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66FF"/>
    <a:srgbClr val="9966FF"/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a Clavero Olmos" userId="09fd45137a4bec72" providerId="LiveId" clId="{D7B8A7FE-A34C-4317-A26C-5226B8FC0DD6}"/>
    <pc:docChg chg="modSld">
      <pc:chgData name="Marta Clavero Olmos" userId="09fd45137a4bec72" providerId="LiveId" clId="{D7B8A7FE-A34C-4317-A26C-5226B8FC0DD6}" dt="2019-11-04T21:41:26.894" v="45" actId="20577"/>
      <pc:docMkLst>
        <pc:docMk/>
      </pc:docMkLst>
      <pc:sldChg chg="modSp">
        <pc:chgData name="Marta Clavero Olmos" userId="09fd45137a4bec72" providerId="LiveId" clId="{D7B8A7FE-A34C-4317-A26C-5226B8FC0DD6}" dt="2019-11-04T21:41:26.894" v="45" actId="20577"/>
        <pc:sldMkLst>
          <pc:docMk/>
          <pc:sldMk cId="463286407" sldId="256"/>
        </pc:sldMkLst>
        <pc:spChg chg="mod">
          <ac:chgData name="Marta Clavero Olmos" userId="09fd45137a4bec72" providerId="LiveId" clId="{D7B8A7FE-A34C-4317-A26C-5226B8FC0DD6}" dt="2019-11-04T21:41:26.894" v="45" actId="20577"/>
          <ac:spMkLst>
            <pc:docMk/>
            <pc:sldMk cId="463286407" sldId="256"/>
            <ac:spMk id="6" creationId="{AC6AB734-4012-48AE-B0DD-38C5B0EE7C1B}"/>
          </ac:spMkLst>
        </pc:spChg>
      </pc:sldChg>
    </pc:docChg>
  </pc:docChgLst>
  <pc:docChgLst>
    <pc:chgData name="Marta Clavero Olmos" userId="09fd45137a4bec72" providerId="LiveId" clId="{F1774DD3-BB7B-42A0-BF06-F5F02CB69DA2}"/>
    <pc:docChg chg="undo custSel modSld">
      <pc:chgData name="Marta Clavero Olmos" userId="09fd45137a4bec72" providerId="LiveId" clId="{F1774DD3-BB7B-42A0-BF06-F5F02CB69DA2}" dt="2019-11-04T21:34:57.618" v="80" actId="948"/>
      <pc:docMkLst>
        <pc:docMk/>
      </pc:docMkLst>
      <pc:sldChg chg="modSp">
        <pc:chgData name="Marta Clavero Olmos" userId="09fd45137a4bec72" providerId="LiveId" clId="{F1774DD3-BB7B-42A0-BF06-F5F02CB69DA2}" dt="2019-11-04T21:34:57.618" v="80" actId="948"/>
        <pc:sldMkLst>
          <pc:docMk/>
          <pc:sldMk cId="463286407" sldId="256"/>
        </pc:sldMkLst>
        <pc:spChg chg="mod">
          <ac:chgData name="Marta Clavero Olmos" userId="09fd45137a4bec72" providerId="LiveId" clId="{F1774DD3-BB7B-42A0-BF06-F5F02CB69DA2}" dt="2019-11-04T21:33:19.452" v="72" actId="6549"/>
          <ac:spMkLst>
            <pc:docMk/>
            <pc:sldMk cId="463286407" sldId="256"/>
            <ac:spMk id="3" creationId="{D3198DEC-1716-4987-9A4C-5AA47F7ADB98}"/>
          </ac:spMkLst>
        </pc:spChg>
        <pc:spChg chg="mod">
          <ac:chgData name="Marta Clavero Olmos" userId="09fd45137a4bec72" providerId="LiveId" clId="{F1774DD3-BB7B-42A0-BF06-F5F02CB69DA2}" dt="2019-11-04T21:34:57.618" v="80" actId="948"/>
          <ac:spMkLst>
            <pc:docMk/>
            <pc:sldMk cId="463286407" sldId="256"/>
            <ac:spMk id="6" creationId="{AC6AB734-4012-48AE-B0DD-38C5B0EE7C1B}"/>
          </ac:spMkLst>
        </pc:spChg>
      </pc:sldChg>
      <pc:sldChg chg="delSp">
        <pc:chgData name="Marta Clavero Olmos" userId="09fd45137a4bec72" providerId="LiveId" clId="{F1774DD3-BB7B-42A0-BF06-F5F02CB69DA2}" dt="2019-11-04T21:22:29.377" v="39" actId="478"/>
        <pc:sldMkLst>
          <pc:docMk/>
          <pc:sldMk cId="1434318093" sldId="257"/>
        </pc:sldMkLst>
        <pc:spChg chg="del">
          <ac:chgData name="Marta Clavero Olmos" userId="09fd45137a4bec72" providerId="LiveId" clId="{F1774DD3-BB7B-42A0-BF06-F5F02CB69DA2}" dt="2019-11-04T21:22:29.377" v="39" actId="478"/>
          <ac:spMkLst>
            <pc:docMk/>
            <pc:sldMk cId="1434318093" sldId="257"/>
            <ac:spMk id="7" creationId="{EE76C4B1-5966-4A0C-A640-14F17ED11BC2}"/>
          </ac:spMkLst>
        </pc:spChg>
        <pc:picChg chg="del">
          <ac:chgData name="Marta Clavero Olmos" userId="09fd45137a4bec72" providerId="LiveId" clId="{F1774DD3-BB7B-42A0-BF06-F5F02CB69DA2}" dt="2019-11-04T21:22:26.871" v="38" actId="478"/>
          <ac:picMkLst>
            <pc:docMk/>
            <pc:sldMk cId="1434318093" sldId="257"/>
            <ac:picMk id="12" creationId="{BFD053CA-5546-40A2-9847-358E3A9E6E5D}"/>
          </ac:picMkLst>
        </pc:picChg>
      </pc:sldChg>
    </pc:docChg>
  </pc:docChgLst>
  <pc:docChgLst>
    <pc:chgData name="Marta Clavero Olmos" userId="09fd45137a4bec72" providerId="LiveId" clId="{653C7165-DF9F-4EB7-863F-8F857F1571AD}"/>
    <pc:docChg chg="undo custSel modSld">
      <pc:chgData name="Marta Clavero Olmos" userId="09fd45137a4bec72" providerId="LiveId" clId="{653C7165-DF9F-4EB7-863F-8F857F1571AD}" dt="2019-11-04T21:46:32.269" v="63" actId="1035"/>
      <pc:docMkLst>
        <pc:docMk/>
      </pc:docMkLst>
      <pc:sldChg chg="addSp delSp modSp">
        <pc:chgData name="Marta Clavero Olmos" userId="09fd45137a4bec72" providerId="LiveId" clId="{653C7165-DF9F-4EB7-863F-8F857F1571AD}" dt="2019-11-04T21:46:32.269" v="63" actId="1035"/>
        <pc:sldMkLst>
          <pc:docMk/>
          <pc:sldMk cId="1434318093" sldId="257"/>
        </pc:sldMkLst>
        <pc:spChg chg="add mod">
          <ac:chgData name="Marta Clavero Olmos" userId="09fd45137a4bec72" providerId="LiveId" clId="{653C7165-DF9F-4EB7-863F-8F857F1571AD}" dt="2019-11-04T21:43:28.813" v="21" actId="207"/>
          <ac:spMkLst>
            <pc:docMk/>
            <pc:sldMk cId="1434318093" sldId="257"/>
            <ac:spMk id="2" creationId="{F40DDC93-43EE-402C-8CD5-8B277E50C807}"/>
          </ac:spMkLst>
        </pc:spChg>
        <pc:picChg chg="add mod">
          <ac:chgData name="Marta Clavero Olmos" userId="09fd45137a4bec72" providerId="LiveId" clId="{653C7165-DF9F-4EB7-863F-8F857F1571AD}" dt="2019-11-04T21:44:14.116" v="27" actId="14100"/>
          <ac:picMkLst>
            <pc:docMk/>
            <pc:sldMk cId="1434318093" sldId="257"/>
            <ac:picMk id="10" creationId="{C60EF39C-CCC5-4CBF-AC12-7528119D3932}"/>
          </ac:picMkLst>
        </pc:picChg>
        <pc:picChg chg="add del mod">
          <ac:chgData name="Marta Clavero Olmos" userId="09fd45137a4bec72" providerId="LiveId" clId="{653C7165-DF9F-4EB7-863F-8F857F1571AD}" dt="2019-11-04T21:46:32.269" v="63" actId="1035"/>
          <ac:picMkLst>
            <pc:docMk/>
            <pc:sldMk cId="1434318093" sldId="257"/>
            <ac:picMk id="13" creationId="{D29D43C8-EB42-412B-B89B-93F0B2CA5F78}"/>
          </ac:picMkLst>
        </pc:picChg>
      </pc:sldChg>
    </pc:docChg>
  </pc:docChgLst>
  <pc:docChgLst>
    <pc:chgData name="Marta Clavero Olmos" userId="09fd45137a4bec72" providerId="LiveId" clId="{80BF4400-2AB2-435B-935F-F63CECA4EEB0}"/>
    <pc:docChg chg="modSld">
      <pc:chgData name="Marta Clavero Olmos" userId="09fd45137a4bec72" providerId="LiveId" clId="{80BF4400-2AB2-435B-935F-F63CECA4EEB0}" dt="2019-11-04T21:38:17.441" v="11" actId="20577"/>
      <pc:docMkLst>
        <pc:docMk/>
      </pc:docMkLst>
      <pc:sldChg chg="modSp">
        <pc:chgData name="Marta Clavero Olmos" userId="09fd45137a4bec72" providerId="LiveId" clId="{80BF4400-2AB2-435B-935F-F63CECA4EEB0}" dt="2019-11-04T21:38:17.441" v="11" actId="20577"/>
        <pc:sldMkLst>
          <pc:docMk/>
          <pc:sldMk cId="463286407" sldId="256"/>
        </pc:sldMkLst>
        <pc:spChg chg="mod">
          <ac:chgData name="Marta Clavero Olmos" userId="09fd45137a4bec72" providerId="LiveId" clId="{80BF4400-2AB2-435B-935F-F63CECA4EEB0}" dt="2019-11-04T21:38:17.441" v="11" actId="20577"/>
          <ac:spMkLst>
            <pc:docMk/>
            <pc:sldMk cId="463286407" sldId="256"/>
            <ac:spMk id="7" creationId="{73393A2E-23CC-469F-939E-B1F21939467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1EC24B-AF41-4BBD-8446-5C8147DC3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CC41A04-7DC5-4633-9344-346295C93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80DB7F2-3FC0-4641-A225-F3C2ADE46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E4FCA41-DEF8-40F9-A757-300D8901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729DD73-93EE-4B6B-B23E-5F89B9ED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1942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84A02DD-3046-40FE-A98D-9BE13421A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D5661B75-6A07-4D19-A6E1-EB3E9DD3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FABFD9-3387-425A-9550-251B9441E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BA8AB3B-DEEE-4991-A97A-D00F2A068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00DEDD-8B75-45A1-8BAB-FE6CBC16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3222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3719692-AAB7-4EFB-B33D-644EA4BF02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C48F141-DB98-455A-A5D9-870A6008B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0DB6DB-755A-4560-96D1-2E8057DC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6EE3AC3-B1C4-4906-B33E-326C1E504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BE317A3-9CF6-4E90-8BE4-7BFC7828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466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3000BE8-34BF-454E-8EA7-1FA094E0F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3CB83EE-DA99-4E8D-A180-DB8B63CF4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1B770E3-8A31-4A02-A04F-5BC717B7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0B130D4-8A92-414C-8BE8-7014C1F3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073B5DD-E9DF-435A-B82A-8D7ECEAB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87642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3BE6AE-EAA3-4AA2-AC47-548367AFC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0AE937E-8ACE-46AF-83D0-1D0F3FF53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7520118-EF6E-405F-BA94-A2129D4F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1FEFF38-2E7B-4EDB-BAA3-710B3A25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B38D15A-FA9C-424E-B6F8-974B88976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30350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C9A0552-251A-4E91-B14C-72FCE96F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7237B4A-5683-4F0E-92D6-9F57C1B472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4FA4A57-BC61-465F-8F60-63C6D6113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0AC7744-EEED-4B8D-913C-DE95431AE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02C8705-14E6-4ED9-AB55-DA5FAEC0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B4379AC-160A-47D0-A760-52BCC765B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5084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F921C4F-915E-4847-B010-1DD92041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B32FA8E-2BCF-4F50-A334-021621B7A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AC0CC12-81A1-44F2-B47D-EE09FE48C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54630B86-7544-422B-AE92-4F11D8D41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E11ECFA-1B44-46B9-939D-7638D1BC5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15E8AE3-27A3-486F-B5A2-FCB9DA260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80A1EBC-77F4-4670-A21D-2F9669608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B3FB21D-2915-4BCF-9314-F6FF182E3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84525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CFD95A4-58D8-4888-BAC7-59329B77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81D65C2-0F13-49A0-AF9C-185F7576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FFFE3A-06E8-4232-9E8E-6BD5316B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3587453-1364-4703-9AA8-B3C680DC7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24267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9266DA77-D72D-480F-9952-EAA89EAC9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0EEB5693-4688-4798-9EF3-0BE7E704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688F8D4F-9CDB-4DD5-96DF-1E49CEBC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2018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577340-67F9-4B0B-8066-2EEE428EC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2A28BC4-E18C-4638-B717-027249FE0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FFB98DA-D161-4045-A3C2-62D52B4C8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68FD76A-7645-408F-8363-CE5F6330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DADAB4FC-2A15-4C6B-AC54-4C48F7E50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E649785-D081-40D1-B140-214EB6F0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4506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9EC2D5-A4FC-4644-A60F-41AE7CEB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85210DB-F9E2-44F0-9254-DCF40B377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4372B30-5CC3-4993-A9BE-9E2E28A65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C8C66AE-B716-4B93-80F7-7BE87A569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7E947A4-8CCC-41F2-B501-CFC128C2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1C3E51C-FA2C-46CD-A904-359F4028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0359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4312C2A6-4349-4EEC-8C7B-9CEC853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B4042A7-1E1D-4756-AAAF-6FB9F4D18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26BC5F1-4B51-434A-A694-D0F2AA31B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0586-A96C-49AB-B02A-586B0878AED1}" type="datetimeFigureOut">
              <a:rPr lang="es-ES" smtClean="0"/>
              <a:pPr/>
              <a:t>06/11/2019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3902045-502E-4EC5-AC47-7238A2492F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0162E5E-10D2-4FC4-9664-9C298DB3D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8AEF8-D8DF-463C-BF1A-08ACD837BEA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79510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1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C94411-81EF-44AF-85C1-51A874161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887" y="152400"/>
            <a:ext cx="11687175" cy="1079070"/>
          </a:xfrm>
        </p:spPr>
        <p:txBody>
          <a:bodyPr>
            <a:noAutofit/>
          </a:bodyPr>
          <a:lstStyle/>
          <a:p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JORNADAS DE ENFERMEDADES INFECCIOSAS: </a:t>
            </a:r>
            <a:r>
              <a:rPr lang="es-ES" sz="2400" b="1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“Novedades en Infecciones Bacterianas Multirresistentes: ¿agotando las opciones terapéuticas?”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3198DEC-1716-4987-9A4C-5AA47F7AD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951" y="1309688"/>
            <a:ext cx="5638800" cy="4879002"/>
          </a:xfrm>
        </p:spPr>
        <p:txBody>
          <a:bodyPr>
            <a:normAutofit fontScale="92500" lnSpcReduction="10000"/>
          </a:bodyPr>
          <a:lstStyle/>
          <a:p>
            <a:r>
              <a:rPr lang="es-ES" sz="1150" b="1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MIERCOLES 27 de Noviembre 2019.</a:t>
            </a:r>
          </a:p>
          <a:p>
            <a:pPr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16:00-16:20 h Bienvenida y presentación de las Jornadas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Virginia Víctor Palomares.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Dr. Ángel Jiménez. Jefe de Servicio Medicina Interna. Hospital Universitario Infanta Elena (Valdemoro, Madrid).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Marta Clavero Olmos.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0"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16: 20h-17h. BACTERIEMIA ASOCIADA A CATÉTER VENOSO CENTRAL.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María Ferrer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Civeira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. IOB (Instituto Oncológico). Hospital Quirón Barcelona.</a:t>
            </a:r>
          </a:p>
          <a:p>
            <a:pPr lvl="0"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17h-17.40h. INFECCIÓN DE PIEL Y PARTES BLANDAS. 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Marta Clavero Olmos.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0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17:40-18:15h Café </a:t>
            </a:r>
          </a:p>
          <a:p>
            <a:pPr lvl="0"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18:15-18:55 h. INFECCIONES POR GRAM + MULTIRRESISTENTES. SAMR Y ENTEROCOCO VANCOMICINRESISTENTE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Dr. Carlos Fabián Castaño Romero. Servicio de Medicina Interna. Hospital Universitario Infanta Elena (Valdemoro, Madrid).</a:t>
            </a:r>
          </a:p>
          <a:p>
            <a:pPr lvl="0"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19.00h-19.40h. EL PACIENTE VIH. PECULIARIDADES EN EL MANEJO DE INFECCIONES BACTERIANAS POR MULTI-R.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Virginia Víctor Palomares.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0" algn="just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19.40-20.20h.  INFECCIONES DE DISPOSITIVOS Y MATERIAL PROTÉSICO. </a:t>
            </a:r>
          </a:p>
          <a:p>
            <a:pPr lvl="1" algn="just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Virginia Víctor Palomares.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AC6AB734-4012-48AE-B0DD-38C5B0EE7C1B}"/>
              </a:ext>
            </a:extLst>
          </p:cNvPr>
          <p:cNvSpPr txBox="1"/>
          <p:nvPr/>
        </p:nvSpPr>
        <p:spPr>
          <a:xfrm>
            <a:off x="6505576" y="1067212"/>
            <a:ext cx="5424486" cy="5843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50" b="1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MIERCOLES 4 de Diciembre 2019.</a:t>
            </a: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16:00-16:40h. INFECCIONES DEL PACIENTE CIRRÓTICO Y VÍA BILIAR.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Marta Tejedor. Servicio de Digestivo. Hospital Universitario Infanta Elena (Valdemoro)</a:t>
            </a:r>
          </a:p>
          <a:p>
            <a:pPr lvl="1"/>
            <a:endParaRPr lang="es-ES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16:40h-17:10h NOVEDADES EN INFECCIÓN TUBERCULOSA.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Dr. Luis Felipe Diez García. Jefe de Servicio Medicina Interna. Hospital Universitario de Torrecárdenas (Almería).</a:t>
            </a:r>
          </a:p>
          <a:p>
            <a:pPr lvl="0"/>
            <a:endParaRPr lang="es-ES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17:10h-17:50h: INFECCIONES COMPLICADAS DEL TRACTO URINARIO. 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Dr. Daniel Ramírez Martin. Servicio de Urología. Hospital Universitario Infanta Elena (Valdemoro, Madrid)</a:t>
            </a:r>
          </a:p>
          <a:p>
            <a:pPr lvl="0">
              <a:lnSpc>
                <a:spcPct val="150000"/>
              </a:lnSpc>
            </a:pP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17:50-18:15h Café</a:t>
            </a: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18:15-18:55: INFECCIONES POR GRAM – MULTIRRESISTENTES: ENTEROBACTERIAS MR Y PSEUDOMONAS MR. PAPEL EN LAS INFECCIONES RESPIRATORIAS.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María Ruiz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Ruigómez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. Unidad Enfermedades Infecciosas. Hospital Universitario 12 de Octubre (Madrid).</a:t>
            </a:r>
          </a:p>
          <a:p>
            <a:pPr lvl="1"/>
            <a:endParaRPr lang="es-ES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19:00h-19:40h: INFECCIONES BACTERIANAS IMPORTADAS.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María Rubio Olivera. Servicio de Medicina Interna. Hospital Universitario Infanta Elena (Valdemoro, Madrid)</a:t>
            </a:r>
          </a:p>
          <a:p>
            <a:pPr lvl="1"/>
            <a:endParaRPr lang="es-ES" sz="11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" sz="1150" b="1" dirty="0">
                <a:latin typeface="Arial" panose="020B0604020202020204" pitchFamily="34" charset="0"/>
                <a:cs typeface="Arial" panose="020B0604020202020204" pitchFamily="34" charset="0"/>
              </a:rPr>
              <a:t>19:40h-20h: Clausura de las Jornadas.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Virginia Víctor Palomares.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Dra. Marta Clavero Olmos. Unidad de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Enf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Infecciosas. Servicio de Medicina Interna. Hospital Universitario Infanta Elena (Valdemoro, Madrid).</a:t>
            </a:r>
          </a:p>
          <a:p>
            <a:pPr lvl="1"/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Angel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 Jiménez </a:t>
            </a:r>
            <a:r>
              <a:rPr lang="es-ES" sz="1150" dirty="0" err="1">
                <a:latin typeface="Arial" panose="020B0604020202020204" pitchFamily="34" charset="0"/>
                <a:cs typeface="Arial" panose="020B0604020202020204" pitchFamily="34" charset="0"/>
              </a:rPr>
              <a:t>Rodriguez</a:t>
            </a:r>
            <a:r>
              <a:rPr lang="es-ES" sz="1150" dirty="0">
                <a:latin typeface="Arial" panose="020B0604020202020204" pitchFamily="34" charset="0"/>
                <a:cs typeface="Arial" panose="020B0604020202020204" pitchFamily="34" charset="0"/>
              </a:rPr>
              <a:t>. Jefe de Servicio Medicina Interna. Hospital Universitario Infanta Elena (Valdemoro, Madrid).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73393A2E-23CC-469F-939E-B1F219394675}"/>
              </a:ext>
            </a:extLst>
          </p:cNvPr>
          <p:cNvSpPr txBox="1"/>
          <p:nvPr/>
        </p:nvSpPr>
        <p:spPr>
          <a:xfrm>
            <a:off x="431007" y="6188690"/>
            <a:ext cx="58864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/>
              <a:t>Directoras del Curso: Dra. Virginia Víctor Palomares y Dra. Marta Clavero Olmos.</a:t>
            </a:r>
          </a:p>
          <a:p>
            <a:r>
              <a:rPr lang="es-ES" sz="1100" dirty="0"/>
              <a:t>Unidad de Enfermedades Infecciosas. Servicio de Medicina Interna. Hospital Universitario Infanta Elena (Valdemoro).</a:t>
            </a:r>
          </a:p>
        </p:txBody>
      </p:sp>
    </p:spTree>
    <p:extLst>
      <p:ext uri="{BB962C8B-B14F-4D97-AF65-F5344CB8AC3E}">
        <p14:creationId xmlns:p14="http://schemas.microsoft.com/office/powerpoint/2010/main" xmlns="" val="46328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408F304-B413-41B4-B71F-2821D3F81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576" y="352425"/>
            <a:ext cx="4800600" cy="5824538"/>
          </a:xfrm>
        </p:spPr>
        <p:txBody>
          <a:bodyPr>
            <a:normAutofit/>
          </a:bodyPr>
          <a:lstStyle/>
          <a:p>
            <a:endParaRPr lang="es-ES" sz="1400" dirty="0"/>
          </a:p>
          <a:p>
            <a:pPr marL="0" indent="0">
              <a:buNone/>
            </a:pPr>
            <a:r>
              <a:rPr lang="es-ES" sz="1400" b="1" dirty="0">
                <a:solidFill>
                  <a:srgbClr val="6666FF"/>
                </a:solidFill>
                <a:latin typeface="Arial Nova Cond Light" panose="020B0306020202020204" pitchFamily="34" charset="0"/>
              </a:rPr>
              <a:t>Dirigido a: </a:t>
            </a:r>
            <a:r>
              <a:rPr lang="es-ES" sz="1400" b="1" dirty="0"/>
              <a:t>Residentes  y Médicos Especialistas y de Atención Primaria  interesados en las enfermedades infecciosas.</a:t>
            </a:r>
          </a:p>
          <a:p>
            <a:pPr marL="0" indent="0">
              <a:buNone/>
            </a:pPr>
            <a:r>
              <a:rPr lang="es-ES" sz="1400" b="1" dirty="0">
                <a:solidFill>
                  <a:srgbClr val="6666FF"/>
                </a:solidFill>
                <a:latin typeface="Arial Nova Cond Light" panose="020B0306020202020204" pitchFamily="34" charset="0"/>
              </a:rPr>
              <a:t>Fecha límite de inscripción: </a:t>
            </a:r>
            <a:r>
              <a:rPr lang="es-ES" sz="1400" b="1" dirty="0"/>
              <a:t>20 de noviembre de </a:t>
            </a:r>
            <a:r>
              <a:rPr lang="es-ES" sz="1400" b="1" dirty="0" smtClean="0"/>
              <a:t>2019</a:t>
            </a:r>
          </a:p>
          <a:p>
            <a:pPr marL="0" indent="0">
              <a:buNone/>
            </a:pPr>
            <a:endParaRPr lang="es-ES" sz="1400" b="1" dirty="0"/>
          </a:p>
          <a:p>
            <a:pPr marL="0" indent="0">
              <a:buNone/>
            </a:pPr>
            <a:r>
              <a:rPr lang="es-ES" sz="1400" dirty="0" smtClean="0">
                <a:latin typeface="Arial Nova Cond Light" panose="020B0306020202020204" pitchFamily="34" charset="0"/>
              </a:rPr>
              <a:t>Enviar </a:t>
            </a:r>
            <a:r>
              <a:rPr lang="es-ES" sz="1400" dirty="0">
                <a:latin typeface="Arial Nova Cond Light" panose="020B0306020202020204" pitchFamily="34" charset="0"/>
              </a:rPr>
              <a:t>solicitud </a:t>
            </a:r>
            <a:r>
              <a:rPr lang="es-ES" sz="1400" dirty="0" smtClean="0">
                <a:latin typeface="Arial Nova Cond Light" panose="020B0306020202020204" pitchFamily="34" charset="0"/>
              </a:rPr>
              <a:t>a </a:t>
            </a:r>
            <a:r>
              <a:rPr lang="es-ES" sz="1400" dirty="0">
                <a:latin typeface="Arial Nova Cond Light" panose="020B0306020202020204" pitchFamily="34" charset="0"/>
              </a:rPr>
              <a:t>: sonia.gonzalez@quironsalud.es</a:t>
            </a:r>
            <a:r>
              <a:rPr lang="es-ES" sz="1400" dirty="0"/>
              <a:t>	</a:t>
            </a:r>
            <a:r>
              <a:rPr lang="es-ES" sz="1500" dirty="0">
                <a:solidFill>
                  <a:srgbClr val="6666FF"/>
                </a:solidFill>
              </a:rPr>
              <a:t>	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F5CBEBE-E7E0-4EFC-B97B-49F8CC1A2C8C}"/>
              </a:ext>
            </a:extLst>
          </p:cNvPr>
          <p:cNvSpPr txBox="1"/>
          <p:nvPr/>
        </p:nvSpPr>
        <p:spPr>
          <a:xfrm>
            <a:off x="5210176" y="0"/>
            <a:ext cx="6981824" cy="6858000"/>
          </a:xfrm>
          <a:prstGeom prst="rect">
            <a:avLst/>
          </a:prstGeom>
          <a:blipFill>
            <a:blip r:embed="rId2" cstate="print">
              <a:alphaModFix amt="51000"/>
            </a:blip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CB561E2F-2D4C-4E35-9E0E-8F00DAABC38D}"/>
              </a:ext>
            </a:extLst>
          </p:cNvPr>
          <p:cNvSpPr txBox="1"/>
          <p:nvPr/>
        </p:nvSpPr>
        <p:spPr>
          <a:xfrm>
            <a:off x="5422785" y="3528716"/>
            <a:ext cx="61786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 JORNADAS DE ENFERMEDADES INFECCIOSAS: </a:t>
            </a:r>
          </a:p>
          <a:p>
            <a:r>
              <a:rPr lang="es-ES" sz="2400" b="1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“Novedades en Infecciones Bacterianas Multirresistentes: ¿agotando las opciones terapéuticas?”</a:t>
            </a:r>
            <a:endParaRPr lang="es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5325B65C-45B1-4986-A297-A7029512D127}"/>
              </a:ext>
            </a:extLst>
          </p:cNvPr>
          <p:cNvSpPr txBox="1"/>
          <p:nvPr/>
        </p:nvSpPr>
        <p:spPr>
          <a:xfrm>
            <a:off x="5791200" y="5782449"/>
            <a:ext cx="624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 de Noviembre y 4 de Diciembre de 2019.</a:t>
            </a:r>
          </a:p>
          <a:p>
            <a:pPr algn="r"/>
            <a:r>
              <a:rPr lang="es-ES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 de Medicina Interna.</a:t>
            </a:r>
          </a:p>
          <a:p>
            <a:pPr algn="r"/>
            <a:r>
              <a:rPr lang="es-ES" dirty="0">
                <a:solidFill>
                  <a:srgbClr val="66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 Universitario Infanta Elena (Valdemoro)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F87042FF-04A0-497B-9FF9-41032FCF79B9}"/>
              </a:ext>
            </a:extLst>
          </p:cNvPr>
          <p:cNvCxnSpPr>
            <a:cxnSpLocks/>
          </p:cNvCxnSpPr>
          <p:nvPr/>
        </p:nvCxnSpPr>
        <p:spPr>
          <a:xfrm>
            <a:off x="5530788" y="5619929"/>
            <a:ext cx="6356412" cy="0"/>
          </a:xfrm>
          <a:prstGeom prst="line">
            <a:avLst/>
          </a:prstGeom>
          <a:ln>
            <a:solidFill>
              <a:srgbClr val="6666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xmlns="" id="{04EF4D18-28A6-4345-95C8-C02C87E22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0922552"/>
              </p:ext>
            </p:extLst>
          </p:nvPr>
        </p:nvGraphicFramePr>
        <p:xfrm>
          <a:off x="409576" y="2075115"/>
          <a:ext cx="41783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150">
                  <a:extLst>
                    <a:ext uri="{9D8B030D-6E8A-4147-A177-3AD203B41FA5}">
                      <a16:colId xmlns:a16="http://schemas.microsoft.com/office/drawing/2014/main" xmlns="" val="1322754304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xmlns="" val="3347834693"/>
                    </a:ext>
                  </a:extLst>
                </a:gridCol>
              </a:tblGrid>
              <a:tr h="284586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dirty="0">
                          <a:solidFill>
                            <a:schemeClr val="tx1"/>
                          </a:solidFill>
                        </a:rPr>
                        <a:t>NOMBRE </a:t>
                      </a:r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:  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32496933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b="1" dirty="0"/>
                        <a:t>APELLIDOS: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9487851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NIF: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53736040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Centro de Trabajo: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10643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Servicio: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14481661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Puesto: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21479937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Teléf. de contacto: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94224860"/>
                  </a:ext>
                </a:extLst>
              </a:tr>
              <a:tr h="284586">
                <a:tc>
                  <a:txBody>
                    <a:bodyPr/>
                    <a:lstStyle/>
                    <a:p>
                      <a:r>
                        <a:rPr lang="es-ES" dirty="0"/>
                        <a:t>e-mail: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2872051"/>
                  </a:ext>
                </a:extLst>
              </a:tr>
            </a:tbl>
          </a:graphicData>
        </a:graphic>
      </p:graphicFrame>
      <p:pic>
        <p:nvPicPr>
          <p:cNvPr id="11" name="10 Imagen" descr="LOGO NUEV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4521" y="0"/>
            <a:ext cx="4197479" cy="84503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C60EF39C-CCC5-4CBF-AC12-7528119D39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576" y="5855613"/>
            <a:ext cx="2342955" cy="50892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D29D43C8-EB42-412B-B89B-93F0B2CA5F7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6169" y="5584417"/>
            <a:ext cx="1891398" cy="100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34318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</TotalTime>
  <Words>522</Words>
  <Application>Microsoft Office PowerPoint</Application>
  <PresentationFormat>Personalizado</PresentationFormat>
  <Paragraphs>58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VII JORNADAS DE ENFERMEDADES INFECCIOSAS: “Novedades en Infecciones Bacterianas Multirresistentes: ¿agotando las opciones terapéuticas?”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 JORNADAS DE ENFERMEDADES INFECCIOSAS: “Novedades en infecciones Bacterianas: ¿agotando el tratamiento?”</dc:title>
  <dc:creator>Marta Clavero Olmos</dc:creator>
  <cp:lastModifiedBy>angel.jimenez</cp:lastModifiedBy>
  <cp:revision>13</cp:revision>
  <dcterms:created xsi:type="dcterms:W3CDTF">2019-09-26T18:47:18Z</dcterms:created>
  <dcterms:modified xsi:type="dcterms:W3CDTF">2019-11-06T08:31:00Z</dcterms:modified>
</cp:coreProperties>
</file>