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99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90" r:id="rId21"/>
    <p:sldId id="282" r:id="rId22"/>
    <p:sldId id="283" r:id="rId23"/>
    <p:sldId id="284" r:id="rId24"/>
    <p:sldId id="285" r:id="rId25"/>
    <p:sldId id="298" r:id="rId26"/>
    <p:sldId id="287" r:id="rId27"/>
    <p:sldId id="288" r:id="rId28"/>
    <p:sldId id="289" r:id="rId29"/>
  </p:sldIdLst>
  <p:sldSz cx="24384000" cy="13716000"/>
  <p:notesSz cx="6858000" cy="9144000"/>
  <p:defaultTextStyle>
    <a:defPPr>
      <a:defRPr lang="es-ES"/>
    </a:defPPr>
    <a:lvl1pPr algn="l" defTabSz="5842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50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2"/>
  </p:normalViewPr>
  <p:slideViewPr>
    <p:cSldViewPr>
      <p:cViewPr varScale="1">
        <p:scale>
          <a:sx n="26" d="100"/>
          <a:sy n="26" d="100"/>
        </p:scale>
        <p:origin x="210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29T08:54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 0 0,'0'0'1724'0'0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s-ES" altLang="es-ES" noProof="0">
                <a:sym typeface="Helvetica Neue" charset="0"/>
              </a:rPr>
              <a:t>Second level</a:t>
            </a:r>
          </a:p>
          <a:p>
            <a:pPr lvl="2"/>
            <a:r>
              <a:rPr lang="es-ES" altLang="es-ES" noProof="0">
                <a:sym typeface="Helvetica Neue" charset="0"/>
              </a:rPr>
              <a:t>Third level</a:t>
            </a:r>
          </a:p>
          <a:p>
            <a:pPr lvl="3"/>
            <a:r>
              <a:rPr lang="es-ES" altLang="es-ES" noProof="0">
                <a:sym typeface="Helvetica Neue" charset="0"/>
              </a:rPr>
              <a:t>Fourth level</a:t>
            </a:r>
          </a:p>
          <a:p>
            <a:pPr lvl="4"/>
            <a:r>
              <a:rPr lang="es-ES" altLang="es-E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71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ＭＳ Ｐゴシック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07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0E28A-4895-7A47-A651-8723CF8C7B6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36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CEA1E-D8A0-6A42-BCEA-D2BD92655BD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20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871825" y="2303463"/>
            <a:ext cx="3678238" cy="61610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833938" y="2303463"/>
            <a:ext cx="10885487" cy="61610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8C83-A7D0-B54E-96C4-4193D3C8E58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0D9A0-4F88-8149-AB77-135461FA5A2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1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EBD58-6A4F-F746-8B96-F09845BF89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2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33938" y="6875463"/>
            <a:ext cx="7281862" cy="15890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6875463"/>
            <a:ext cx="7281863" cy="15890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77B30-D1C0-0A44-BF41-88125B99AA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34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80D72-A311-7A4D-9B0B-02CDDC41D89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5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34A-19D8-A548-921D-1F6A4D6341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8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A6128-25EC-9B4F-A47B-DBA8816F003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7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1A30C-7733-3045-AF2B-7729D12C740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92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>
              <a:sym typeface="Helvetica Light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95BE9-D614-D743-A0D7-56D2BEB7E05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15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833938" y="2303463"/>
            <a:ext cx="14716125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833938" y="6875463"/>
            <a:ext cx="1471612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1437" tIns="71437" rIns="71437" bIns="7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>
                <a:sym typeface="Helvetica Light" charset="0"/>
              </a:rPr>
              <a:t>Click to edit Master text styles</a:t>
            </a:r>
          </a:p>
          <a:p>
            <a:pPr lvl="1"/>
            <a:r>
              <a:rPr lang="es-ES">
                <a:sym typeface="Helvetica Light" charset="0"/>
              </a:rPr>
              <a:t>Second level</a:t>
            </a:r>
          </a:p>
          <a:p>
            <a:pPr lvl="2"/>
            <a:r>
              <a:rPr lang="es-ES">
                <a:sym typeface="Helvetica Light" charset="0"/>
              </a:rPr>
              <a:t>Third level</a:t>
            </a:r>
          </a:p>
          <a:p>
            <a:pPr lvl="3"/>
            <a:r>
              <a:rPr lang="es-ES">
                <a:sym typeface="Helvetica Light" charset="0"/>
              </a:rPr>
              <a:t>Fourth level</a:t>
            </a:r>
          </a:p>
          <a:p>
            <a:pPr lvl="4"/>
            <a:r>
              <a:rPr lang="es-ES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34825" y="13009563"/>
            <a:ext cx="495300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eaLnBrk="1">
              <a:defRPr sz="2400"/>
            </a:lvl1pPr>
          </a:lstStyle>
          <a:p>
            <a:fld id="{F612BFCD-28FC-704C-9017-B1F59062E7F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11200" kern="1200">
          <a:solidFill>
            <a:srgbClr val="000000"/>
          </a:solidFill>
          <a:latin typeface="+mj-lt"/>
          <a:ea typeface="ＭＳ Ｐゴシック" charset="0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indent="228600" algn="ctr" defTabSz="584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indent="457200" algn="ctr" defTabSz="584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indent="685800" algn="ctr" defTabSz="584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indent="914400" algn="ctr" defTabSz="584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localhost/192.168.1.254/Datos/EDITORIAL/Treball%20en%20curs/Pub%20corporatives/QUIRONSALUD/0.%20QUIRONSALUD_CORPORATIVO/2021/0.%20PRESENTACION%20CORPORATIVA/PPT/ppt_corporativo_QS/Quiro&#769;nsalud,%20la%20salud%20persona%20a%20persona.mp4" TargetMode="External"/><Relationship Id="rId1" Type="http://schemas.microsoft.com/office/2007/relationships/media" Target="file://localhost/192.168.1.254/Datos/EDITORIAL/Treball%20en%20curs/Pub%20corporatives/QUIRONSALUD/0.%20QUIRONSALUD_CORPORATIVO/2021/0.%20PRESENTACION%20CORPORATIVA/PPT/ppt_corporativo_QS/Quiro&#769;nsalud,%20la%20salud%20persona%20a%20persona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44.png"/><Relationship Id="rId5" Type="http://schemas.openxmlformats.org/officeDocument/2006/relationships/image" Target="../media/image8.emf"/><Relationship Id="rId10" Type="http://schemas.openxmlformats.org/officeDocument/2006/relationships/customXml" Target="../ink/ink1.xml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4379237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03200"/>
            <a:ext cx="24379237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4379237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4379237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7247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24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irónsalud, la salud persona a persona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24384000" cy="18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4384000" cy="137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 124">
            <a:extLst>
              <a:ext uri="{FF2B5EF4-FFF2-40B4-BE49-F238E27FC236}">
                <a16:creationId xmlns:a16="http://schemas.microsoft.com/office/drawing/2014/main" id="{9EC71604-89DA-5E41-8BA2-C8951E6DE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794" y="11533950"/>
            <a:ext cx="1150545" cy="16699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E7EF36-956D-0B41-B7C2-2FCA4D3F6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124" y="6204440"/>
            <a:ext cx="2173438" cy="1310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F22B35-20AE-DB4A-B3A5-B27AD732B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426" y="2507206"/>
            <a:ext cx="9703568" cy="7791186"/>
          </a:xfrm>
          <a:prstGeom prst="rect">
            <a:avLst/>
          </a:prstGeom>
        </p:spPr>
      </p:pic>
      <p:sp>
        <p:nvSpPr>
          <p:cNvPr id="172" name="Rectángulo">
            <a:extLst>
              <a:ext uri="{FF2B5EF4-FFF2-40B4-BE49-F238E27FC236}">
                <a16:creationId xmlns:a16="http://schemas.microsoft.com/office/drawing/2014/main" id="{69BAB632-681E-2E48-890B-57FFC138FEF4}"/>
              </a:ext>
            </a:extLst>
          </p:cNvPr>
          <p:cNvSpPr/>
          <p:nvPr/>
        </p:nvSpPr>
        <p:spPr>
          <a:xfrm>
            <a:off x="-7213" y="13672169"/>
            <a:ext cx="24400936" cy="121729"/>
          </a:xfrm>
          <a:prstGeom prst="rect">
            <a:avLst/>
          </a:prstGeom>
          <a:solidFill>
            <a:srgbClr val="CF132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5" name="Rectángulo 22">
            <a:extLst>
              <a:ext uri="{FF2B5EF4-FFF2-40B4-BE49-F238E27FC236}">
                <a16:creationId xmlns:a16="http://schemas.microsoft.com/office/drawing/2014/main" id="{D2C9E7E7-B10B-FD40-96D2-2096C409D5F7}"/>
              </a:ext>
            </a:extLst>
          </p:cNvPr>
          <p:cNvSpPr txBox="1"/>
          <p:nvPr/>
        </p:nvSpPr>
        <p:spPr>
          <a:xfrm>
            <a:off x="962955" y="2243660"/>
            <a:ext cx="249228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A </a:t>
            </a:r>
            <a:r>
              <a:rPr sz="1400" dirty="0" err="1">
                <a:solidFill>
                  <a:srgbClr val="4B4F54"/>
                </a:solidFill>
              </a:rPr>
              <a:t>Coruña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Miguel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Domínguez*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H. </a:t>
            </a:r>
            <a:r>
              <a:rPr lang="es-ES" sz="1400" dirty="0" err="1">
                <a:solidFill>
                  <a:srgbClr val="4B4F54"/>
                </a:solidFill>
              </a:rPr>
              <a:t>Quirónsalud</a:t>
            </a:r>
            <a:r>
              <a:rPr lang="es-ES" sz="1400" dirty="0">
                <a:solidFill>
                  <a:srgbClr val="4B4F54"/>
                </a:solidFill>
              </a:rPr>
              <a:t> Lugo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76" name="Rectángulo 22">
            <a:extLst>
              <a:ext uri="{FF2B5EF4-FFF2-40B4-BE49-F238E27FC236}">
                <a16:creationId xmlns:a16="http://schemas.microsoft.com/office/drawing/2014/main" id="{64E68E0C-E126-C34F-AF7A-911ADED3D346}"/>
              </a:ext>
            </a:extLst>
          </p:cNvPr>
          <p:cNvSpPr txBox="1"/>
          <p:nvPr/>
        </p:nvSpPr>
        <p:spPr>
          <a:xfrm>
            <a:off x="3651010" y="2243660"/>
            <a:ext cx="1224682" cy="65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A </a:t>
            </a:r>
            <a:r>
              <a:rPr sz="1400" dirty="0" err="1">
                <a:solidFill>
                  <a:srgbClr val="4B4F54"/>
                </a:solidFill>
              </a:rPr>
              <a:t>Coruña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Pontevedra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Lugo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77" name="Rectángulo 22">
            <a:extLst>
              <a:ext uri="{FF2B5EF4-FFF2-40B4-BE49-F238E27FC236}">
                <a16:creationId xmlns:a16="http://schemas.microsoft.com/office/drawing/2014/main" id="{F6EEBD73-CCC7-EE4D-981B-57F0B5E02149}"/>
              </a:ext>
            </a:extLst>
          </p:cNvPr>
          <p:cNvSpPr txBox="1"/>
          <p:nvPr/>
        </p:nvSpPr>
        <p:spPr>
          <a:xfrm>
            <a:off x="956281" y="3834879"/>
            <a:ext cx="2458445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Fundación Jiménez Díaz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Hospital La Luz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Ruber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Internacional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Ruber</a:t>
            </a:r>
            <a:r>
              <a:rPr sz="1400" dirty="0">
                <a:solidFill>
                  <a:srgbClr val="4B4F54"/>
                </a:solidFill>
              </a:rPr>
              <a:t> Juan Bravo**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San José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Rey Juan Carlos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Hospital G</a:t>
            </a:r>
            <a:r>
              <a:rPr lang="es-ES" sz="1400" dirty="0">
                <a:solidFill>
                  <a:srgbClr val="4B4F54"/>
                </a:solidFill>
              </a:rPr>
              <a:t>e</a:t>
            </a:r>
            <a:r>
              <a:rPr sz="1400" dirty="0" err="1">
                <a:solidFill>
                  <a:srgbClr val="4B4F54"/>
                </a:solidFill>
              </a:rPr>
              <a:t>neral</a:t>
            </a:r>
            <a:r>
              <a:rPr sz="1400" dirty="0">
                <a:solidFill>
                  <a:srgbClr val="4B4F54"/>
                </a:solidFill>
              </a:rPr>
              <a:t> de </a:t>
            </a:r>
            <a:r>
              <a:rPr sz="1400" dirty="0" err="1">
                <a:solidFill>
                  <a:srgbClr val="4B4F54"/>
                </a:solidFill>
              </a:rPr>
              <a:t>Villalba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</a:t>
            </a:r>
            <a:r>
              <a:rPr sz="1400" dirty="0" err="1">
                <a:solidFill>
                  <a:srgbClr val="4B4F54"/>
                </a:solidFill>
              </a:rPr>
              <a:t>Infanta</a:t>
            </a:r>
            <a:r>
              <a:rPr sz="1400" dirty="0">
                <a:solidFill>
                  <a:srgbClr val="4B4F54"/>
                </a:solidFill>
              </a:rPr>
              <a:t> Elena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Sur</a:t>
            </a:r>
          </a:p>
        </p:txBody>
      </p:sp>
      <p:sp>
        <p:nvSpPr>
          <p:cNvPr id="178" name="Rectángulo 22">
            <a:extLst>
              <a:ext uri="{FF2B5EF4-FFF2-40B4-BE49-F238E27FC236}">
                <a16:creationId xmlns:a16="http://schemas.microsoft.com/office/drawing/2014/main" id="{E7963A3D-478F-C34E-853F-89E3C4893CB2}"/>
              </a:ext>
            </a:extLst>
          </p:cNvPr>
          <p:cNvSpPr txBox="1"/>
          <p:nvPr/>
        </p:nvSpPr>
        <p:spPr>
          <a:xfrm>
            <a:off x="3634865" y="3830932"/>
            <a:ext cx="1342201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Madrid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Móstoles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Pozuelo</a:t>
            </a:r>
            <a:r>
              <a:rPr sz="1400" dirty="0">
                <a:solidFill>
                  <a:srgbClr val="4B4F54"/>
                </a:solidFill>
              </a:rPr>
              <a:t> de A.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C. </a:t>
            </a:r>
            <a:r>
              <a:rPr sz="1400" dirty="0" err="1">
                <a:solidFill>
                  <a:srgbClr val="4B4F54"/>
                </a:solidFill>
              </a:rPr>
              <a:t>Villalba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Valdemoro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Alcorcón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79" name="Rectángulo 22">
            <a:extLst>
              <a:ext uri="{FF2B5EF4-FFF2-40B4-BE49-F238E27FC236}">
                <a16:creationId xmlns:a16="http://schemas.microsoft.com/office/drawing/2014/main" id="{40321EC4-08C6-4A4D-81E7-AA4CE2E5817E}"/>
              </a:ext>
            </a:extLst>
          </p:cNvPr>
          <p:cNvSpPr txBox="1"/>
          <p:nvPr/>
        </p:nvSpPr>
        <p:spPr>
          <a:xfrm>
            <a:off x="960421" y="6821037"/>
            <a:ext cx="2147246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Clideba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Cáceres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80" name="Rectángulo 22">
            <a:extLst>
              <a:ext uri="{FF2B5EF4-FFF2-40B4-BE49-F238E27FC236}">
                <a16:creationId xmlns:a16="http://schemas.microsoft.com/office/drawing/2014/main" id="{BD439857-FF22-C54B-A178-5419FD27030F}"/>
              </a:ext>
            </a:extLst>
          </p:cNvPr>
          <p:cNvSpPr txBox="1"/>
          <p:nvPr/>
        </p:nvSpPr>
        <p:spPr>
          <a:xfrm>
            <a:off x="3648901" y="6853789"/>
            <a:ext cx="1226791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Badajoz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Cáceres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81" name="Rectángulo 22">
            <a:extLst>
              <a:ext uri="{FF2B5EF4-FFF2-40B4-BE49-F238E27FC236}">
                <a16:creationId xmlns:a16="http://schemas.microsoft.com/office/drawing/2014/main" id="{0E1FC5B4-6C1F-0241-B396-CE2CD81D253B}"/>
              </a:ext>
            </a:extLst>
          </p:cNvPr>
          <p:cNvSpPr txBox="1"/>
          <p:nvPr/>
        </p:nvSpPr>
        <p:spPr>
          <a:xfrm>
            <a:off x="943273" y="8009509"/>
            <a:ext cx="2491024" cy="120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Sagrado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Corazón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Infanta</a:t>
            </a:r>
            <a:r>
              <a:rPr sz="1400" dirty="0">
                <a:solidFill>
                  <a:srgbClr val="4B4F54"/>
                </a:solidFill>
              </a:rPr>
              <a:t> Luisa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Marbella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Málaga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C. de Gibraltar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H. </a:t>
            </a:r>
            <a:r>
              <a:rPr lang="es-ES" sz="1400" dirty="0" err="1">
                <a:solidFill>
                  <a:srgbClr val="4B4F54"/>
                </a:solidFill>
              </a:rPr>
              <a:t>Quirónsalud</a:t>
            </a:r>
            <a:r>
              <a:rPr lang="es-ES" sz="1400" dirty="0">
                <a:solidFill>
                  <a:srgbClr val="4B4F54"/>
                </a:solidFill>
              </a:rPr>
              <a:t> Córdoba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H. </a:t>
            </a:r>
            <a:r>
              <a:rPr lang="es-ES" sz="1400" dirty="0" err="1">
                <a:solidFill>
                  <a:srgbClr val="4B4F54"/>
                </a:solidFill>
              </a:rPr>
              <a:t>Quirónsalud</a:t>
            </a:r>
            <a:r>
              <a:rPr lang="es-ES" sz="1400" dirty="0">
                <a:solidFill>
                  <a:srgbClr val="4B4F54"/>
                </a:solidFill>
              </a:rPr>
              <a:t> Huelva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82" name="Rectángulo 22">
            <a:extLst>
              <a:ext uri="{FF2B5EF4-FFF2-40B4-BE49-F238E27FC236}">
                <a16:creationId xmlns:a16="http://schemas.microsoft.com/office/drawing/2014/main" id="{2278750D-2323-DD40-9BE5-103447545468}"/>
              </a:ext>
            </a:extLst>
          </p:cNvPr>
          <p:cNvSpPr txBox="1"/>
          <p:nvPr/>
        </p:nvSpPr>
        <p:spPr>
          <a:xfrm>
            <a:off x="3655811" y="8009509"/>
            <a:ext cx="1018605" cy="1337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Sevilla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Sevilla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Marbella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Málaga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Los Barrios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Córdoba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Huelva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83" name="Rectángulo 22">
            <a:extLst>
              <a:ext uri="{FF2B5EF4-FFF2-40B4-BE49-F238E27FC236}">
                <a16:creationId xmlns:a16="http://schemas.microsoft.com/office/drawing/2014/main" id="{75A03246-843B-2C42-A96C-CF83045DFE3E}"/>
              </a:ext>
            </a:extLst>
          </p:cNvPr>
          <p:cNvSpPr txBox="1"/>
          <p:nvPr/>
        </p:nvSpPr>
        <p:spPr>
          <a:xfrm>
            <a:off x="949291" y="10299162"/>
            <a:ext cx="2201962" cy="54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Tenerife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Costa </a:t>
            </a:r>
            <a:r>
              <a:rPr sz="1400" dirty="0" err="1">
                <a:solidFill>
                  <a:srgbClr val="4B4F54"/>
                </a:solidFill>
              </a:rPr>
              <a:t>Adeje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84" name="Rectángulo 22">
            <a:extLst>
              <a:ext uri="{FF2B5EF4-FFF2-40B4-BE49-F238E27FC236}">
                <a16:creationId xmlns:a16="http://schemas.microsoft.com/office/drawing/2014/main" id="{2AC46C70-0218-EC47-BCAF-5F8436C28BCB}"/>
              </a:ext>
            </a:extLst>
          </p:cNvPr>
          <p:cNvSpPr txBox="1"/>
          <p:nvPr/>
        </p:nvSpPr>
        <p:spPr>
          <a:xfrm>
            <a:off x="3663458" y="10299162"/>
            <a:ext cx="1212234" cy="496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S. C. Tenerife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Adeje</a:t>
            </a:r>
            <a:endParaRPr sz="1400" dirty="0">
              <a:solidFill>
                <a:srgbClr val="4B4F54"/>
              </a:solidFill>
            </a:endParaRPr>
          </a:p>
        </p:txBody>
      </p:sp>
      <p:grpSp>
        <p:nvGrpSpPr>
          <p:cNvPr id="185" name="Grupo">
            <a:extLst>
              <a:ext uri="{FF2B5EF4-FFF2-40B4-BE49-F238E27FC236}">
                <a16:creationId xmlns:a16="http://schemas.microsoft.com/office/drawing/2014/main" id="{DB5FB7DB-BBF5-3942-9950-A68149869C0B}"/>
              </a:ext>
            </a:extLst>
          </p:cNvPr>
          <p:cNvGrpSpPr/>
          <p:nvPr/>
        </p:nvGrpSpPr>
        <p:grpSpPr>
          <a:xfrm>
            <a:off x="10917639" y="1360761"/>
            <a:ext cx="3261382" cy="747609"/>
            <a:chOff x="0" y="0"/>
            <a:chExt cx="3261380" cy="747607"/>
          </a:xfrm>
        </p:grpSpPr>
        <p:sp>
          <p:nvSpPr>
            <p:cNvPr id="186" name="Rectángulo 22">
              <a:extLst>
                <a:ext uri="{FF2B5EF4-FFF2-40B4-BE49-F238E27FC236}">
                  <a16:creationId xmlns:a16="http://schemas.microsoft.com/office/drawing/2014/main" id="{EF204449-C846-324F-BA2E-4B89B9A9E21E}"/>
                </a:ext>
              </a:extLst>
            </p:cNvPr>
            <p:cNvSpPr txBox="1"/>
            <p:nvPr/>
          </p:nvSpPr>
          <p:spPr>
            <a:xfrm>
              <a:off x="0" y="0"/>
              <a:ext cx="1770787" cy="747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solidFill>
                    <a:srgbClr val="4B4F54"/>
                  </a:solidFill>
                </a:rPr>
                <a:t>H. </a:t>
              </a:r>
              <a:r>
                <a:rPr sz="1400" dirty="0" err="1">
                  <a:solidFill>
                    <a:srgbClr val="4B4F54"/>
                  </a:solidFill>
                </a:rPr>
                <a:t>Quirónsalud</a:t>
              </a:r>
              <a:r>
                <a:rPr sz="1400" dirty="0">
                  <a:solidFill>
                    <a:srgbClr val="4B4F54"/>
                  </a:solidFill>
                </a:rPr>
                <a:t> Bizkaia</a:t>
              </a:r>
            </a:p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 err="1">
                  <a:solidFill>
                    <a:srgbClr val="4B4F54"/>
                  </a:solidFill>
                </a:rPr>
                <a:t>Policlínica</a:t>
              </a:r>
              <a:r>
                <a:rPr sz="1400" dirty="0">
                  <a:solidFill>
                    <a:srgbClr val="4B4F54"/>
                  </a:solidFill>
                </a:rPr>
                <a:t> </a:t>
              </a:r>
              <a:r>
                <a:rPr sz="1400" dirty="0" err="1">
                  <a:solidFill>
                    <a:srgbClr val="4B4F54"/>
                  </a:solidFill>
                </a:rPr>
                <a:t>Gipuzkoa</a:t>
              </a:r>
              <a:endParaRPr sz="1400" dirty="0">
                <a:solidFill>
                  <a:srgbClr val="4B4F54"/>
                </a:solidFill>
              </a:endParaRPr>
            </a:p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solidFill>
                    <a:srgbClr val="4B4F54"/>
                  </a:solidFill>
                </a:rPr>
                <a:t>H. </a:t>
              </a:r>
              <a:r>
                <a:rPr sz="1400" dirty="0" err="1">
                  <a:solidFill>
                    <a:srgbClr val="4B4F54"/>
                  </a:solidFill>
                </a:rPr>
                <a:t>Quirónsalud</a:t>
              </a:r>
              <a:r>
                <a:rPr sz="1400" dirty="0">
                  <a:solidFill>
                    <a:srgbClr val="4B4F54"/>
                  </a:solidFill>
                </a:rPr>
                <a:t> Vitoria</a:t>
              </a:r>
            </a:p>
          </p:txBody>
        </p:sp>
        <p:sp>
          <p:nvSpPr>
            <p:cNvPr id="187" name="Rectángulo 22">
              <a:extLst>
                <a:ext uri="{FF2B5EF4-FFF2-40B4-BE49-F238E27FC236}">
                  <a16:creationId xmlns:a16="http://schemas.microsoft.com/office/drawing/2014/main" id="{2A40593B-4AEB-B34F-8394-547FE4DB7031}"/>
                </a:ext>
              </a:extLst>
            </p:cNvPr>
            <p:cNvSpPr txBox="1"/>
            <p:nvPr/>
          </p:nvSpPr>
          <p:spPr>
            <a:xfrm>
              <a:off x="2232759" y="0"/>
              <a:ext cx="1028621" cy="747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solidFill>
                    <a:srgbClr val="4B4F54"/>
                  </a:solidFill>
                </a:rPr>
                <a:t>Bilbao</a:t>
              </a:r>
            </a:p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solidFill>
                    <a:srgbClr val="4B4F54"/>
                  </a:solidFill>
                </a:rPr>
                <a:t>S. Sebastián</a:t>
              </a:r>
            </a:p>
            <a:p>
              <a:pPr algn="l" defTabSz="914400">
                <a:lnSpc>
                  <a:spcPct val="80000"/>
                </a:lnSpc>
                <a:spcBef>
                  <a:spcPts val="400"/>
                </a:spcBef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solidFill>
                    <a:srgbClr val="4B4F54"/>
                  </a:solidFill>
                </a:rPr>
                <a:t>Vitoria</a:t>
              </a:r>
            </a:p>
          </p:txBody>
        </p:sp>
      </p:grpSp>
      <p:sp>
        <p:nvSpPr>
          <p:cNvPr id="188" name="Rectángulo 22">
            <a:extLst>
              <a:ext uri="{FF2B5EF4-FFF2-40B4-BE49-F238E27FC236}">
                <a16:creationId xmlns:a16="http://schemas.microsoft.com/office/drawing/2014/main" id="{F782B74C-6409-AE46-8397-CEF91A340BCE}"/>
              </a:ext>
            </a:extLst>
          </p:cNvPr>
          <p:cNvSpPr txBox="1"/>
          <p:nvPr/>
        </p:nvSpPr>
        <p:spPr>
          <a:xfrm>
            <a:off x="18438031" y="2399010"/>
            <a:ext cx="1972091" cy="39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 dirty="0">
                <a:solidFill>
                  <a:srgbClr val="4B4F54"/>
                </a:solidFill>
              </a:rPr>
              <a:t>H. Quirónsalud Zaragoza</a:t>
            </a:r>
          </a:p>
        </p:txBody>
      </p:sp>
      <p:sp>
        <p:nvSpPr>
          <p:cNvPr id="189" name="Rectángulo 22">
            <a:extLst>
              <a:ext uri="{FF2B5EF4-FFF2-40B4-BE49-F238E27FC236}">
                <a16:creationId xmlns:a16="http://schemas.microsoft.com/office/drawing/2014/main" id="{936E2EAE-4831-F646-931B-B3B89448F42A}"/>
              </a:ext>
            </a:extLst>
          </p:cNvPr>
          <p:cNvSpPr txBox="1"/>
          <p:nvPr/>
        </p:nvSpPr>
        <p:spPr>
          <a:xfrm>
            <a:off x="20947891" y="2402849"/>
            <a:ext cx="987982" cy="374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>
                <a:solidFill>
                  <a:srgbClr val="4B4F54"/>
                </a:solidFill>
              </a:rPr>
              <a:t>Zaragoza</a:t>
            </a:r>
          </a:p>
        </p:txBody>
      </p:sp>
      <p:sp>
        <p:nvSpPr>
          <p:cNvPr id="190" name="Rectángulo 22">
            <a:extLst>
              <a:ext uri="{FF2B5EF4-FFF2-40B4-BE49-F238E27FC236}">
                <a16:creationId xmlns:a16="http://schemas.microsoft.com/office/drawing/2014/main" id="{FB6C3DE7-50D6-9449-9B75-E62B19E1F51E}"/>
              </a:ext>
            </a:extLst>
          </p:cNvPr>
          <p:cNvSpPr txBox="1"/>
          <p:nvPr/>
        </p:nvSpPr>
        <p:spPr>
          <a:xfrm>
            <a:off x="18463454" y="3488042"/>
            <a:ext cx="2505819" cy="197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</a:t>
            </a:r>
            <a:r>
              <a:rPr sz="1400" dirty="0" err="1">
                <a:solidFill>
                  <a:srgbClr val="4B4F54"/>
                </a:solidFill>
              </a:rPr>
              <a:t>Sagrat</a:t>
            </a:r>
            <a:r>
              <a:rPr sz="1400" dirty="0">
                <a:solidFill>
                  <a:srgbClr val="4B4F54"/>
                </a:solidFill>
              </a:rPr>
              <a:t> Cor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Centro </a:t>
            </a:r>
            <a:r>
              <a:rPr sz="1400" dirty="0" err="1">
                <a:solidFill>
                  <a:srgbClr val="4B4F54"/>
                </a:solidFill>
              </a:rPr>
              <a:t>Médico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Teknon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Barcelona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El Pilar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</a:t>
            </a:r>
            <a:r>
              <a:rPr sz="1400" dirty="0" err="1">
                <a:solidFill>
                  <a:srgbClr val="4B4F54"/>
                </a:solidFill>
              </a:rPr>
              <a:t>Dexeus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Univ. General de Catalunya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lang="es-ES" sz="1400" dirty="0" err="1">
                <a:solidFill>
                  <a:srgbClr val="4B4F54"/>
                </a:solidFill>
              </a:rPr>
              <a:t>Quirónsalud</a:t>
            </a:r>
            <a:r>
              <a:rPr lang="es-ES" sz="1400" dirty="0">
                <a:solidFill>
                  <a:srgbClr val="4B4F54"/>
                </a:solidFill>
              </a:rPr>
              <a:t> </a:t>
            </a:r>
            <a:r>
              <a:rPr sz="1400" dirty="0">
                <a:solidFill>
                  <a:srgbClr val="4B4F54"/>
                </a:solidFill>
              </a:rPr>
              <a:t>del </a:t>
            </a:r>
            <a:r>
              <a:rPr sz="1400" dirty="0" err="1">
                <a:solidFill>
                  <a:srgbClr val="4B4F54"/>
                </a:solidFill>
              </a:rPr>
              <a:t>Vallès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91" name="Rectángulo 22">
            <a:extLst>
              <a:ext uri="{FF2B5EF4-FFF2-40B4-BE49-F238E27FC236}">
                <a16:creationId xmlns:a16="http://schemas.microsoft.com/office/drawing/2014/main" id="{AE42F78C-CB2F-5C4A-91EE-4669E889C1D1}"/>
              </a:ext>
            </a:extLst>
          </p:cNvPr>
          <p:cNvSpPr txBox="1"/>
          <p:nvPr/>
        </p:nvSpPr>
        <p:spPr>
          <a:xfrm>
            <a:off x="20943533" y="3456229"/>
            <a:ext cx="947341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Barcelona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Barcelona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Barcelona</a:t>
            </a:r>
          </a:p>
          <a:p>
            <a:pPr algn="l" defTabSz="914400"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Barcelona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Barcelona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S. </a:t>
            </a:r>
            <a:r>
              <a:rPr sz="1400" dirty="0" err="1">
                <a:solidFill>
                  <a:srgbClr val="4B4F54"/>
                </a:solidFill>
              </a:rPr>
              <a:t>Cugat</a:t>
            </a:r>
            <a:r>
              <a:rPr sz="1400" dirty="0">
                <a:solidFill>
                  <a:srgbClr val="4B4F54"/>
                </a:solidFill>
              </a:rPr>
              <a:t> V.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Sabadell</a:t>
            </a:r>
          </a:p>
        </p:txBody>
      </p:sp>
      <p:sp>
        <p:nvSpPr>
          <p:cNvPr id="192" name="Rectángulo 22">
            <a:extLst>
              <a:ext uri="{FF2B5EF4-FFF2-40B4-BE49-F238E27FC236}">
                <a16:creationId xmlns:a16="http://schemas.microsoft.com/office/drawing/2014/main" id="{737BB709-BBB7-F24E-A897-FC3E9EB639A4}"/>
              </a:ext>
            </a:extLst>
          </p:cNvPr>
          <p:cNvSpPr txBox="1"/>
          <p:nvPr/>
        </p:nvSpPr>
        <p:spPr>
          <a:xfrm>
            <a:off x="18451440" y="6106263"/>
            <a:ext cx="2253405" cy="938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Palmaplanas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Clínica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Rotger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Son </a:t>
            </a:r>
            <a:r>
              <a:rPr lang="es-ES" sz="1400" dirty="0" err="1">
                <a:solidFill>
                  <a:srgbClr val="4B4F54"/>
                </a:solidFill>
              </a:rPr>
              <a:t>Verí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93" name="Rectángulo 22">
            <a:extLst>
              <a:ext uri="{FF2B5EF4-FFF2-40B4-BE49-F238E27FC236}">
                <a16:creationId xmlns:a16="http://schemas.microsoft.com/office/drawing/2014/main" id="{84ECA916-BFA4-5148-8940-CBBFB1FABAE8}"/>
              </a:ext>
            </a:extLst>
          </p:cNvPr>
          <p:cNvSpPr txBox="1"/>
          <p:nvPr/>
        </p:nvSpPr>
        <p:spPr>
          <a:xfrm>
            <a:off x="20948722" y="6106263"/>
            <a:ext cx="1052324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P. Mallorca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P. Mallorca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P. Mallorca</a:t>
            </a:r>
          </a:p>
        </p:txBody>
      </p:sp>
      <p:sp>
        <p:nvSpPr>
          <p:cNvPr id="194" name="Rectángulo 22">
            <a:extLst>
              <a:ext uri="{FF2B5EF4-FFF2-40B4-BE49-F238E27FC236}">
                <a16:creationId xmlns:a16="http://schemas.microsoft.com/office/drawing/2014/main" id="{C27D1603-7B0A-7342-8509-4BAD41284E89}"/>
              </a:ext>
            </a:extLst>
          </p:cNvPr>
          <p:cNvSpPr txBox="1"/>
          <p:nvPr/>
        </p:nvSpPr>
        <p:spPr>
          <a:xfrm>
            <a:off x="18448425" y="7985878"/>
            <a:ext cx="2018455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Valencia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</a:t>
            </a:r>
            <a:r>
              <a:rPr sz="1400" dirty="0" err="1">
                <a:solidFill>
                  <a:srgbClr val="4B4F54"/>
                </a:solidFill>
              </a:rPr>
              <a:t>Torrevieja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95" name="Rectángulo 22">
            <a:extLst>
              <a:ext uri="{FF2B5EF4-FFF2-40B4-BE49-F238E27FC236}">
                <a16:creationId xmlns:a16="http://schemas.microsoft.com/office/drawing/2014/main" id="{A2EF70FB-B659-F542-9758-077A6E4C19B8}"/>
              </a:ext>
            </a:extLst>
          </p:cNvPr>
          <p:cNvSpPr txBox="1"/>
          <p:nvPr/>
        </p:nvSpPr>
        <p:spPr>
          <a:xfrm>
            <a:off x="20862984" y="7976149"/>
            <a:ext cx="856405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Valencia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 err="1">
                <a:solidFill>
                  <a:srgbClr val="4B4F54"/>
                </a:solidFill>
              </a:rPr>
              <a:t>Torrevieja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96" name="Rectángulo 22">
            <a:extLst>
              <a:ext uri="{FF2B5EF4-FFF2-40B4-BE49-F238E27FC236}">
                <a16:creationId xmlns:a16="http://schemas.microsoft.com/office/drawing/2014/main" id="{C1526A02-789A-6040-B686-DCD1A68B1BC8}"/>
              </a:ext>
            </a:extLst>
          </p:cNvPr>
          <p:cNvSpPr txBox="1"/>
          <p:nvPr/>
        </p:nvSpPr>
        <p:spPr>
          <a:xfrm>
            <a:off x="18480131" y="10910529"/>
            <a:ext cx="1805389" cy="4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Murcia</a:t>
            </a:r>
          </a:p>
        </p:txBody>
      </p:sp>
      <p:sp>
        <p:nvSpPr>
          <p:cNvPr id="197" name="Rectángulo 22">
            <a:extLst>
              <a:ext uri="{FF2B5EF4-FFF2-40B4-BE49-F238E27FC236}">
                <a16:creationId xmlns:a16="http://schemas.microsoft.com/office/drawing/2014/main" id="{A380D69E-EC14-8245-BE89-0AC3BF95A005}"/>
              </a:ext>
            </a:extLst>
          </p:cNvPr>
          <p:cNvSpPr txBox="1"/>
          <p:nvPr/>
        </p:nvSpPr>
        <p:spPr>
          <a:xfrm>
            <a:off x="20959433" y="10922213"/>
            <a:ext cx="663508" cy="358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>
                <a:solidFill>
                  <a:srgbClr val="4B4F54"/>
                </a:solidFill>
              </a:rPr>
              <a:t>Murcia</a:t>
            </a:r>
          </a:p>
        </p:txBody>
      </p:sp>
      <p:sp>
        <p:nvSpPr>
          <p:cNvPr id="198" name="Rectángulo 22">
            <a:extLst>
              <a:ext uri="{FF2B5EF4-FFF2-40B4-BE49-F238E27FC236}">
                <a16:creationId xmlns:a16="http://schemas.microsoft.com/office/drawing/2014/main" id="{5887A475-C0A5-004C-BFFE-229856B6D76C}"/>
              </a:ext>
            </a:extLst>
          </p:cNvPr>
          <p:cNvSpPr txBox="1"/>
          <p:nvPr/>
        </p:nvSpPr>
        <p:spPr>
          <a:xfrm>
            <a:off x="18465438" y="9267505"/>
            <a:ext cx="2397546" cy="1185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Toledo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Albacete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H. </a:t>
            </a:r>
            <a:r>
              <a:rPr lang="es-ES" sz="1400" dirty="0" err="1">
                <a:solidFill>
                  <a:srgbClr val="4B4F54"/>
                </a:solidFill>
              </a:rPr>
              <a:t>Quirónsalud</a:t>
            </a:r>
            <a:r>
              <a:rPr lang="es-ES" sz="1400" dirty="0">
                <a:solidFill>
                  <a:srgbClr val="4B4F54"/>
                </a:solidFill>
              </a:rPr>
              <a:t> Santa Cristina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H. </a:t>
            </a:r>
            <a:r>
              <a:rPr sz="1400" dirty="0" err="1">
                <a:solidFill>
                  <a:srgbClr val="4B4F54"/>
                </a:solidFill>
              </a:rPr>
              <a:t>Quirónsalud</a:t>
            </a:r>
            <a:r>
              <a:rPr sz="1400" dirty="0">
                <a:solidFill>
                  <a:srgbClr val="4B4F54"/>
                </a:solidFill>
              </a:rPr>
              <a:t> Ciudad Real</a:t>
            </a:r>
            <a:endParaRPr lang="es-ES" sz="1400" dirty="0">
              <a:solidFill>
                <a:srgbClr val="4B4F54"/>
              </a:solidFill>
            </a:endParaRPr>
          </a:p>
        </p:txBody>
      </p:sp>
      <p:sp>
        <p:nvSpPr>
          <p:cNvPr id="199" name="Rectángulo 22">
            <a:extLst>
              <a:ext uri="{FF2B5EF4-FFF2-40B4-BE49-F238E27FC236}">
                <a16:creationId xmlns:a16="http://schemas.microsoft.com/office/drawing/2014/main" id="{6BEDD246-3441-594B-A9AC-98915C4B2B71}"/>
              </a:ext>
            </a:extLst>
          </p:cNvPr>
          <p:cNvSpPr txBox="1"/>
          <p:nvPr/>
        </p:nvSpPr>
        <p:spPr>
          <a:xfrm>
            <a:off x="20958376" y="9267505"/>
            <a:ext cx="1066801" cy="1062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Toledo</a:t>
            </a: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Albacete</a:t>
            </a:r>
            <a:endParaRPr lang="es-ES"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400" dirty="0">
                <a:solidFill>
                  <a:srgbClr val="4B4F54"/>
                </a:solidFill>
              </a:rPr>
              <a:t>Albacete</a:t>
            </a:r>
            <a:endParaRPr sz="1400" dirty="0">
              <a:solidFill>
                <a:srgbClr val="4B4F54"/>
              </a:solidFill>
            </a:endParaRPr>
          </a:p>
          <a:p>
            <a: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400" dirty="0">
                <a:solidFill>
                  <a:srgbClr val="4B4F54"/>
                </a:solidFill>
              </a:rPr>
              <a:t>Ciudad Real</a:t>
            </a:r>
            <a:endParaRPr lang="es-ES" sz="1400" dirty="0">
              <a:solidFill>
                <a:srgbClr val="4B4F54"/>
              </a:solidFill>
            </a:endParaRPr>
          </a:p>
        </p:txBody>
      </p:sp>
      <p:sp>
        <p:nvSpPr>
          <p:cNvPr id="204" name="Rectángulo 22">
            <a:extLst>
              <a:ext uri="{FF2B5EF4-FFF2-40B4-BE49-F238E27FC236}">
                <a16:creationId xmlns:a16="http://schemas.microsoft.com/office/drawing/2014/main" id="{DEB2EB92-A829-4947-8800-A8D55A829BD3}"/>
              </a:ext>
            </a:extLst>
          </p:cNvPr>
          <p:cNvSpPr txBox="1"/>
          <p:nvPr/>
        </p:nvSpPr>
        <p:spPr>
          <a:xfrm>
            <a:off x="949947" y="1857197"/>
            <a:ext cx="10109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GALICIA</a:t>
            </a:r>
          </a:p>
        </p:txBody>
      </p:sp>
      <p:sp>
        <p:nvSpPr>
          <p:cNvPr id="205" name="Rectángulo 22">
            <a:extLst>
              <a:ext uri="{FF2B5EF4-FFF2-40B4-BE49-F238E27FC236}">
                <a16:creationId xmlns:a16="http://schemas.microsoft.com/office/drawing/2014/main" id="{7576FFAF-C97E-4848-924C-44A02E28C623}"/>
              </a:ext>
            </a:extLst>
          </p:cNvPr>
          <p:cNvSpPr txBox="1"/>
          <p:nvPr/>
        </p:nvSpPr>
        <p:spPr>
          <a:xfrm>
            <a:off x="950499" y="3473164"/>
            <a:ext cx="10109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>
                <a:solidFill>
                  <a:srgbClr val="C00000"/>
                </a:solidFill>
              </a:rPr>
              <a:t>MADRID</a:t>
            </a:r>
          </a:p>
        </p:txBody>
      </p:sp>
      <p:sp>
        <p:nvSpPr>
          <p:cNvPr id="206" name="Rectángulo 22">
            <a:extLst>
              <a:ext uri="{FF2B5EF4-FFF2-40B4-BE49-F238E27FC236}">
                <a16:creationId xmlns:a16="http://schemas.microsoft.com/office/drawing/2014/main" id="{A2BF89B7-722F-CC42-889C-0F8AF5E8BEE1}"/>
              </a:ext>
            </a:extLst>
          </p:cNvPr>
          <p:cNvSpPr txBox="1"/>
          <p:nvPr/>
        </p:nvSpPr>
        <p:spPr>
          <a:xfrm>
            <a:off x="948207" y="6437774"/>
            <a:ext cx="142999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EXTREMADURA</a:t>
            </a:r>
          </a:p>
        </p:txBody>
      </p:sp>
      <p:sp>
        <p:nvSpPr>
          <p:cNvPr id="207" name="Rectángulo 22">
            <a:extLst>
              <a:ext uri="{FF2B5EF4-FFF2-40B4-BE49-F238E27FC236}">
                <a16:creationId xmlns:a16="http://schemas.microsoft.com/office/drawing/2014/main" id="{CBA73EAD-E4F8-4245-8CBE-4FC7A8C9B97D}"/>
              </a:ext>
            </a:extLst>
          </p:cNvPr>
          <p:cNvSpPr txBox="1"/>
          <p:nvPr/>
        </p:nvSpPr>
        <p:spPr>
          <a:xfrm>
            <a:off x="947655" y="7624251"/>
            <a:ext cx="142999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ANDALUC</a:t>
            </a:r>
            <a:r>
              <a:rPr lang="es-ES" sz="1400" dirty="0">
                <a:solidFill>
                  <a:srgbClr val="C00000"/>
                </a:solidFill>
              </a:rPr>
              <a:t>Í</a:t>
            </a:r>
            <a:r>
              <a:rPr sz="1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8" name="Rectángulo 22">
            <a:extLst>
              <a:ext uri="{FF2B5EF4-FFF2-40B4-BE49-F238E27FC236}">
                <a16:creationId xmlns:a16="http://schemas.microsoft.com/office/drawing/2014/main" id="{045EED44-5EC4-5A4C-A0B9-693FFF249AAA}"/>
              </a:ext>
            </a:extLst>
          </p:cNvPr>
          <p:cNvSpPr txBox="1"/>
          <p:nvPr/>
        </p:nvSpPr>
        <p:spPr>
          <a:xfrm>
            <a:off x="937740" y="9936129"/>
            <a:ext cx="142999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CANARIAS</a:t>
            </a:r>
          </a:p>
        </p:txBody>
      </p:sp>
      <p:sp>
        <p:nvSpPr>
          <p:cNvPr id="209" name="Rectángulo 22">
            <a:extLst>
              <a:ext uri="{FF2B5EF4-FFF2-40B4-BE49-F238E27FC236}">
                <a16:creationId xmlns:a16="http://schemas.microsoft.com/office/drawing/2014/main" id="{E02DCB05-9972-2D44-8CF4-E5DD18532919}"/>
              </a:ext>
            </a:extLst>
          </p:cNvPr>
          <p:cNvSpPr txBox="1"/>
          <p:nvPr/>
        </p:nvSpPr>
        <p:spPr>
          <a:xfrm>
            <a:off x="10921597" y="1032565"/>
            <a:ext cx="12457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PAÍS VASCO</a:t>
            </a:r>
          </a:p>
        </p:txBody>
      </p:sp>
      <p:sp>
        <p:nvSpPr>
          <p:cNvPr id="210" name="Rectángulo 22">
            <a:extLst>
              <a:ext uri="{FF2B5EF4-FFF2-40B4-BE49-F238E27FC236}">
                <a16:creationId xmlns:a16="http://schemas.microsoft.com/office/drawing/2014/main" id="{D67C7A15-A8D8-8647-9C68-F7EDB7CC0C56}"/>
              </a:ext>
            </a:extLst>
          </p:cNvPr>
          <p:cNvSpPr txBox="1"/>
          <p:nvPr/>
        </p:nvSpPr>
        <p:spPr>
          <a:xfrm>
            <a:off x="18425783" y="2055869"/>
            <a:ext cx="101095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ARAGÓN</a:t>
            </a:r>
          </a:p>
        </p:txBody>
      </p:sp>
      <p:sp>
        <p:nvSpPr>
          <p:cNvPr id="211" name="Rectángulo 22">
            <a:extLst>
              <a:ext uri="{FF2B5EF4-FFF2-40B4-BE49-F238E27FC236}">
                <a16:creationId xmlns:a16="http://schemas.microsoft.com/office/drawing/2014/main" id="{F5B46173-3C73-3B4C-BFDC-D7AC07161F97}"/>
              </a:ext>
            </a:extLst>
          </p:cNvPr>
          <p:cNvSpPr txBox="1"/>
          <p:nvPr/>
        </p:nvSpPr>
        <p:spPr>
          <a:xfrm>
            <a:off x="18448766" y="3140380"/>
            <a:ext cx="101095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CATALUÑA</a:t>
            </a:r>
          </a:p>
        </p:txBody>
      </p:sp>
      <p:sp>
        <p:nvSpPr>
          <p:cNvPr id="212" name="Rectángulo 22">
            <a:extLst>
              <a:ext uri="{FF2B5EF4-FFF2-40B4-BE49-F238E27FC236}">
                <a16:creationId xmlns:a16="http://schemas.microsoft.com/office/drawing/2014/main" id="{9085244D-BE05-5148-A46F-3701B2CE2BBC}"/>
              </a:ext>
            </a:extLst>
          </p:cNvPr>
          <p:cNvSpPr txBox="1"/>
          <p:nvPr/>
        </p:nvSpPr>
        <p:spPr>
          <a:xfrm>
            <a:off x="18461466" y="5766951"/>
            <a:ext cx="101095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>
                <a:solidFill>
                  <a:srgbClr val="C00000"/>
                </a:solidFill>
              </a:rPr>
              <a:t>BALEARES</a:t>
            </a:r>
          </a:p>
        </p:txBody>
      </p:sp>
      <p:sp>
        <p:nvSpPr>
          <p:cNvPr id="213" name="Rectángulo 22">
            <a:extLst>
              <a:ext uri="{FF2B5EF4-FFF2-40B4-BE49-F238E27FC236}">
                <a16:creationId xmlns:a16="http://schemas.microsoft.com/office/drawing/2014/main" id="{21088532-51B1-3D47-A28E-DF49CFE56A4B}"/>
              </a:ext>
            </a:extLst>
          </p:cNvPr>
          <p:cNvSpPr txBox="1"/>
          <p:nvPr/>
        </p:nvSpPr>
        <p:spPr>
          <a:xfrm>
            <a:off x="18430247" y="7605141"/>
            <a:ext cx="227880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COMUNIDAD VALENCIANA</a:t>
            </a:r>
          </a:p>
        </p:txBody>
      </p:sp>
      <p:sp>
        <p:nvSpPr>
          <p:cNvPr id="214" name="Rectángulo 22">
            <a:extLst>
              <a:ext uri="{FF2B5EF4-FFF2-40B4-BE49-F238E27FC236}">
                <a16:creationId xmlns:a16="http://schemas.microsoft.com/office/drawing/2014/main" id="{72D47729-790A-F546-B3E6-8741D173D0A0}"/>
              </a:ext>
            </a:extLst>
          </p:cNvPr>
          <p:cNvSpPr txBox="1"/>
          <p:nvPr/>
        </p:nvSpPr>
        <p:spPr>
          <a:xfrm>
            <a:off x="18430933" y="8908144"/>
            <a:ext cx="227880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CASTILLA LA MANCHA</a:t>
            </a:r>
          </a:p>
        </p:txBody>
      </p:sp>
      <p:sp>
        <p:nvSpPr>
          <p:cNvPr id="215" name="Rectángulo 22">
            <a:extLst>
              <a:ext uri="{FF2B5EF4-FFF2-40B4-BE49-F238E27FC236}">
                <a16:creationId xmlns:a16="http://schemas.microsoft.com/office/drawing/2014/main" id="{D217260A-7EAA-CA44-988A-CBA666F374AE}"/>
              </a:ext>
            </a:extLst>
          </p:cNvPr>
          <p:cNvSpPr txBox="1"/>
          <p:nvPr/>
        </p:nvSpPr>
        <p:spPr>
          <a:xfrm>
            <a:off x="18475751" y="10579295"/>
            <a:ext cx="227880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MURCIA</a:t>
            </a:r>
          </a:p>
        </p:txBody>
      </p:sp>
      <p:sp>
        <p:nvSpPr>
          <p:cNvPr id="251" name="Línea">
            <a:extLst>
              <a:ext uri="{FF2B5EF4-FFF2-40B4-BE49-F238E27FC236}">
                <a16:creationId xmlns:a16="http://schemas.microsoft.com/office/drawing/2014/main" id="{4758B755-4874-C042-9805-FC85B8B17F67}"/>
              </a:ext>
            </a:extLst>
          </p:cNvPr>
          <p:cNvSpPr/>
          <p:nvPr/>
        </p:nvSpPr>
        <p:spPr>
          <a:xfrm flipH="1">
            <a:off x="15743950" y="3330359"/>
            <a:ext cx="2558048" cy="934354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22" name="Línea">
            <a:extLst>
              <a:ext uri="{FF2B5EF4-FFF2-40B4-BE49-F238E27FC236}">
                <a16:creationId xmlns:a16="http://schemas.microsoft.com/office/drawing/2014/main" id="{8B199F84-65DC-6241-9A02-C223648C8117}"/>
              </a:ext>
            </a:extLst>
          </p:cNvPr>
          <p:cNvSpPr/>
          <p:nvPr/>
        </p:nvSpPr>
        <p:spPr>
          <a:xfrm flipH="1">
            <a:off x="10985500" y="2130949"/>
            <a:ext cx="1353113" cy="0"/>
          </a:xfrm>
          <a:prstGeom prst="line">
            <a:avLst/>
          </a:prstGeom>
          <a:ln w="12700">
            <a:solidFill>
              <a:srgbClr val="FFFFF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3" name="Línea">
            <a:extLst>
              <a:ext uri="{FF2B5EF4-FFF2-40B4-BE49-F238E27FC236}">
                <a16:creationId xmlns:a16="http://schemas.microsoft.com/office/drawing/2014/main" id="{D8E0635E-0047-1046-BEB7-B0221E15D8EB}"/>
              </a:ext>
            </a:extLst>
          </p:cNvPr>
          <p:cNvSpPr/>
          <p:nvPr/>
        </p:nvSpPr>
        <p:spPr>
          <a:xfrm flipH="1" flipV="1">
            <a:off x="12325083" y="2156404"/>
            <a:ext cx="4436" cy="215744"/>
          </a:xfrm>
          <a:prstGeom prst="line">
            <a:avLst/>
          </a:prstGeom>
          <a:ln w="12700">
            <a:solidFill>
              <a:srgbClr val="FFFFF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87746E3-B983-6A42-9A97-08F9A7FF8003}"/>
              </a:ext>
            </a:extLst>
          </p:cNvPr>
          <p:cNvGrpSpPr/>
          <p:nvPr/>
        </p:nvGrpSpPr>
        <p:grpSpPr>
          <a:xfrm>
            <a:off x="1765713" y="2023568"/>
            <a:ext cx="6371527" cy="784964"/>
            <a:chOff x="1697979" y="2023568"/>
            <a:chExt cx="6371527" cy="784964"/>
          </a:xfrm>
        </p:grpSpPr>
        <p:sp>
          <p:nvSpPr>
            <p:cNvPr id="248" name="Línea">
              <a:extLst>
                <a:ext uri="{FF2B5EF4-FFF2-40B4-BE49-F238E27FC236}">
                  <a16:creationId xmlns:a16="http://schemas.microsoft.com/office/drawing/2014/main" id="{7019C047-89F4-BA4E-A5A6-6E8AE861AC1F}"/>
                </a:ext>
              </a:extLst>
            </p:cNvPr>
            <p:cNvSpPr/>
            <p:nvPr/>
          </p:nvSpPr>
          <p:spPr>
            <a:xfrm>
              <a:off x="1697979" y="2023568"/>
              <a:ext cx="5821920" cy="0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49" name="Línea">
              <a:extLst>
                <a:ext uri="{FF2B5EF4-FFF2-40B4-BE49-F238E27FC236}">
                  <a16:creationId xmlns:a16="http://schemas.microsoft.com/office/drawing/2014/main" id="{368BBCA6-4D59-1843-9374-A057494962EB}"/>
                </a:ext>
              </a:extLst>
            </p:cNvPr>
            <p:cNvSpPr/>
            <p:nvPr/>
          </p:nvSpPr>
          <p:spPr>
            <a:xfrm flipH="1" flipV="1">
              <a:off x="7508313" y="2030469"/>
              <a:ext cx="561193" cy="778063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C346408-7593-ED42-836D-7B1C127FF00E}"/>
              </a:ext>
            </a:extLst>
          </p:cNvPr>
          <p:cNvGrpSpPr/>
          <p:nvPr/>
        </p:nvGrpSpPr>
        <p:grpSpPr>
          <a:xfrm>
            <a:off x="1750307" y="3647061"/>
            <a:ext cx="9490392" cy="2260803"/>
            <a:chOff x="1750307" y="3477726"/>
            <a:chExt cx="9490392" cy="2260803"/>
          </a:xfrm>
        </p:grpSpPr>
        <p:sp>
          <p:nvSpPr>
            <p:cNvPr id="246" name="Línea">
              <a:extLst>
                <a:ext uri="{FF2B5EF4-FFF2-40B4-BE49-F238E27FC236}">
                  <a16:creationId xmlns:a16="http://schemas.microsoft.com/office/drawing/2014/main" id="{5A7F6FBC-B864-6849-A183-C57A39EE12C9}"/>
                </a:ext>
              </a:extLst>
            </p:cNvPr>
            <p:cNvSpPr/>
            <p:nvPr/>
          </p:nvSpPr>
          <p:spPr>
            <a:xfrm>
              <a:off x="1750307" y="3477726"/>
              <a:ext cx="4787208" cy="1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Línea">
              <a:extLst>
                <a:ext uri="{FF2B5EF4-FFF2-40B4-BE49-F238E27FC236}">
                  <a16:creationId xmlns:a16="http://schemas.microsoft.com/office/drawing/2014/main" id="{E2258326-C9D8-0D4B-82E6-F1D878BA0A70}"/>
                </a:ext>
              </a:extLst>
            </p:cNvPr>
            <p:cNvSpPr/>
            <p:nvPr/>
          </p:nvSpPr>
          <p:spPr>
            <a:xfrm>
              <a:off x="6550907" y="3489248"/>
              <a:ext cx="4689792" cy="2249281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1A4E36E-1646-3144-9269-D76343961AD1}"/>
              </a:ext>
            </a:extLst>
          </p:cNvPr>
          <p:cNvGrpSpPr/>
          <p:nvPr/>
        </p:nvGrpSpPr>
        <p:grpSpPr>
          <a:xfrm>
            <a:off x="2426262" y="6616670"/>
            <a:ext cx="6733277" cy="674429"/>
            <a:chOff x="2311349" y="6481202"/>
            <a:chExt cx="6733277" cy="674429"/>
          </a:xfrm>
        </p:grpSpPr>
        <p:sp>
          <p:nvSpPr>
            <p:cNvPr id="244" name="Línea">
              <a:extLst>
                <a:ext uri="{FF2B5EF4-FFF2-40B4-BE49-F238E27FC236}">
                  <a16:creationId xmlns:a16="http://schemas.microsoft.com/office/drawing/2014/main" id="{C2693CC0-1A5F-5842-A719-6A7F4B3386A4}"/>
                </a:ext>
              </a:extLst>
            </p:cNvPr>
            <p:cNvSpPr/>
            <p:nvPr/>
          </p:nvSpPr>
          <p:spPr>
            <a:xfrm>
              <a:off x="2311349" y="6481202"/>
              <a:ext cx="3853186" cy="1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5" name="Línea">
              <a:extLst>
                <a:ext uri="{FF2B5EF4-FFF2-40B4-BE49-F238E27FC236}">
                  <a16:creationId xmlns:a16="http://schemas.microsoft.com/office/drawing/2014/main" id="{086F9B31-5277-8A41-9604-FA674CDBF162}"/>
                </a:ext>
              </a:extLst>
            </p:cNvPr>
            <p:cNvSpPr/>
            <p:nvPr/>
          </p:nvSpPr>
          <p:spPr>
            <a:xfrm flipH="1" flipV="1">
              <a:off x="6110575" y="6483768"/>
              <a:ext cx="2934051" cy="671863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A1A8690-B1AC-5C4E-BF07-D07B6C9BC5BC}"/>
              </a:ext>
            </a:extLst>
          </p:cNvPr>
          <p:cNvGrpSpPr/>
          <p:nvPr/>
        </p:nvGrpSpPr>
        <p:grpSpPr>
          <a:xfrm>
            <a:off x="2002006" y="7790622"/>
            <a:ext cx="8414223" cy="1005686"/>
            <a:chOff x="2002006" y="7790622"/>
            <a:chExt cx="8414223" cy="1005686"/>
          </a:xfrm>
        </p:grpSpPr>
        <p:sp>
          <p:nvSpPr>
            <p:cNvPr id="242" name="Línea">
              <a:extLst>
                <a:ext uri="{FF2B5EF4-FFF2-40B4-BE49-F238E27FC236}">
                  <a16:creationId xmlns:a16="http://schemas.microsoft.com/office/drawing/2014/main" id="{AD966AFB-51C2-A843-9427-BF48DB46B8C6}"/>
                </a:ext>
              </a:extLst>
            </p:cNvPr>
            <p:cNvSpPr/>
            <p:nvPr/>
          </p:nvSpPr>
          <p:spPr>
            <a:xfrm flipV="1">
              <a:off x="2002006" y="7790622"/>
              <a:ext cx="5339201" cy="15059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43" name="Línea">
              <a:extLst>
                <a:ext uri="{FF2B5EF4-FFF2-40B4-BE49-F238E27FC236}">
                  <a16:creationId xmlns:a16="http://schemas.microsoft.com/office/drawing/2014/main" id="{BF0825BD-DCAF-3C49-86B5-EB60D401A7C6}"/>
                </a:ext>
              </a:extLst>
            </p:cNvPr>
            <p:cNvSpPr/>
            <p:nvPr/>
          </p:nvSpPr>
          <p:spPr>
            <a:xfrm flipH="1" flipV="1">
              <a:off x="7407817" y="7806842"/>
              <a:ext cx="3008412" cy="989466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8F82502-DBDC-9440-B34E-3F7DEE7DDFB4}"/>
              </a:ext>
            </a:extLst>
          </p:cNvPr>
          <p:cNvGrpSpPr/>
          <p:nvPr/>
        </p:nvGrpSpPr>
        <p:grpSpPr>
          <a:xfrm>
            <a:off x="14005911" y="2235815"/>
            <a:ext cx="4272544" cy="2054062"/>
            <a:chOff x="14005911" y="2235815"/>
            <a:chExt cx="4272544" cy="2054062"/>
          </a:xfrm>
        </p:grpSpPr>
        <p:sp>
          <p:nvSpPr>
            <p:cNvPr id="240" name="Línea">
              <a:extLst>
                <a:ext uri="{FF2B5EF4-FFF2-40B4-BE49-F238E27FC236}">
                  <a16:creationId xmlns:a16="http://schemas.microsoft.com/office/drawing/2014/main" id="{72AF8C0D-1250-FA41-BA21-03FA07D9AE53}"/>
                </a:ext>
              </a:extLst>
            </p:cNvPr>
            <p:cNvSpPr/>
            <p:nvPr/>
          </p:nvSpPr>
          <p:spPr>
            <a:xfrm>
              <a:off x="14988010" y="2235816"/>
              <a:ext cx="3290445" cy="0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Línea">
              <a:extLst>
                <a:ext uri="{FF2B5EF4-FFF2-40B4-BE49-F238E27FC236}">
                  <a16:creationId xmlns:a16="http://schemas.microsoft.com/office/drawing/2014/main" id="{39DF026B-B255-EB47-8EC4-A1F53B4D2238}"/>
                </a:ext>
              </a:extLst>
            </p:cNvPr>
            <p:cNvSpPr/>
            <p:nvPr/>
          </p:nvSpPr>
          <p:spPr>
            <a:xfrm flipV="1">
              <a:off x="14005911" y="2235815"/>
              <a:ext cx="965134" cy="2054062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9" name="Línea">
            <a:extLst>
              <a:ext uri="{FF2B5EF4-FFF2-40B4-BE49-F238E27FC236}">
                <a16:creationId xmlns:a16="http://schemas.microsoft.com/office/drawing/2014/main" id="{F262C498-D627-5642-8E46-D2D01D0550A9}"/>
              </a:ext>
            </a:extLst>
          </p:cNvPr>
          <p:cNvSpPr/>
          <p:nvPr/>
        </p:nvSpPr>
        <p:spPr>
          <a:xfrm flipV="1">
            <a:off x="16817010" y="5941439"/>
            <a:ext cx="1535990" cy="434299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88D3749-C4FA-2644-8F43-BE26B312FDAD}"/>
              </a:ext>
            </a:extLst>
          </p:cNvPr>
          <p:cNvGrpSpPr/>
          <p:nvPr/>
        </p:nvGrpSpPr>
        <p:grpSpPr>
          <a:xfrm>
            <a:off x="14026225" y="6896611"/>
            <a:ext cx="4252230" cy="853213"/>
            <a:chOff x="14026225" y="6896611"/>
            <a:chExt cx="4252230" cy="853213"/>
          </a:xfrm>
        </p:grpSpPr>
        <p:sp>
          <p:nvSpPr>
            <p:cNvPr id="238" name="Línea">
              <a:extLst>
                <a:ext uri="{FF2B5EF4-FFF2-40B4-BE49-F238E27FC236}">
                  <a16:creationId xmlns:a16="http://schemas.microsoft.com/office/drawing/2014/main" id="{B1C05633-E8A1-E84B-83E8-9E77C26E1E2C}"/>
                </a:ext>
              </a:extLst>
            </p:cNvPr>
            <p:cNvSpPr/>
            <p:nvPr/>
          </p:nvSpPr>
          <p:spPr>
            <a:xfrm>
              <a:off x="15426034" y="7735075"/>
              <a:ext cx="2852421" cy="14749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39" name="Línea">
              <a:extLst>
                <a:ext uri="{FF2B5EF4-FFF2-40B4-BE49-F238E27FC236}">
                  <a16:creationId xmlns:a16="http://schemas.microsoft.com/office/drawing/2014/main" id="{7CF5CAEB-D20B-594C-A3F1-B6D0AD96D2C8}"/>
                </a:ext>
              </a:extLst>
            </p:cNvPr>
            <p:cNvSpPr/>
            <p:nvPr/>
          </p:nvSpPr>
          <p:spPr>
            <a:xfrm flipH="1" flipV="1">
              <a:off x="14026225" y="6896611"/>
              <a:ext cx="1399807" cy="838464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081B52B-CC3D-A947-9EEA-58B80976FCFD}"/>
              </a:ext>
            </a:extLst>
          </p:cNvPr>
          <p:cNvGrpSpPr/>
          <p:nvPr/>
        </p:nvGrpSpPr>
        <p:grpSpPr>
          <a:xfrm>
            <a:off x="12565586" y="7001697"/>
            <a:ext cx="5787414" cy="2072817"/>
            <a:chOff x="12565586" y="7001697"/>
            <a:chExt cx="5787414" cy="2072817"/>
          </a:xfrm>
        </p:grpSpPr>
        <p:sp>
          <p:nvSpPr>
            <p:cNvPr id="236" name="Línea">
              <a:extLst>
                <a:ext uri="{FF2B5EF4-FFF2-40B4-BE49-F238E27FC236}">
                  <a16:creationId xmlns:a16="http://schemas.microsoft.com/office/drawing/2014/main" id="{DECC02E8-402C-4340-9E48-07E43F20E204}"/>
                </a:ext>
              </a:extLst>
            </p:cNvPr>
            <p:cNvSpPr/>
            <p:nvPr/>
          </p:nvSpPr>
          <p:spPr>
            <a:xfrm>
              <a:off x="17286199" y="9074513"/>
              <a:ext cx="1066801" cy="1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7" name="Línea">
              <a:extLst>
                <a:ext uri="{FF2B5EF4-FFF2-40B4-BE49-F238E27FC236}">
                  <a16:creationId xmlns:a16="http://schemas.microsoft.com/office/drawing/2014/main" id="{94334619-C684-BF4D-A9E0-18F9A5639BF2}"/>
                </a:ext>
              </a:extLst>
            </p:cNvPr>
            <p:cNvSpPr/>
            <p:nvPr/>
          </p:nvSpPr>
          <p:spPr>
            <a:xfrm flipH="1" flipV="1">
              <a:off x="12565586" y="7001697"/>
              <a:ext cx="4720612" cy="2057757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9DE96EE-751A-7844-8DB0-359740DFDD7E}"/>
              </a:ext>
            </a:extLst>
          </p:cNvPr>
          <p:cNvGrpSpPr/>
          <p:nvPr/>
        </p:nvGrpSpPr>
        <p:grpSpPr>
          <a:xfrm>
            <a:off x="13435716" y="8496016"/>
            <a:ext cx="4894706" cy="2210930"/>
            <a:chOff x="13376774" y="8584718"/>
            <a:chExt cx="4894706" cy="2210930"/>
          </a:xfrm>
        </p:grpSpPr>
        <p:sp>
          <p:nvSpPr>
            <p:cNvPr id="234" name="Línea">
              <a:extLst>
                <a:ext uri="{FF2B5EF4-FFF2-40B4-BE49-F238E27FC236}">
                  <a16:creationId xmlns:a16="http://schemas.microsoft.com/office/drawing/2014/main" id="{074E67D5-F000-FC45-A419-82D29F3519EF}"/>
                </a:ext>
              </a:extLst>
            </p:cNvPr>
            <p:cNvSpPr/>
            <p:nvPr/>
          </p:nvSpPr>
          <p:spPr>
            <a:xfrm flipV="1">
              <a:off x="17425899" y="10795639"/>
              <a:ext cx="845581" cy="9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Línea">
              <a:extLst>
                <a:ext uri="{FF2B5EF4-FFF2-40B4-BE49-F238E27FC236}">
                  <a16:creationId xmlns:a16="http://schemas.microsoft.com/office/drawing/2014/main" id="{60B140D7-87B7-ED4A-B5D9-10AB149CE4DE}"/>
                </a:ext>
              </a:extLst>
            </p:cNvPr>
            <p:cNvSpPr/>
            <p:nvPr/>
          </p:nvSpPr>
          <p:spPr>
            <a:xfrm flipH="1" flipV="1">
              <a:off x="13376774" y="8584718"/>
              <a:ext cx="3960618" cy="2178651"/>
            </a:xfrm>
            <a:prstGeom prst="line">
              <a:avLst/>
            </a:prstGeom>
            <a:ln w="12700">
              <a:solidFill>
                <a:schemeClr val="tx2"/>
              </a:solidFill>
              <a:custDash>
                <a:ds d="600000" sp="600000"/>
              </a:custDash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33" name="Línea">
            <a:extLst>
              <a:ext uri="{FF2B5EF4-FFF2-40B4-BE49-F238E27FC236}">
                <a16:creationId xmlns:a16="http://schemas.microsoft.com/office/drawing/2014/main" id="{D1BD3963-78DF-224D-9ED3-A085868C831C}"/>
              </a:ext>
            </a:extLst>
          </p:cNvPr>
          <p:cNvSpPr/>
          <p:nvPr/>
        </p:nvSpPr>
        <p:spPr>
          <a:xfrm>
            <a:off x="1981869" y="10090159"/>
            <a:ext cx="5037334" cy="7187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52" name="Línea">
            <a:extLst>
              <a:ext uri="{FF2B5EF4-FFF2-40B4-BE49-F238E27FC236}">
                <a16:creationId xmlns:a16="http://schemas.microsoft.com/office/drawing/2014/main" id="{08E1FF91-A429-B240-AFDB-281159DB41AE}"/>
              </a:ext>
            </a:extLst>
          </p:cNvPr>
          <p:cNvSpPr/>
          <p:nvPr/>
        </p:nvSpPr>
        <p:spPr>
          <a:xfrm flipH="1" flipV="1">
            <a:off x="6559987" y="10099038"/>
            <a:ext cx="544198" cy="231417"/>
          </a:xfrm>
          <a:prstGeom prst="line">
            <a:avLst/>
          </a:prstGeom>
          <a:ln w="12700">
            <a:solidFill>
              <a:srgbClr val="FFFFF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3" name="Rectángulo 22">
            <a:extLst>
              <a:ext uri="{FF2B5EF4-FFF2-40B4-BE49-F238E27FC236}">
                <a16:creationId xmlns:a16="http://schemas.microsoft.com/office/drawing/2014/main" id="{D960D81B-04D2-D648-B15F-0F976E41E7BD}"/>
              </a:ext>
            </a:extLst>
          </p:cNvPr>
          <p:cNvSpPr txBox="1"/>
          <p:nvPr/>
        </p:nvSpPr>
        <p:spPr>
          <a:xfrm>
            <a:off x="20941838" y="2044045"/>
            <a:ext cx="26723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Ciudad</a:t>
            </a:r>
          </a:p>
        </p:txBody>
      </p:sp>
      <p:sp>
        <p:nvSpPr>
          <p:cNvPr id="254" name="Rectángulo 22">
            <a:extLst>
              <a:ext uri="{FF2B5EF4-FFF2-40B4-BE49-F238E27FC236}">
                <a16:creationId xmlns:a16="http://schemas.microsoft.com/office/drawing/2014/main" id="{EA6AAF14-7B01-8246-9EA9-55CCE455C1FA}"/>
              </a:ext>
            </a:extLst>
          </p:cNvPr>
          <p:cNvSpPr txBox="1"/>
          <p:nvPr/>
        </p:nvSpPr>
        <p:spPr>
          <a:xfrm>
            <a:off x="13137016" y="1020762"/>
            <a:ext cx="267234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Ciudad</a:t>
            </a:r>
          </a:p>
        </p:txBody>
      </p:sp>
      <p:sp>
        <p:nvSpPr>
          <p:cNvPr id="255" name="Rectángulo 22">
            <a:extLst>
              <a:ext uri="{FF2B5EF4-FFF2-40B4-BE49-F238E27FC236}">
                <a16:creationId xmlns:a16="http://schemas.microsoft.com/office/drawing/2014/main" id="{FFF8E25E-DE65-B249-8C59-FA3DBB23B785}"/>
              </a:ext>
            </a:extLst>
          </p:cNvPr>
          <p:cNvSpPr txBox="1"/>
          <p:nvPr/>
        </p:nvSpPr>
        <p:spPr>
          <a:xfrm>
            <a:off x="3651360" y="1739813"/>
            <a:ext cx="267234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dirty="0">
                <a:solidFill>
                  <a:srgbClr val="C00000"/>
                </a:solidFill>
              </a:rPr>
              <a:t>Ciudad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FD27CE8-C5AC-FA45-9AC4-95F7AC6C9ADF}"/>
              </a:ext>
            </a:extLst>
          </p:cNvPr>
          <p:cNvGrpSpPr/>
          <p:nvPr/>
        </p:nvGrpSpPr>
        <p:grpSpPr>
          <a:xfrm>
            <a:off x="799612" y="11463952"/>
            <a:ext cx="4228315" cy="1661837"/>
            <a:chOff x="720589" y="12001177"/>
            <a:chExt cx="4228315" cy="1661837"/>
          </a:xfrm>
        </p:grpSpPr>
        <p:sp>
          <p:nvSpPr>
            <p:cNvPr id="174" name="Rectángulo 22">
              <a:extLst>
                <a:ext uri="{FF2B5EF4-FFF2-40B4-BE49-F238E27FC236}">
                  <a16:creationId xmlns:a16="http://schemas.microsoft.com/office/drawing/2014/main" id="{CC41DC1B-F571-714C-9ACB-49F2C0345A86}"/>
                </a:ext>
              </a:extLst>
            </p:cNvPr>
            <p:cNvSpPr txBox="1"/>
            <p:nvPr/>
          </p:nvSpPr>
          <p:spPr>
            <a:xfrm>
              <a:off x="864430" y="12001177"/>
              <a:ext cx="4055235" cy="7911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marL="171979" indent="-171979" algn="l" defTabSz="180000">
                <a:spcBef>
                  <a:spcPts val="400"/>
                </a:spcBef>
                <a:buSzPct val="125000"/>
                <a:buChar char="*"/>
                <a:defRPr sz="1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Complejo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hospitalario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 que 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comprende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 dos 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hospitales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: Hospital 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Quirónsalud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 Miguel Domínguez e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Instituto de Neuro-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rehabilitación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sz="1200" i="1" dirty="0" err="1">
                  <a:solidFill>
                    <a:schemeClr val="bg1">
                      <a:lumMod val="50000"/>
                    </a:schemeClr>
                  </a:solidFill>
                </a:rPr>
                <a:t>Quirónsalud</a:t>
              </a:r>
              <a:r>
                <a:rPr sz="1200" i="1" dirty="0">
                  <a:solidFill>
                    <a:schemeClr val="bg1">
                      <a:lumMod val="50000"/>
                    </a:schemeClr>
                  </a:solidFill>
                </a:rPr>
                <a:t> Pontevedra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1" name="Rectángulo 22">
              <a:extLst>
                <a:ext uri="{FF2B5EF4-FFF2-40B4-BE49-F238E27FC236}">
                  <a16:creationId xmlns:a16="http://schemas.microsoft.com/office/drawing/2014/main" id="{2FA9E8F2-763B-0E44-A576-B7E05BB15FC9}"/>
                </a:ext>
              </a:extLst>
            </p:cNvPr>
            <p:cNvSpPr txBox="1"/>
            <p:nvPr/>
          </p:nvSpPr>
          <p:spPr>
            <a:xfrm>
              <a:off x="799612" y="12632916"/>
              <a:ext cx="4149292" cy="5672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algn="l" defTabSz="216000">
                <a:spcBef>
                  <a:spcPts val="400"/>
                </a:spcBef>
                <a:defRPr sz="1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</a:rPr>
                <a:t>**  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Complejo hospitalario que comprende dos hospitales: 	Hospital </a:t>
              </a:r>
              <a:r>
                <a:rPr lang="es-ES" sz="1200" i="1" dirty="0" err="1">
                  <a:solidFill>
                    <a:schemeClr val="bg1">
                      <a:lumMod val="50000"/>
                    </a:schemeClr>
                  </a:solidFill>
                </a:rPr>
                <a:t>Ruber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 Juan Bravo 39 y Hospital Ruber Juan Bravo 49.</a:t>
              </a:r>
            </a:p>
          </p:txBody>
        </p:sp>
        <p:sp>
          <p:nvSpPr>
            <p:cNvPr id="130" name="Rectángulo 22">
              <a:extLst>
                <a:ext uri="{FF2B5EF4-FFF2-40B4-BE49-F238E27FC236}">
                  <a16:creationId xmlns:a16="http://schemas.microsoft.com/office/drawing/2014/main" id="{58DA3C29-51B0-6A41-8A46-9D5021BDCA38}"/>
                </a:ext>
              </a:extLst>
            </p:cNvPr>
            <p:cNvSpPr txBox="1"/>
            <p:nvPr/>
          </p:nvSpPr>
          <p:spPr>
            <a:xfrm>
              <a:off x="720589" y="13095760"/>
              <a:ext cx="4149292" cy="5672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/>
            <a:lstStyle/>
            <a:p>
              <a:pPr algn="l" defTabSz="216000">
                <a:spcBef>
                  <a:spcPts val="400"/>
                </a:spcBef>
                <a:defRPr sz="10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</a:rPr>
                <a:t>***  </a:t>
              </a:r>
              <a:r>
                <a:rPr lang="es-ES" sz="1200" i="1" dirty="0">
                  <a:solidFill>
                    <a:schemeClr val="bg1">
                      <a:lumMod val="50000"/>
                    </a:schemeClr>
                  </a:solidFill>
                </a:rPr>
                <a:t>Complejo hospitalario que comprende dos hospitales: 	  	 	  Clínica Medellín - Sede El Poblado y Clínica Medellín - Sede 	  Occidente.</a:t>
              </a:r>
            </a:p>
          </p:txBody>
        </p:sp>
      </p:grpSp>
      <p:pic>
        <p:nvPicPr>
          <p:cNvPr id="281" name="Picture 280">
            <a:extLst>
              <a:ext uri="{FF2B5EF4-FFF2-40B4-BE49-F238E27FC236}">
                <a16:creationId xmlns:a16="http://schemas.microsoft.com/office/drawing/2014/main" id="{0B2EE762-6A9D-354D-8A06-ADA56C137A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729" y="6803942"/>
            <a:ext cx="240371" cy="281089"/>
          </a:xfrm>
          <a:prstGeom prst="rect">
            <a:avLst/>
          </a:prstGeom>
        </p:spPr>
      </p:pic>
      <p:sp>
        <p:nvSpPr>
          <p:cNvPr id="288" name="Rectangle 287">
            <a:extLst>
              <a:ext uri="{FF2B5EF4-FFF2-40B4-BE49-F238E27FC236}">
                <a16:creationId xmlns:a16="http://schemas.microsoft.com/office/drawing/2014/main" id="{A33BE33C-D58A-BA40-BE08-3530428C1D1D}"/>
              </a:ext>
            </a:extLst>
          </p:cNvPr>
          <p:cNvSpPr/>
          <p:nvPr/>
        </p:nvSpPr>
        <p:spPr>
          <a:xfrm>
            <a:off x="6279448" y="11353125"/>
            <a:ext cx="11357199" cy="1999488"/>
          </a:xfrm>
          <a:prstGeom prst="rect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6" name="Rectángulo 22">
            <a:extLst>
              <a:ext uri="{FF2B5EF4-FFF2-40B4-BE49-F238E27FC236}">
                <a16:creationId xmlns:a16="http://schemas.microsoft.com/office/drawing/2014/main" id="{D7822CCF-1254-AC46-B184-95E48A7DF613}"/>
              </a:ext>
            </a:extLst>
          </p:cNvPr>
          <p:cNvSpPr txBox="1"/>
          <p:nvPr/>
        </p:nvSpPr>
        <p:spPr>
          <a:xfrm>
            <a:off x="6838932" y="12013672"/>
            <a:ext cx="2471341" cy="128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sz="1400" dirty="0">
                <a:solidFill>
                  <a:srgbClr val="4B4F54"/>
                </a:solidFill>
              </a:rPr>
              <a:t>Clínica Medellín***</a:t>
            </a:r>
          </a:p>
          <a:p>
            <a:r>
              <a:rPr lang="es-ES" sz="1400" dirty="0">
                <a:solidFill>
                  <a:srgbClr val="4B4F54"/>
                </a:solidFill>
              </a:rPr>
              <a:t>Clínica del Prado</a:t>
            </a:r>
          </a:p>
          <a:p>
            <a:r>
              <a:rPr lang="es-ES" sz="1400" dirty="0">
                <a:solidFill>
                  <a:srgbClr val="4B4F54"/>
                </a:solidFill>
              </a:rPr>
              <a:t>Clínica Las Vegas</a:t>
            </a:r>
          </a:p>
          <a:p>
            <a:r>
              <a:rPr lang="es-ES" sz="1400" dirty="0">
                <a:solidFill>
                  <a:srgbClr val="4B4F54"/>
                </a:solidFill>
              </a:rPr>
              <a:t>Centro Médico Imbanaco</a:t>
            </a:r>
          </a:p>
          <a:p>
            <a:r>
              <a:rPr lang="es-ES" sz="1400" dirty="0">
                <a:solidFill>
                  <a:srgbClr val="4B4F54"/>
                </a:solidFill>
              </a:rPr>
              <a:t>Clínica de la Mujer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27" name="Rectángulo 22">
            <a:extLst>
              <a:ext uri="{FF2B5EF4-FFF2-40B4-BE49-F238E27FC236}">
                <a16:creationId xmlns:a16="http://schemas.microsoft.com/office/drawing/2014/main" id="{BB23CC5C-99D7-B14A-8176-4887E79E8CD8}"/>
              </a:ext>
            </a:extLst>
          </p:cNvPr>
          <p:cNvSpPr txBox="1"/>
          <p:nvPr/>
        </p:nvSpPr>
        <p:spPr>
          <a:xfrm>
            <a:off x="9095520" y="12013672"/>
            <a:ext cx="2471342" cy="98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sz="1400" dirty="0">
                <a:solidFill>
                  <a:srgbClr val="4B4F54"/>
                </a:solidFill>
              </a:rPr>
              <a:t>Medellín</a:t>
            </a:r>
          </a:p>
          <a:p>
            <a:r>
              <a:rPr lang="es-ES" sz="1400" dirty="0">
                <a:solidFill>
                  <a:srgbClr val="4B4F54"/>
                </a:solidFill>
              </a:rPr>
              <a:t>Medellín</a:t>
            </a:r>
          </a:p>
          <a:p>
            <a:r>
              <a:rPr lang="es-ES" sz="1400" dirty="0">
                <a:solidFill>
                  <a:srgbClr val="4B4F54"/>
                </a:solidFill>
              </a:rPr>
              <a:t>Medellín</a:t>
            </a:r>
          </a:p>
          <a:p>
            <a:r>
              <a:rPr lang="es-ES" sz="1400" dirty="0">
                <a:solidFill>
                  <a:srgbClr val="4B4F54"/>
                </a:solidFill>
              </a:rPr>
              <a:t>Cali</a:t>
            </a:r>
          </a:p>
          <a:p>
            <a:r>
              <a:rPr lang="es-ES" sz="1400" dirty="0">
                <a:solidFill>
                  <a:srgbClr val="4B4F54"/>
                </a:solidFill>
              </a:rPr>
              <a:t>Bogotá</a:t>
            </a:r>
            <a:endParaRPr sz="1400" dirty="0">
              <a:solidFill>
                <a:srgbClr val="4B4F54"/>
              </a:solidFill>
            </a:endParaRPr>
          </a:p>
        </p:txBody>
      </p:sp>
      <p:sp>
        <p:nvSpPr>
          <p:cNvPr id="128" name="Rectángulo 22">
            <a:extLst>
              <a:ext uri="{FF2B5EF4-FFF2-40B4-BE49-F238E27FC236}">
                <a16:creationId xmlns:a16="http://schemas.microsoft.com/office/drawing/2014/main" id="{14F2C65E-82F6-784C-B99C-B7D1FB0E16F0}"/>
              </a:ext>
            </a:extLst>
          </p:cNvPr>
          <p:cNvSpPr txBox="1"/>
          <p:nvPr/>
        </p:nvSpPr>
        <p:spPr>
          <a:xfrm>
            <a:off x="6838923" y="11678006"/>
            <a:ext cx="142999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lang="es-ES" sz="1400" dirty="0">
                <a:solidFill>
                  <a:srgbClr val="C00000"/>
                </a:solidFill>
              </a:rPr>
              <a:t>COLOMBIA</a:t>
            </a:r>
            <a:endParaRPr sz="1400" dirty="0">
              <a:solidFill>
                <a:srgbClr val="C00000"/>
              </a:solidFill>
            </a:endParaRPr>
          </a:p>
        </p:txBody>
      </p:sp>
      <p:sp>
        <p:nvSpPr>
          <p:cNvPr id="129" name="Rectángulo 22">
            <a:extLst>
              <a:ext uri="{FF2B5EF4-FFF2-40B4-BE49-F238E27FC236}">
                <a16:creationId xmlns:a16="http://schemas.microsoft.com/office/drawing/2014/main" id="{0A672DDF-8F54-3D4D-8AFD-DB1629922162}"/>
              </a:ext>
            </a:extLst>
          </p:cNvPr>
          <p:cNvSpPr txBox="1"/>
          <p:nvPr/>
        </p:nvSpPr>
        <p:spPr>
          <a:xfrm>
            <a:off x="9095520" y="11665120"/>
            <a:ext cx="267234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Ciudad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00F737-FD17-BB43-84DE-0C988B7E16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99" y="10034755"/>
            <a:ext cx="2138157" cy="916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BC410E-53FE-4443-AAD8-3ABFD88D62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436" y="8511963"/>
            <a:ext cx="584699" cy="838464"/>
          </a:xfrm>
          <a:prstGeom prst="rect">
            <a:avLst/>
          </a:prstGeom>
        </p:spPr>
      </p:pic>
      <p:pic>
        <p:nvPicPr>
          <p:cNvPr id="131" name="Imagen 130">
            <a:extLst>
              <a:ext uri="{FF2B5EF4-FFF2-40B4-BE49-F238E27FC236}">
                <a16:creationId xmlns:a16="http://schemas.microsoft.com/office/drawing/2014/main" id="{80F716AF-8ECF-1A4E-8C78-F9B899586F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076" y="6803942"/>
            <a:ext cx="584699" cy="838464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D486FB96-E84F-8249-85D5-F70CD9F477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9378" y="7915508"/>
            <a:ext cx="584699" cy="838464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6831A144-86C5-C04B-86C7-20A3E10F6C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931" y="6276711"/>
            <a:ext cx="584699" cy="838464"/>
          </a:xfrm>
          <a:prstGeom prst="rect">
            <a:avLst/>
          </a:prstGeom>
        </p:spPr>
      </p:pic>
      <p:pic>
        <p:nvPicPr>
          <p:cNvPr id="140" name="Imagen 139">
            <a:extLst>
              <a:ext uri="{FF2B5EF4-FFF2-40B4-BE49-F238E27FC236}">
                <a16:creationId xmlns:a16="http://schemas.microsoft.com/office/drawing/2014/main" id="{449D2A34-8559-2C4E-B179-7C1F17E815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0562" y="6375738"/>
            <a:ext cx="584699" cy="838464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1FB4C28D-D24A-BE40-98F9-C81C0E647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18" y="5083906"/>
            <a:ext cx="584699" cy="838464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id="{F2B36A56-B529-4349-9CB1-7828EC1850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972" y="2552056"/>
            <a:ext cx="584699" cy="838464"/>
          </a:xfrm>
          <a:prstGeom prst="rect">
            <a:avLst/>
          </a:prstGeom>
        </p:spPr>
      </p:pic>
      <p:pic>
        <p:nvPicPr>
          <p:cNvPr id="147" name="Picture 282">
            <a:extLst>
              <a:ext uri="{FF2B5EF4-FFF2-40B4-BE49-F238E27FC236}">
                <a16:creationId xmlns:a16="http://schemas.microsoft.com/office/drawing/2014/main" id="{DCDD5BDA-E3C8-5244-AD6E-F6DCBEEC7D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99" y="2726233"/>
            <a:ext cx="197201" cy="230606"/>
          </a:xfrm>
          <a:prstGeom prst="rect">
            <a:avLst/>
          </a:prstGeom>
        </p:spPr>
      </p:pic>
      <p:pic>
        <p:nvPicPr>
          <p:cNvPr id="149" name="Imagen 148">
            <a:extLst>
              <a:ext uri="{FF2B5EF4-FFF2-40B4-BE49-F238E27FC236}">
                <a16:creationId xmlns:a16="http://schemas.microsoft.com/office/drawing/2014/main" id="{D51ADBC5-2FA2-0247-B647-21D138471C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204" y="2571711"/>
            <a:ext cx="584699" cy="838464"/>
          </a:xfrm>
          <a:prstGeom prst="rect">
            <a:avLst/>
          </a:prstGeom>
        </p:spPr>
      </p:pic>
      <p:pic>
        <p:nvPicPr>
          <p:cNvPr id="152" name="Imagen 151">
            <a:extLst>
              <a:ext uri="{FF2B5EF4-FFF2-40B4-BE49-F238E27FC236}">
                <a16:creationId xmlns:a16="http://schemas.microsoft.com/office/drawing/2014/main" id="{5C5D49A2-AEF4-C64A-BE77-412D3318B7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511" y="4167576"/>
            <a:ext cx="584699" cy="838464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95234BCD-005E-DD43-8110-D664C3DFF2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8862" y="4055441"/>
            <a:ext cx="584699" cy="838464"/>
          </a:xfrm>
          <a:prstGeom prst="rect">
            <a:avLst/>
          </a:prstGeom>
        </p:spPr>
      </p:pic>
      <p:pic>
        <p:nvPicPr>
          <p:cNvPr id="158" name="Imagen 157">
            <a:extLst>
              <a:ext uri="{FF2B5EF4-FFF2-40B4-BE49-F238E27FC236}">
                <a16:creationId xmlns:a16="http://schemas.microsoft.com/office/drawing/2014/main" id="{87702A48-D2CA-1B4B-9BE5-5B1DADE98D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9411" y="5865457"/>
            <a:ext cx="584699" cy="838464"/>
          </a:xfrm>
          <a:prstGeom prst="rect">
            <a:avLst/>
          </a:prstGeom>
        </p:spPr>
      </p:pic>
      <p:pic>
        <p:nvPicPr>
          <p:cNvPr id="161" name="Imagen 160">
            <a:extLst>
              <a:ext uri="{FF2B5EF4-FFF2-40B4-BE49-F238E27FC236}">
                <a16:creationId xmlns:a16="http://schemas.microsoft.com/office/drawing/2014/main" id="{442C6D82-8DDC-D74C-AA19-DCA1126BD1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172" y="9766079"/>
            <a:ext cx="584699" cy="8384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AE75EC-5B86-BD41-A5C0-96E033D69E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636" y="11565576"/>
            <a:ext cx="1209712" cy="1660161"/>
          </a:xfrm>
          <a:prstGeom prst="rect">
            <a:avLst/>
          </a:prstGeom>
        </p:spPr>
      </p:pic>
      <p:sp>
        <p:nvSpPr>
          <p:cNvPr id="164" name="Línea">
            <a:extLst>
              <a:ext uri="{FF2B5EF4-FFF2-40B4-BE49-F238E27FC236}">
                <a16:creationId xmlns:a16="http://schemas.microsoft.com/office/drawing/2014/main" id="{EA22DAEA-655B-2046-A175-B49FA223DE76}"/>
              </a:ext>
            </a:extLst>
          </p:cNvPr>
          <p:cNvSpPr/>
          <p:nvPr/>
        </p:nvSpPr>
        <p:spPr>
          <a:xfrm flipH="1">
            <a:off x="10750293" y="1054484"/>
            <a:ext cx="2355" cy="1344497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65" name="Línea">
            <a:extLst>
              <a:ext uri="{FF2B5EF4-FFF2-40B4-BE49-F238E27FC236}">
                <a16:creationId xmlns:a16="http://schemas.microsoft.com/office/drawing/2014/main" id="{83D7806D-19F5-D149-A6AF-6EEDB9EF03BE}"/>
              </a:ext>
            </a:extLst>
          </p:cNvPr>
          <p:cNvSpPr/>
          <p:nvPr/>
        </p:nvSpPr>
        <p:spPr>
          <a:xfrm>
            <a:off x="10750293" y="2430979"/>
            <a:ext cx="1220203" cy="257444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2" name="Rectángulo 22">
            <a:extLst>
              <a:ext uri="{FF2B5EF4-FFF2-40B4-BE49-F238E27FC236}">
                <a16:creationId xmlns:a16="http://schemas.microsoft.com/office/drawing/2014/main" id="{86E909CB-5423-9F4B-8056-118479235855}"/>
              </a:ext>
            </a:extLst>
          </p:cNvPr>
          <p:cNvSpPr txBox="1"/>
          <p:nvPr/>
        </p:nvSpPr>
        <p:spPr>
          <a:xfrm>
            <a:off x="12659933" y="12278171"/>
            <a:ext cx="2471341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 dirty="0" err="1">
                <a:solidFill>
                  <a:srgbClr val="4B4F54"/>
                </a:solidFill>
              </a:rPr>
              <a:t>Clínica</a:t>
            </a:r>
            <a:r>
              <a:rPr sz="1400" dirty="0">
                <a:solidFill>
                  <a:srgbClr val="4B4F54"/>
                </a:solidFill>
              </a:rPr>
              <a:t> R</a:t>
            </a:r>
            <a:r>
              <a:rPr lang="es-ES" sz="1400" dirty="0" err="1">
                <a:solidFill>
                  <a:srgbClr val="4B4F54"/>
                </a:solidFill>
              </a:rPr>
              <a:t>icardo</a:t>
            </a:r>
            <a:r>
              <a:rPr sz="1400" dirty="0">
                <a:solidFill>
                  <a:srgbClr val="4B4F54"/>
                </a:solidFill>
              </a:rPr>
              <a:t> Palma</a:t>
            </a:r>
          </a:p>
        </p:txBody>
      </p:sp>
      <p:sp>
        <p:nvSpPr>
          <p:cNvPr id="203" name="Rectángulo 22">
            <a:extLst>
              <a:ext uri="{FF2B5EF4-FFF2-40B4-BE49-F238E27FC236}">
                <a16:creationId xmlns:a16="http://schemas.microsoft.com/office/drawing/2014/main" id="{94A4B47F-58BE-AF41-9676-36F9EB9C56EA}"/>
              </a:ext>
            </a:extLst>
          </p:cNvPr>
          <p:cNvSpPr txBox="1"/>
          <p:nvPr/>
        </p:nvSpPr>
        <p:spPr>
          <a:xfrm>
            <a:off x="14621598" y="12278171"/>
            <a:ext cx="2471342" cy="74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400" dirty="0">
                <a:solidFill>
                  <a:srgbClr val="4B4F54"/>
                </a:solidFill>
              </a:rPr>
              <a:t>Lima</a:t>
            </a:r>
          </a:p>
        </p:txBody>
      </p:sp>
      <p:sp>
        <p:nvSpPr>
          <p:cNvPr id="216" name="Rectángulo 22">
            <a:extLst>
              <a:ext uri="{FF2B5EF4-FFF2-40B4-BE49-F238E27FC236}">
                <a16:creationId xmlns:a16="http://schemas.microsoft.com/office/drawing/2014/main" id="{89050FD9-12FB-C946-A051-FE1BE0002B40}"/>
              </a:ext>
            </a:extLst>
          </p:cNvPr>
          <p:cNvSpPr txBox="1"/>
          <p:nvPr/>
        </p:nvSpPr>
        <p:spPr>
          <a:xfrm>
            <a:off x="12673176" y="11942505"/>
            <a:ext cx="142999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PERÚ</a:t>
            </a:r>
          </a:p>
        </p:txBody>
      </p:sp>
      <p:sp>
        <p:nvSpPr>
          <p:cNvPr id="256" name="Rectángulo 22">
            <a:extLst>
              <a:ext uri="{FF2B5EF4-FFF2-40B4-BE49-F238E27FC236}">
                <a16:creationId xmlns:a16="http://schemas.microsoft.com/office/drawing/2014/main" id="{1AEC30E8-A0C0-F640-9ECB-095FC0E880D6}"/>
              </a:ext>
            </a:extLst>
          </p:cNvPr>
          <p:cNvSpPr txBox="1"/>
          <p:nvPr/>
        </p:nvSpPr>
        <p:spPr>
          <a:xfrm>
            <a:off x="14620849" y="11947141"/>
            <a:ext cx="267234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algn="l" defTabSz="914400">
              <a:lnSpc>
                <a:spcPct val="800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NeoSans-Medium"/>
                <a:ea typeface="NeoSans-Medium"/>
                <a:cs typeface="NeoSans-Medium"/>
                <a:sym typeface="NeoSans-Medium"/>
              </a:defRPr>
            </a:lvl1pPr>
          </a:lstStyle>
          <a:p>
            <a:r>
              <a:rPr sz="1400" dirty="0">
                <a:solidFill>
                  <a:srgbClr val="C00000"/>
                </a:solidFill>
              </a:rPr>
              <a:t>Ciudad</a:t>
            </a:r>
          </a:p>
        </p:txBody>
      </p:sp>
      <p:pic>
        <p:nvPicPr>
          <p:cNvPr id="167" name="Imagen 166">
            <a:extLst>
              <a:ext uri="{FF2B5EF4-FFF2-40B4-BE49-F238E27FC236}">
                <a16:creationId xmlns:a16="http://schemas.microsoft.com/office/drawing/2014/main" id="{5559E40A-6703-D54B-B0A1-5393E90658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664" y="11715009"/>
            <a:ext cx="584699" cy="838464"/>
          </a:xfrm>
          <a:prstGeom prst="rect">
            <a:avLst/>
          </a:prstGeom>
        </p:spPr>
      </p:pic>
      <p:pic>
        <p:nvPicPr>
          <p:cNvPr id="221" name="Imagen 220">
            <a:extLst>
              <a:ext uri="{FF2B5EF4-FFF2-40B4-BE49-F238E27FC236}">
                <a16:creationId xmlns:a16="http://schemas.microsoft.com/office/drawing/2014/main" id="{31709E79-7568-A24F-89DE-E17E921864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000" y="11669723"/>
            <a:ext cx="584699" cy="838464"/>
          </a:xfrm>
          <a:prstGeom prst="rect">
            <a:avLst/>
          </a:prstGeom>
        </p:spPr>
      </p:pic>
      <p:pic>
        <p:nvPicPr>
          <p:cNvPr id="263" name="Picture 282">
            <a:extLst>
              <a:ext uri="{FF2B5EF4-FFF2-40B4-BE49-F238E27FC236}">
                <a16:creationId xmlns:a16="http://schemas.microsoft.com/office/drawing/2014/main" id="{80541FCD-EF01-2247-A210-6DE6E11A81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7381" y="2747738"/>
            <a:ext cx="197201" cy="230606"/>
          </a:xfrm>
          <a:prstGeom prst="rect">
            <a:avLst/>
          </a:prstGeom>
        </p:spPr>
      </p:pic>
      <p:pic>
        <p:nvPicPr>
          <p:cNvPr id="265" name="Picture 282">
            <a:extLst>
              <a:ext uri="{FF2B5EF4-FFF2-40B4-BE49-F238E27FC236}">
                <a16:creationId xmlns:a16="http://schemas.microsoft.com/office/drawing/2014/main" id="{E770A4DA-1536-8644-9028-3542377742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6049" y="4343840"/>
            <a:ext cx="197201" cy="230606"/>
          </a:xfrm>
          <a:prstGeom prst="rect">
            <a:avLst/>
          </a:prstGeom>
        </p:spPr>
      </p:pic>
      <p:pic>
        <p:nvPicPr>
          <p:cNvPr id="266" name="Picture 282">
            <a:extLst>
              <a:ext uri="{FF2B5EF4-FFF2-40B4-BE49-F238E27FC236}">
                <a16:creationId xmlns:a16="http://schemas.microsoft.com/office/drawing/2014/main" id="{63F06B24-228C-6C44-8B16-4BA2AB36A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0737" y="4230129"/>
            <a:ext cx="197201" cy="230606"/>
          </a:xfrm>
          <a:prstGeom prst="rect">
            <a:avLst/>
          </a:prstGeom>
        </p:spPr>
      </p:pic>
      <p:pic>
        <p:nvPicPr>
          <p:cNvPr id="267" name="Picture 282">
            <a:extLst>
              <a:ext uri="{FF2B5EF4-FFF2-40B4-BE49-F238E27FC236}">
                <a16:creationId xmlns:a16="http://schemas.microsoft.com/office/drawing/2014/main" id="{80EC44FE-7880-6641-A290-B66543D213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1163" y="6046105"/>
            <a:ext cx="197201" cy="230606"/>
          </a:xfrm>
          <a:prstGeom prst="rect">
            <a:avLst/>
          </a:prstGeom>
        </p:spPr>
      </p:pic>
      <p:pic>
        <p:nvPicPr>
          <p:cNvPr id="268" name="Picture 282">
            <a:extLst>
              <a:ext uri="{FF2B5EF4-FFF2-40B4-BE49-F238E27FC236}">
                <a16:creationId xmlns:a16="http://schemas.microsoft.com/office/drawing/2014/main" id="{B64D1B5E-A60F-7E4D-93E4-A217A88C9C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9493" y="6453292"/>
            <a:ext cx="197201" cy="230606"/>
          </a:xfrm>
          <a:prstGeom prst="rect">
            <a:avLst/>
          </a:prstGeom>
        </p:spPr>
      </p:pic>
      <p:pic>
        <p:nvPicPr>
          <p:cNvPr id="269" name="Picture 282">
            <a:extLst>
              <a:ext uri="{FF2B5EF4-FFF2-40B4-BE49-F238E27FC236}">
                <a16:creationId xmlns:a16="http://schemas.microsoft.com/office/drawing/2014/main" id="{A5557013-22FE-EA44-B1C0-BBBD9B8CAA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4310" y="6556021"/>
            <a:ext cx="197201" cy="230606"/>
          </a:xfrm>
          <a:prstGeom prst="rect">
            <a:avLst/>
          </a:prstGeom>
        </p:spPr>
      </p:pic>
      <p:pic>
        <p:nvPicPr>
          <p:cNvPr id="270" name="Picture 282">
            <a:extLst>
              <a:ext uri="{FF2B5EF4-FFF2-40B4-BE49-F238E27FC236}">
                <a16:creationId xmlns:a16="http://schemas.microsoft.com/office/drawing/2014/main" id="{F2A6840A-12DA-514B-AE4E-986FD154FD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851" y="5254197"/>
            <a:ext cx="197201" cy="230606"/>
          </a:xfrm>
          <a:prstGeom prst="rect">
            <a:avLst/>
          </a:prstGeom>
        </p:spPr>
      </p:pic>
      <p:pic>
        <p:nvPicPr>
          <p:cNvPr id="271" name="Picture 282">
            <a:extLst>
              <a:ext uri="{FF2B5EF4-FFF2-40B4-BE49-F238E27FC236}">
                <a16:creationId xmlns:a16="http://schemas.microsoft.com/office/drawing/2014/main" id="{01997C79-F751-C343-97A3-003B0F76A6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915" y="6984657"/>
            <a:ext cx="197201" cy="230606"/>
          </a:xfrm>
          <a:prstGeom prst="rect">
            <a:avLst/>
          </a:prstGeom>
        </p:spPr>
      </p:pic>
      <p:pic>
        <p:nvPicPr>
          <p:cNvPr id="272" name="Picture 282">
            <a:extLst>
              <a:ext uri="{FF2B5EF4-FFF2-40B4-BE49-F238E27FC236}">
                <a16:creationId xmlns:a16="http://schemas.microsoft.com/office/drawing/2014/main" id="{557E8171-FB8E-A545-B095-732B5A2A24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954" y="8686153"/>
            <a:ext cx="197201" cy="230606"/>
          </a:xfrm>
          <a:prstGeom prst="rect">
            <a:avLst/>
          </a:prstGeom>
        </p:spPr>
      </p:pic>
      <p:pic>
        <p:nvPicPr>
          <p:cNvPr id="273" name="Picture 282">
            <a:extLst>
              <a:ext uri="{FF2B5EF4-FFF2-40B4-BE49-F238E27FC236}">
                <a16:creationId xmlns:a16="http://schemas.microsoft.com/office/drawing/2014/main" id="{A6BF7C84-C7BC-5E4D-84C6-A44D4E10C9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5243" y="8100871"/>
            <a:ext cx="197201" cy="230606"/>
          </a:xfrm>
          <a:prstGeom prst="rect">
            <a:avLst/>
          </a:prstGeom>
        </p:spPr>
      </p:pic>
      <p:pic>
        <p:nvPicPr>
          <p:cNvPr id="274" name="Picture 282">
            <a:extLst>
              <a:ext uri="{FF2B5EF4-FFF2-40B4-BE49-F238E27FC236}">
                <a16:creationId xmlns:a16="http://schemas.microsoft.com/office/drawing/2014/main" id="{855C9F28-6376-A74F-A774-613F177680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438" y="9940525"/>
            <a:ext cx="197201" cy="230606"/>
          </a:xfrm>
          <a:prstGeom prst="rect">
            <a:avLst/>
          </a:prstGeom>
        </p:spPr>
      </p:pic>
      <p:pic>
        <p:nvPicPr>
          <p:cNvPr id="276" name="Picture 282">
            <a:extLst>
              <a:ext uri="{FF2B5EF4-FFF2-40B4-BE49-F238E27FC236}">
                <a16:creationId xmlns:a16="http://schemas.microsoft.com/office/drawing/2014/main" id="{560C8A49-7F57-8445-A174-2450E0987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9410" y="11888916"/>
            <a:ext cx="197201" cy="230606"/>
          </a:xfrm>
          <a:prstGeom prst="rect">
            <a:avLst/>
          </a:prstGeom>
        </p:spPr>
      </p:pic>
      <p:pic>
        <p:nvPicPr>
          <p:cNvPr id="277" name="Picture 282">
            <a:extLst>
              <a:ext uri="{FF2B5EF4-FFF2-40B4-BE49-F238E27FC236}">
                <a16:creationId xmlns:a16="http://schemas.microsoft.com/office/drawing/2014/main" id="{858838AA-4378-9E4F-8AFC-A61EFE2DA3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748" y="11843086"/>
            <a:ext cx="197201" cy="230606"/>
          </a:xfrm>
          <a:prstGeom prst="rect">
            <a:avLst/>
          </a:prstGeom>
        </p:spPr>
      </p:pic>
      <p:sp>
        <p:nvSpPr>
          <p:cNvPr id="133" name="20 CuadroTexto">
            <a:extLst>
              <a:ext uri="{FF2B5EF4-FFF2-40B4-BE49-F238E27FC236}">
                <a16:creationId xmlns:a16="http://schemas.microsoft.com/office/drawing/2014/main" id="{7F8BBC62-AEE6-564A-A982-5AF4AF45B3E0}"/>
              </a:ext>
            </a:extLst>
          </p:cNvPr>
          <p:cNvSpPr txBox="1"/>
          <p:nvPr/>
        </p:nvSpPr>
        <p:spPr>
          <a:xfrm>
            <a:off x="939309" y="566196"/>
            <a:ext cx="9796374" cy="68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718" tIns="25718" rIns="25718" bIns="2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914400">
              <a:defRPr sz="4100" b="0">
                <a:solidFill>
                  <a:srgbClr val="CF132D"/>
                </a:solidFill>
                <a:latin typeface="Neo Sans Light"/>
                <a:ea typeface="Neo Sans Light"/>
                <a:cs typeface="Neo Sans Light"/>
              </a:defRPr>
            </a:lvl1pPr>
          </a:lstStyle>
          <a:p>
            <a:r>
              <a:rPr lang="es-ES" dirty="0">
                <a:solidFill>
                  <a:srgbClr val="00B2A9"/>
                </a:solidFill>
              </a:rPr>
              <a:t>Red de hospitales </a:t>
            </a:r>
            <a:r>
              <a:rPr lang="es-ES" dirty="0" err="1">
                <a:solidFill>
                  <a:srgbClr val="00B2A9"/>
                </a:solidFill>
              </a:rPr>
              <a:t>Quirónsalud</a:t>
            </a:r>
            <a:endParaRPr dirty="0">
              <a:solidFill>
                <a:srgbClr val="00B2A9"/>
              </a:solidFill>
            </a:endParaRPr>
          </a:p>
        </p:txBody>
      </p:sp>
      <p:sp>
        <p:nvSpPr>
          <p:cNvPr id="138" name="Línea">
            <a:extLst>
              <a:ext uri="{FF2B5EF4-FFF2-40B4-BE49-F238E27FC236}">
                <a16:creationId xmlns:a16="http://schemas.microsoft.com/office/drawing/2014/main" id="{33110A55-F4C7-F640-86F4-A95F31D60EEC}"/>
              </a:ext>
            </a:extLst>
          </p:cNvPr>
          <p:cNvSpPr/>
          <p:nvPr/>
        </p:nvSpPr>
        <p:spPr>
          <a:xfrm>
            <a:off x="12164163" y="11947167"/>
            <a:ext cx="1217" cy="843532"/>
          </a:xfrm>
          <a:prstGeom prst="line">
            <a:avLst/>
          </a:prstGeom>
          <a:ln w="12700">
            <a:solidFill>
              <a:schemeClr val="tx2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0" dirty="0"/>
          </a:p>
        </p:txBody>
      </p:sp>
      <p:sp>
        <p:nvSpPr>
          <p:cNvPr id="141" name="20 CuadroTexto">
            <a:extLst>
              <a:ext uri="{FF2B5EF4-FFF2-40B4-BE49-F238E27FC236}">
                <a16:creationId xmlns:a16="http://schemas.microsoft.com/office/drawing/2014/main" id="{71E86D4C-CDBB-A24E-88A9-B105F58C5380}"/>
              </a:ext>
            </a:extLst>
          </p:cNvPr>
          <p:cNvSpPr txBox="1"/>
          <p:nvPr/>
        </p:nvSpPr>
        <p:spPr>
          <a:xfrm>
            <a:off x="9473279" y="13004869"/>
            <a:ext cx="5437442" cy="29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718" tIns="25718" rIns="25718" bIns="25718" anchor="ctr">
            <a:spAutoFit/>
          </a:bodyPr>
          <a:lstStyle>
            <a:lvl1pPr algn="l" defTabSz="914400">
              <a:defRPr sz="4100" b="0">
                <a:solidFill>
                  <a:srgbClr val="CF132D"/>
                </a:solidFill>
                <a:latin typeface="Neo Sans Light"/>
                <a:ea typeface="Neo Sans Light"/>
                <a:cs typeface="Neo Sans Light"/>
                <a:sym typeface="Neo Sans Light"/>
              </a:defRPr>
            </a:lvl1pPr>
          </a:lstStyle>
          <a:p>
            <a:pPr algn="ctr"/>
            <a:r>
              <a:rPr lang="es-ES" sz="1600" dirty="0">
                <a:solidFill>
                  <a:schemeClr val="bg1">
                    <a:lumMod val="65000"/>
                  </a:schemeClr>
                </a:solidFill>
                <a:latin typeface="Neo Sans Medium" panose="020B0504020202020204" pitchFamily="34" charset="77"/>
              </a:rPr>
              <a:t>17</a:t>
            </a:r>
            <a:endParaRPr sz="1600" dirty="0">
              <a:solidFill>
                <a:schemeClr val="bg1">
                  <a:lumMod val="65000"/>
                </a:schemeClr>
              </a:solidFill>
              <a:latin typeface="Neo Sans Medium" panose="020B0504020202020204" pitchFamily="34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D4DE644-E4B9-454A-AE94-BD71CB815662}"/>
                  </a:ext>
                </a:extLst>
              </p14:cNvPr>
              <p14:cNvContentPartPr/>
              <p14:nvPr/>
            </p14:nvContentPartPr>
            <p14:xfrm>
              <a:off x="19755078" y="9430810"/>
              <a:ext cx="3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D4DE644-E4B9-454A-AE94-BD71CB8156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46438" y="94221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6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4379237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_210303_PPT_GENERAL_QS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401</Words>
  <Application>Microsoft Office PowerPoint</Application>
  <PresentationFormat>Personalizado</PresentationFormat>
  <Paragraphs>128</Paragraphs>
  <Slides>28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Helvetica Light</vt:lpstr>
      <vt:lpstr>Helvetica Neue</vt:lpstr>
      <vt:lpstr>Neo Sans Light</vt:lpstr>
      <vt:lpstr>Neo Sans Medium</vt:lpstr>
      <vt:lpstr>NeoSans-Medium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Mejuto</dc:creator>
  <cp:lastModifiedBy>Sonia Mejuto</cp:lastModifiedBy>
  <cp:revision>30</cp:revision>
  <dcterms:modified xsi:type="dcterms:W3CDTF">2021-04-29T11:09:46Z</dcterms:modified>
</cp:coreProperties>
</file>