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28800425" cy="43200638"/>
  <p:notesSz cx="10234613" cy="14662150"/>
  <p:defaultTextStyle>
    <a:defPPr>
      <a:defRPr lang="es-ES"/>
    </a:defPPr>
    <a:lvl1pPr marL="0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1pPr>
    <a:lvl2pPr marL="2159996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2pPr>
    <a:lvl3pPr marL="4319991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3pPr>
    <a:lvl4pPr marL="6479987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4pPr>
    <a:lvl5pPr marL="8639983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5pPr>
    <a:lvl6pPr marL="10799978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6pPr>
    <a:lvl7pPr marL="12959974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7pPr>
    <a:lvl8pPr marL="15119970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8pPr>
    <a:lvl9pPr marL="17279965" algn="l" defTabSz="4319991" rtl="0" eaLnBrk="1" latinLnBrk="0" hangingPunct="1">
      <a:defRPr sz="85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na" initials="M" lastIdx="2" clrIdx="0">
    <p:extLst>
      <p:ext uri="{19B8F6BF-5375-455C-9EA6-DF929625EA0E}">
        <p15:presenceInfo xmlns:p15="http://schemas.microsoft.com/office/powerpoint/2012/main" userId="Mar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2A9"/>
    <a:srgbClr val="D3EDE9"/>
    <a:srgbClr val="E03E52"/>
    <a:srgbClr val="AADCD5"/>
    <a:srgbClr val="AAE6D5"/>
    <a:srgbClr val="AAD7D5"/>
    <a:srgbClr val="4B4F54"/>
    <a:srgbClr val="9BFFFA"/>
    <a:srgbClr val="AFFFFB"/>
    <a:srgbClr val="A3FF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9" autoAdjust="0"/>
    <p:restoredTop sz="94660" autoAdjust="0"/>
  </p:normalViewPr>
  <p:slideViewPr>
    <p:cSldViewPr snapToGrid="0" showGuides="1">
      <p:cViewPr varScale="1">
        <p:scale>
          <a:sx n="17" d="100"/>
          <a:sy n="17" d="100"/>
        </p:scale>
        <p:origin x="312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34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ordi:Documents:POSTER%20CONO%20%3e45a:CONO%20mayores%2045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s-ES" sz="3200" b="1" i="0" u="none" strike="noStrike" baseline="0" dirty="0">
                <a:effectLst/>
              </a:rPr>
              <a:t>Pos</a:t>
            </a:r>
            <a:endParaRPr lang="es-ES" sz="3200" b="1" dirty="0"/>
          </a:p>
        </c:rich>
      </c:tx>
      <c:layout>
        <c:manualLayout>
          <c:xMode val="edge"/>
          <c:yMode val="edge"/>
          <c:x val="0.42003987653304403"/>
          <c:y val="0.24042958070692191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>
        <c:manualLayout>
          <c:xMode val="edge"/>
          <c:yMode val="edge"/>
          <c:x val="7.5529229222643005E-2"/>
          <c:y val="0.90724948310216602"/>
          <c:w val="0.903332908543931"/>
          <c:h val="5.2293710805747198E-2"/>
        </c:manualLayout>
      </c:layout>
      <c:overlay val="0"/>
      <c:txPr>
        <a:bodyPr/>
        <a:lstStyle/>
        <a:p>
          <a:pPr>
            <a:defRPr sz="1800"/>
          </a:pPr>
          <a:endParaRPr lang="es-E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735654"/>
          </a:xfrm>
          <a:prstGeom prst="rect">
            <a:avLst/>
          </a:prstGeom>
        </p:spPr>
        <p:txBody>
          <a:bodyPr vert="horz" lIns="142263" tIns="71131" rIns="142263" bIns="71131" rtlCol="0"/>
          <a:lstStyle>
            <a:lvl1pPr algn="l">
              <a:defRPr sz="19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797247" y="0"/>
            <a:ext cx="4434998" cy="735654"/>
          </a:xfrm>
          <a:prstGeom prst="rect">
            <a:avLst/>
          </a:prstGeom>
        </p:spPr>
        <p:txBody>
          <a:bodyPr vert="horz" lIns="142263" tIns="71131" rIns="142263" bIns="71131" rtlCol="0"/>
          <a:lstStyle>
            <a:lvl1pPr algn="r">
              <a:defRPr sz="1900"/>
            </a:lvl1pPr>
          </a:lstStyle>
          <a:p>
            <a:fld id="{ED3FC019-18D6-41A5-98F5-F488812A6375}" type="datetimeFigureOut">
              <a:rPr lang="es-ES" smtClean="0"/>
              <a:t>19/07/2019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13926500"/>
            <a:ext cx="4434998" cy="735652"/>
          </a:xfrm>
          <a:prstGeom prst="rect">
            <a:avLst/>
          </a:prstGeom>
        </p:spPr>
        <p:txBody>
          <a:bodyPr vert="horz" lIns="142263" tIns="71131" rIns="142263" bIns="71131" rtlCol="0" anchor="b"/>
          <a:lstStyle>
            <a:lvl1pPr algn="l">
              <a:defRPr sz="19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797247" y="13926500"/>
            <a:ext cx="4434998" cy="735652"/>
          </a:xfrm>
          <a:prstGeom prst="rect">
            <a:avLst/>
          </a:prstGeom>
        </p:spPr>
        <p:txBody>
          <a:bodyPr vert="horz" lIns="142263" tIns="71131" rIns="142263" bIns="71131" rtlCol="0" anchor="b"/>
          <a:lstStyle>
            <a:lvl1pPr algn="r">
              <a:defRPr sz="1900"/>
            </a:lvl1pPr>
          </a:lstStyle>
          <a:p>
            <a:fld id="{DDC55CA3-DF91-4327-8E76-265A6A8F1D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84265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735654"/>
          </a:xfrm>
          <a:prstGeom prst="rect">
            <a:avLst/>
          </a:prstGeom>
        </p:spPr>
        <p:txBody>
          <a:bodyPr vert="horz" lIns="142263" tIns="71131" rIns="142263" bIns="71131" rtlCol="0"/>
          <a:lstStyle>
            <a:lvl1pPr algn="l">
              <a:defRPr sz="19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735654"/>
          </a:xfrm>
          <a:prstGeom prst="rect">
            <a:avLst/>
          </a:prstGeom>
        </p:spPr>
        <p:txBody>
          <a:bodyPr vert="horz" lIns="142263" tIns="71131" rIns="142263" bIns="71131" rtlCol="0"/>
          <a:lstStyle>
            <a:lvl1pPr algn="r">
              <a:defRPr sz="1900"/>
            </a:lvl1pPr>
          </a:lstStyle>
          <a:p>
            <a:fld id="{DDDFA3B5-3B0E-479E-B771-22C0F8E06A13}" type="datetimeFigureOut">
              <a:rPr lang="es-ES" smtClean="0"/>
              <a:t>19/07/2019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467100" y="1833563"/>
            <a:ext cx="3300413" cy="4948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42263" tIns="71131" rIns="142263" bIns="71131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23462" y="7056160"/>
            <a:ext cx="8187690" cy="5773222"/>
          </a:xfrm>
          <a:prstGeom prst="rect">
            <a:avLst/>
          </a:prstGeom>
        </p:spPr>
        <p:txBody>
          <a:bodyPr vert="horz" lIns="142263" tIns="71131" rIns="142263" bIns="71131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13926500"/>
            <a:ext cx="4434998" cy="735652"/>
          </a:xfrm>
          <a:prstGeom prst="rect">
            <a:avLst/>
          </a:prstGeom>
        </p:spPr>
        <p:txBody>
          <a:bodyPr vert="horz" lIns="142263" tIns="71131" rIns="142263" bIns="71131" rtlCol="0" anchor="b"/>
          <a:lstStyle>
            <a:lvl1pPr algn="l">
              <a:defRPr sz="19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797247" y="13926500"/>
            <a:ext cx="4434998" cy="735652"/>
          </a:xfrm>
          <a:prstGeom prst="rect">
            <a:avLst/>
          </a:prstGeom>
        </p:spPr>
        <p:txBody>
          <a:bodyPr vert="horz" lIns="142263" tIns="71131" rIns="142263" bIns="71131" rtlCol="0" anchor="b"/>
          <a:lstStyle>
            <a:lvl1pPr algn="r">
              <a:defRPr sz="1900"/>
            </a:lvl1pPr>
          </a:lstStyle>
          <a:p>
            <a:fld id="{C036C613-6B1B-4471-87D9-8B285D032C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215508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319991" rtl="0" eaLnBrk="1" latinLnBrk="0" hangingPunct="1">
      <a:defRPr sz="5669" kern="1200">
        <a:solidFill>
          <a:schemeClr val="tx1"/>
        </a:solidFill>
        <a:latin typeface="+mn-lt"/>
        <a:ea typeface="+mn-ea"/>
        <a:cs typeface="+mn-cs"/>
      </a:defRPr>
    </a:lvl1pPr>
    <a:lvl2pPr marL="2159996" algn="l" defTabSz="4319991" rtl="0" eaLnBrk="1" latinLnBrk="0" hangingPunct="1">
      <a:defRPr sz="5669" kern="1200">
        <a:solidFill>
          <a:schemeClr val="tx1"/>
        </a:solidFill>
        <a:latin typeface="+mn-lt"/>
        <a:ea typeface="+mn-ea"/>
        <a:cs typeface="+mn-cs"/>
      </a:defRPr>
    </a:lvl2pPr>
    <a:lvl3pPr marL="4319991" algn="l" defTabSz="4319991" rtl="0" eaLnBrk="1" latinLnBrk="0" hangingPunct="1">
      <a:defRPr sz="5669" kern="1200">
        <a:solidFill>
          <a:schemeClr val="tx1"/>
        </a:solidFill>
        <a:latin typeface="+mn-lt"/>
        <a:ea typeface="+mn-ea"/>
        <a:cs typeface="+mn-cs"/>
      </a:defRPr>
    </a:lvl3pPr>
    <a:lvl4pPr marL="6479987" algn="l" defTabSz="4319991" rtl="0" eaLnBrk="1" latinLnBrk="0" hangingPunct="1">
      <a:defRPr sz="5669" kern="1200">
        <a:solidFill>
          <a:schemeClr val="tx1"/>
        </a:solidFill>
        <a:latin typeface="+mn-lt"/>
        <a:ea typeface="+mn-ea"/>
        <a:cs typeface="+mn-cs"/>
      </a:defRPr>
    </a:lvl4pPr>
    <a:lvl5pPr marL="8639983" algn="l" defTabSz="4319991" rtl="0" eaLnBrk="1" latinLnBrk="0" hangingPunct="1">
      <a:defRPr sz="5669" kern="1200">
        <a:solidFill>
          <a:schemeClr val="tx1"/>
        </a:solidFill>
        <a:latin typeface="+mn-lt"/>
        <a:ea typeface="+mn-ea"/>
        <a:cs typeface="+mn-cs"/>
      </a:defRPr>
    </a:lvl5pPr>
    <a:lvl6pPr marL="10799978" algn="l" defTabSz="4319991" rtl="0" eaLnBrk="1" latinLnBrk="0" hangingPunct="1">
      <a:defRPr sz="5669" kern="1200">
        <a:solidFill>
          <a:schemeClr val="tx1"/>
        </a:solidFill>
        <a:latin typeface="+mn-lt"/>
        <a:ea typeface="+mn-ea"/>
        <a:cs typeface="+mn-cs"/>
      </a:defRPr>
    </a:lvl6pPr>
    <a:lvl7pPr marL="12959974" algn="l" defTabSz="4319991" rtl="0" eaLnBrk="1" latinLnBrk="0" hangingPunct="1">
      <a:defRPr sz="5669" kern="1200">
        <a:solidFill>
          <a:schemeClr val="tx1"/>
        </a:solidFill>
        <a:latin typeface="+mn-lt"/>
        <a:ea typeface="+mn-ea"/>
        <a:cs typeface="+mn-cs"/>
      </a:defRPr>
    </a:lvl7pPr>
    <a:lvl8pPr marL="15119970" algn="l" defTabSz="4319991" rtl="0" eaLnBrk="1" latinLnBrk="0" hangingPunct="1">
      <a:defRPr sz="5669" kern="1200">
        <a:solidFill>
          <a:schemeClr val="tx1"/>
        </a:solidFill>
        <a:latin typeface="+mn-lt"/>
        <a:ea typeface="+mn-ea"/>
        <a:cs typeface="+mn-cs"/>
      </a:defRPr>
    </a:lvl8pPr>
    <a:lvl9pPr marL="17279965" algn="l" defTabSz="4319991" rtl="0" eaLnBrk="1" latinLnBrk="0" hangingPunct="1">
      <a:defRPr sz="56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97" y="943798"/>
            <a:ext cx="7723483" cy="209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81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8567" y="856176"/>
            <a:ext cx="7723483" cy="209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5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778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hf hdr="0" dt="0"/>
  <p:txStyles>
    <p:titleStyle>
      <a:lvl1pPr algn="l" defTabSz="1219261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815" indent="-304815" algn="l" defTabSz="1219261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4" kern="1200">
          <a:solidFill>
            <a:schemeClr val="tx1"/>
          </a:solidFill>
          <a:latin typeface="+mn-lt"/>
          <a:ea typeface="+mn-ea"/>
          <a:cs typeface="+mn-cs"/>
        </a:defRPr>
      </a:lvl1pPr>
      <a:lvl2pPr marL="914446" indent="-304815" algn="l" defTabSz="1219261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76" indent="-304815" algn="l" defTabSz="1219261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707" indent="-304815" algn="l" defTabSz="1219261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337" indent="-304815" algn="l" defTabSz="1219261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968" indent="-304815" algn="l" defTabSz="1219261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598" indent="-304815" algn="l" defTabSz="1219261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229" indent="-304815" algn="l" defTabSz="1219261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859" indent="-304815" algn="l" defTabSz="1219261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2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30" algn="l" defTabSz="12192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61" algn="l" defTabSz="12192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91" algn="l" defTabSz="12192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522" algn="l" defTabSz="12192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152" algn="l" defTabSz="12192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783" algn="l" defTabSz="12192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413" algn="l" defTabSz="12192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7044" algn="l" defTabSz="121926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29 Rectángulo"/>
          <p:cNvSpPr/>
          <p:nvPr/>
        </p:nvSpPr>
        <p:spPr>
          <a:xfrm>
            <a:off x="1625561" y="34903545"/>
            <a:ext cx="25866903" cy="3549716"/>
          </a:xfrm>
          <a:prstGeom prst="rect">
            <a:avLst/>
          </a:prstGeom>
          <a:solidFill>
            <a:schemeClr val="accent6">
              <a:lumMod val="20000"/>
              <a:lumOff val="80000"/>
              <a:alpha val="65882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7" name="Rectángulo 56"/>
          <p:cNvSpPr/>
          <p:nvPr/>
        </p:nvSpPr>
        <p:spPr>
          <a:xfrm>
            <a:off x="1448699" y="3382963"/>
            <a:ext cx="25866901" cy="4824662"/>
          </a:xfrm>
          <a:prstGeom prst="rect">
            <a:avLst/>
          </a:prstGeom>
          <a:solidFill>
            <a:srgbClr val="00B2A9"/>
          </a:solidFill>
          <a:ln>
            <a:solidFill>
              <a:srgbClr val="00B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2A9"/>
              </a:solidFill>
            </a:endParaRPr>
          </a:p>
        </p:txBody>
      </p:sp>
      <p:sp>
        <p:nvSpPr>
          <p:cNvPr id="58" name="Rectángulo 57"/>
          <p:cNvSpPr/>
          <p:nvPr/>
        </p:nvSpPr>
        <p:spPr>
          <a:xfrm>
            <a:off x="2183726" y="4400333"/>
            <a:ext cx="2510188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500" b="1" dirty="0">
                <a:solidFill>
                  <a:schemeClr val="bg1"/>
                </a:solidFill>
              </a:rPr>
              <a:t>TÍTULO EN CALIBRI BOLD FUENTE 65 PT MAYÚSCULAS</a:t>
            </a:r>
          </a:p>
          <a:p>
            <a:pPr algn="ctr"/>
            <a:r>
              <a:rPr lang="en-US" sz="6500" b="1" dirty="0">
                <a:solidFill>
                  <a:schemeClr val="bg1"/>
                </a:solidFill>
              </a:rPr>
              <a:t>TÍTULO EN CALIBRI BOLD FUENTE 65 PT MAYÚSCULAS</a:t>
            </a:r>
          </a:p>
          <a:p>
            <a:pPr algn="ctr"/>
            <a:r>
              <a:rPr lang="en-US" sz="6500" b="1" dirty="0">
                <a:solidFill>
                  <a:schemeClr val="bg1"/>
                </a:solidFill>
              </a:rPr>
              <a:t>TÍTULO EN CALIBRI BOLD FUENTE 65 PT MAYÚSCULAS</a:t>
            </a:r>
          </a:p>
          <a:p>
            <a:pPr algn="ctr"/>
            <a:endParaRPr lang="en-US" sz="6500" b="1" dirty="0">
              <a:solidFill>
                <a:schemeClr val="bg1"/>
              </a:solidFill>
            </a:endParaRPr>
          </a:p>
          <a:p>
            <a:pPr algn="ctr"/>
            <a:r>
              <a:rPr lang="en-US" sz="65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9" name="Rectángulo 58"/>
          <p:cNvSpPr/>
          <p:nvPr/>
        </p:nvSpPr>
        <p:spPr>
          <a:xfrm>
            <a:off x="1498642" y="8497244"/>
            <a:ext cx="258106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err="1">
                <a:solidFill>
                  <a:schemeClr val="bg2">
                    <a:lumMod val="75000"/>
                  </a:schemeClr>
                </a:solidFill>
              </a:rPr>
              <a:t>Autores</a:t>
            </a:r>
            <a:r>
              <a:rPr lang="en-US" sz="4400" dirty="0">
                <a:solidFill>
                  <a:schemeClr val="bg2">
                    <a:lumMod val="75000"/>
                  </a:schemeClr>
                </a:solidFill>
              </a:rPr>
              <a:t> – Hospital, País a 44pt</a:t>
            </a:r>
          </a:p>
        </p:txBody>
      </p:sp>
      <p:graphicFrame>
        <p:nvGraphicFramePr>
          <p:cNvPr id="65" name="Gráfico 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3454991"/>
              </p:ext>
            </p:extLst>
          </p:nvPr>
        </p:nvGraphicFramePr>
        <p:xfrm>
          <a:off x="21663002" y="27120471"/>
          <a:ext cx="5003444" cy="4120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3" name="Rectángulo 56"/>
          <p:cNvSpPr/>
          <p:nvPr/>
        </p:nvSpPr>
        <p:spPr>
          <a:xfrm>
            <a:off x="1429809" y="19824159"/>
            <a:ext cx="25879486" cy="5035635"/>
          </a:xfrm>
          <a:prstGeom prst="rect">
            <a:avLst/>
          </a:prstGeom>
          <a:solidFill>
            <a:srgbClr val="AADCD5"/>
          </a:solidFill>
          <a:ln>
            <a:solidFill>
              <a:srgbClr val="AADC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00B2A9"/>
              </a:solidFill>
            </a:endParaRPr>
          </a:p>
        </p:txBody>
      </p:sp>
      <p:sp>
        <p:nvSpPr>
          <p:cNvPr id="61" name="Rectángulo 60"/>
          <p:cNvSpPr/>
          <p:nvPr/>
        </p:nvSpPr>
        <p:spPr>
          <a:xfrm>
            <a:off x="3563938" y="21417756"/>
            <a:ext cx="238382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Texto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e </a:t>
            </a:r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imágenes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a 42pt</a:t>
            </a:r>
          </a:p>
        </p:txBody>
      </p:sp>
      <p:sp>
        <p:nvSpPr>
          <p:cNvPr id="71" name="Rectángulo 70"/>
          <p:cNvSpPr/>
          <p:nvPr/>
        </p:nvSpPr>
        <p:spPr>
          <a:xfrm>
            <a:off x="3563937" y="20437137"/>
            <a:ext cx="1241399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rgbClr val="4B4F54"/>
                </a:solidFill>
              </a:rPr>
              <a:t>METODOLOGÍA</a:t>
            </a:r>
            <a:endParaRPr lang="es-ES" sz="6000" dirty="0">
              <a:solidFill>
                <a:srgbClr val="4B4F54"/>
              </a:solidFill>
            </a:endParaRPr>
          </a:p>
          <a:p>
            <a:endParaRPr lang="es-ES" sz="6500" b="1" dirty="0">
              <a:solidFill>
                <a:srgbClr val="4B4F54"/>
              </a:solidFill>
            </a:endParaRPr>
          </a:p>
        </p:txBody>
      </p:sp>
      <p:sp>
        <p:nvSpPr>
          <p:cNvPr id="37" name="Rectángulo 56"/>
          <p:cNvSpPr/>
          <p:nvPr/>
        </p:nvSpPr>
        <p:spPr>
          <a:xfrm>
            <a:off x="1423455" y="19694764"/>
            <a:ext cx="25921074" cy="2139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  <p:sp>
        <p:nvSpPr>
          <p:cNvPr id="38" name="Rectángulo 56"/>
          <p:cNvSpPr/>
          <p:nvPr/>
        </p:nvSpPr>
        <p:spPr>
          <a:xfrm>
            <a:off x="1482335" y="24859684"/>
            <a:ext cx="25895829" cy="22895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  <p:sp>
        <p:nvSpPr>
          <p:cNvPr id="40" name="Rectángulo 56"/>
          <p:cNvSpPr/>
          <p:nvPr/>
        </p:nvSpPr>
        <p:spPr>
          <a:xfrm>
            <a:off x="1452383" y="9905628"/>
            <a:ext cx="25863218" cy="213953"/>
          </a:xfrm>
          <a:prstGeom prst="rect">
            <a:avLst/>
          </a:prstGeom>
          <a:solidFill>
            <a:srgbClr val="E03E52"/>
          </a:solidFill>
          <a:ln>
            <a:solidFill>
              <a:srgbClr val="E03E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  <p:sp>
        <p:nvSpPr>
          <p:cNvPr id="41" name="Rectángulo 56"/>
          <p:cNvSpPr/>
          <p:nvPr/>
        </p:nvSpPr>
        <p:spPr>
          <a:xfrm flipV="1">
            <a:off x="1452383" y="38772315"/>
            <a:ext cx="25876524" cy="27606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1423455" y="10119582"/>
            <a:ext cx="25921073" cy="5616337"/>
          </a:xfrm>
          <a:prstGeom prst="rect">
            <a:avLst/>
          </a:prstGeom>
          <a:solidFill>
            <a:srgbClr val="F1F2F3">
              <a:alpha val="65882"/>
            </a:srgb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 </a:t>
            </a:r>
          </a:p>
        </p:txBody>
      </p:sp>
      <p:sp>
        <p:nvSpPr>
          <p:cNvPr id="60" name="Rectángulo 59"/>
          <p:cNvSpPr/>
          <p:nvPr/>
        </p:nvSpPr>
        <p:spPr>
          <a:xfrm>
            <a:off x="3563938" y="11636103"/>
            <a:ext cx="238382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Texto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e </a:t>
            </a:r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imágenes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a 42pt</a:t>
            </a:r>
          </a:p>
        </p:txBody>
      </p:sp>
      <p:sp>
        <p:nvSpPr>
          <p:cNvPr id="70" name="Rectángulo 69"/>
          <p:cNvSpPr/>
          <p:nvPr/>
        </p:nvSpPr>
        <p:spPr>
          <a:xfrm>
            <a:off x="3563937" y="10574080"/>
            <a:ext cx="108663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rgbClr val="4B4F54"/>
                </a:solidFill>
              </a:rPr>
              <a:t>INTRODUCCIÓN A 60 PT</a:t>
            </a:r>
            <a:endParaRPr lang="es-ES" sz="6000" dirty="0">
              <a:solidFill>
                <a:srgbClr val="4B4F54"/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1535311" y="25091983"/>
            <a:ext cx="25866903" cy="3549716"/>
          </a:xfrm>
          <a:prstGeom prst="rect">
            <a:avLst/>
          </a:prstGeom>
          <a:solidFill>
            <a:schemeClr val="accent6">
              <a:lumMod val="20000"/>
              <a:lumOff val="80000"/>
              <a:alpha val="65882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1589573" y="28774998"/>
            <a:ext cx="25819917" cy="6083949"/>
          </a:xfrm>
          <a:prstGeom prst="rect">
            <a:avLst/>
          </a:prstGeom>
          <a:solidFill>
            <a:schemeClr val="accent6">
              <a:lumMod val="40000"/>
              <a:lumOff val="60000"/>
              <a:alpha val="65882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Rectángulo 61"/>
          <p:cNvSpPr/>
          <p:nvPr/>
        </p:nvSpPr>
        <p:spPr>
          <a:xfrm>
            <a:off x="3506252" y="26285450"/>
            <a:ext cx="23838276" cy="738664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Texto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e </a:t>
            </a:r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imágenes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a 42pt</a:t>
            </a:r>
          </a:p>
        </p:txBody>
      </p:sp>
      <p:sp>
        <p:nvSpPr>
          <p:cNvPr id="74" name="Rectángulo 73"/>
          <p:cNvSpPr/>
          <p:nvPr/>
        </p:nvSpPr>
        <p:spPr>
          <a:xfrm>
            <a:off x="3563937" y="25334449"/>
            <a:ext cx="65294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rgbClr val="4B4F54"/>
                </a:solidFill>
              </a:rPr>
              <a:t>RESULTADOS</a:t>
            </a:r>
            <a:endParaRPr lang="es-ES" sz="6000" b="1" dirty="0">
              <a:solidFill>
                <a:srgbClr val="4B4F54"/>
              </a:solidFill>
            </a:endParaRPr>
          </a:p>
        </p:txBody>
      </p:sp>
      <p:sp>
        <p:nvSpPr>
          <p:cNvPr id="63" name="Rectángulo 62"/>
          <p:cNvSpPr/>
          <p:nvPr/>
        </p:nvSpPr>
        <p:spPr>
          <a:xfrm>
            <a:off x="3570122" y="30220200"/>
            <a:ext cx="237744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Texto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e </a:t>
            </a:r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imágenes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a 42pt</a:t>
            </a:r>
          </a:p>
        </p:txBody>
      </p:sp>
      <p:sp>
        <p:nvSpPr>
          <p:cNvPr id="76" name="Rectángulo 75"/>
          <p:cNvSpPr/>
          <p:nvPr/>
        </p:nvSpPr>
        <p:spPr>
          <a:xfrm>
            <a:off x="3546195" y="29099748"/>
            <a:ext cx="65294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rgbClr val="4B4F54"/>
                </a:solidFill>
              </a:rPr>
              <a:t>CONCLUSIONES</a:t>
            </a:r>
          </a:p>
        </p:txBody>
      </p:sp>
      <p:sp>
        <p:nvSpPr>
          <p:cNvPr id="44" name="Rectángulo 75"/>
          <p:cNvSpPr/>
          <p:nvPr/>
        </p:nvSpPr>
        <p:spPr>
          <a:xfrm>
            <a:off x="3563938" y="39121697"/>
            <a:ext cx="65294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rgbClr val="4B4F54"/>
                </a:solidFill>
              </a:rPr>
              <a:t>BIBLIOGRAFÍA</a:t>
            </a:r>
          </a:p>
        </p:txBody>
      </p:sp>
      <p:sp>
        <p:nvSpPr>
          <p:cNvPr id="39" name="Rectángulo 56"/>
          <p:cNvSpPr/>
          <p:nvPr/>
        </p:nvSpPr>
        <p:spPr>
          <a:xfrm>
            <a:off x="1594905" y="38490562"/>
            <a:ext cx="25857035" cy="2139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  <p:sp>
        <p:nvSpPr>
          <p:cNvPr id="48" name="Rectángulo 62"/>
          <p:cNvSpPr/>
          <p:nvPr/>
        </p:nvSpPr>
        <p:spPr>
          <a:xfrm>
            <a:off x="3627808" y="40053076"/>
            <a:ext cx="237744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chemeClr val="bg2">
                    <a:lumMod val="75000"/>
                  </a:schemeClr>
                </a:solidFill>
              </a:rPr>
              <a:t>Texto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</a:rPr>
              <a:t> a 28pt</a:t>
            </a:r>
          </a:p>
        </p:txBody>
      </p:sp>
      <p:sp>
        <p:nvSpPr>
          <p:cNvPr id="81" name="Rectángulo 58"/>
          <p:cNvSpPr/>
          <p:nvPr/>
        </p:nvSpPr>
        <p:spPr>
          <a:xfrm>
            <a:off x="12577820" y="1553394"/>
            <a:ext cx="6674481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5000"/>
              </a:lnSpc>
              <a:tabLst>
                <a:tab pos="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8686800" algn="l"/>
                <a:tab pos="9410700" algn="l"/>
                <a:tab pos="10134600" algn="l"/>
                <a:tab pos="10858500" algn="l"/>
                <a:tab pos="11580813" algn="l"/>
                <a:tab pos="12304713" algn="l"/>
                <a:tab pos="13030200" algn="l"/>
                <a:tab pos="13754100" algn="l"/>
                <a:tab pos="14478000" algn="l"/>
                <a:tab pos="15201900" algn="l"/>
                <a:tab pos="15924213" algn="l"/>
                <a:tab pos="16648113" algn="l"/>
                <a:tab pos="17373600" algn="l"/>
                <a:tab pos="18097500" algn="l"/>
                <a:tab pos="18821400" algn="l"/>
                <a:tab pos="19545300" algn="l"/>
                <a:tab pos="20267613" algn="l"/>
                <a:tab pos="20991513" algn="l"/>
                <a:tab pos="21717000" algn="l"/>
                <a:tab pos="22440900" algn="l"/>
              </a:tabLst>
            </a:pPr>
            <a:r>
              <a:rPr lang="es-ES" altLang="ca-ES" sz="4700" b="1" dirty="0">
                <a:solidFill>
                  <a:srgbClr val="4B4F54"/>
                </a:solidFill>
                <a:ea typeface="Microsoft YaHei" charset="-122"/>
                <a:cs typeface="Calibri" charset="0"/>
              </a:rPr>
              <a:t>Nombre</a:t>
            </a:r>
          </a:p>
          <a:p>
            <a:pPr algn="r">
              <a:lnSpc>
                <a:spcPts val="5000"/>
              </a:lnSpc>
              <a:tabLst>
                <a:tab pos="0" algn="l"/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  <a:tab pos="8686800" algn="l"/>
                <a:tab pos="9410700" algn="l"/>
                <a:tab pos="10134600" algn="l"/>
                <a:tab pos="10858500" algn="l"/>
                <a:tab pos="11580813" algn="l"/>
                <a:tab pos="12304713" algn="l"/>
                <a:tab pos="13030200" algn="l"/>
                <a:tab pos="13754100" algn="l"/>
                <a:tab pos="14478000" algn="l"/>
                <a:tab pos="15201900" algn="l"/>
                <a:tab pos="15924213" algn="l"/>
                <a:tab pos="16648113" algn="l"/>
                <a:tab pos="17373600" algn="l"/>
                <a:tab pos="18097500" algn="l"/>
                <a:tab pos="18821400" algn="l"/>
                <a:tab pos="19545300" algn="l"/>
                <a:tab pos="20267613" algn="l"/>
                <a:tab pos="20991513" algn="l"/>
                <a:tab pos="21717000" algn="l"/>
                <a:tab pos="22440900" algn="l"/>
              </a:tabLst>
            </a:pPr>
            <a:r>
              <a:rPr lang="es-ES" altLang="ca-ES" sz="4700" b="1" dirty="0">
                <a:solidFill>
                  <a:srgbClr val="4B4F54"/>
                </a:solidFill>
                <a:ea typeface="Microsoft YaHei" charset="-122"/>
                <a:cs typeface="Calibri" charset="0"/>
              </a:rPr>
              <a:t>Hospital</a:t>
            </a:r>
          </a:p>
        </p:txBody>
      </p:sp>
      <p:cxnSp>
        <p:nvCxnSpPr>
          <p:cNvPr id="82" name="81 Conector recto"/>
          <p:cNvCxnSpPr/>
          <p:nvPr/>
        </p:nvCxnSpPr>
        <p:spPr>
          <a:xfrm>
            <a:off x="19886613" y="685800"/>
            <a:ext cx="0" cy="2324100"/>
          </a:xfrm>
          <a:prstGeom prst="line">
            <a:avLst/>
          </a:prstGeom>
          <a:ln w="38100">
            <a:solidFill>
              <a:srgbClr val="00B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82 Grupo"/>
          <p:cNvGrpSpPr/>
          <p:nvPr/>
        </p:nvGrpSpPr>
        <p:grpSpPr>
          <a:xfrm>
            <a:off x="1573460" y="10439400"/>
            <a:ext cx="1678650" cy="1655502"/>
            <a:chOff x="-2322299" y="13530654"/>
            <a:chExt cx="1608175" cy="1585999"/>
          </a:xfrm>
        </p:grpSpPr>
        <p:sp>
          <p:nvSpPr>
            <p:cNvPr id="84" name="Oval 5"/>
            <p:cNvSpPr>
              <a:spLocks noChangeArrowheads="1"/>
            </p:cNvSpPr>
            <p:nvPr/>
          </p:nvSpPr>
          <p:spPr bwMode="auto">
            <a:xfrm flipV="1">
              <a:off x="-2322299" y="13530654"/>
              <a:ext cx="1608175" cy="1585999"/>
            </a:xfrm>
            <a:prstGeom prst="ellipse">
              <a:avLst/>
            </a:prstGeom>
            <a:solidFill>
              <a:srgbClr val="00B2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5" name="Freeform 7"/>
            <p:cNvSpPr>
              <a:spLocks/>
            </p:cNvSpPr>
            <p:nvPr/>
          </p:nvSpPr>
          <p:spPr bwMode="auto">
            <a:xfrm flipV="1">
              <a:off x="-1920477" y="14315670"/>
              <a:ext cx="788564" cy="31046"/>
            </a:xfrm>
            <a:custGeom>
              <a:avLst/>
              <a:gdLst>
                <a:gd name="T0" fmla="*/ 50 w 51"/>
                <a:gd name="T1" fmla="*/ 2 h 2"/>
                <a:gd name="T2" fmla="*/ 1 w 51"/>
                <a:gd name="T3" fmla="*/ 2 h 2"/>
                <a:gd name="T4" fmla="*/ 0 w 51"/>
                <a:gd name="T5" fmla="*/ 1 h 2"/>
                <a:gd name="T6" fmla="*/ 1 w 51"/>
                <a:gd name="T7" fmla="*/ 0 h 2"/>
                <a:gd name="T8" fmla="*/ 50 w 51"/>
                <a:gd name="T9" fmla="*/ 0 h 2"/>
                <a:gd name="T10" fmla="*/ 51 w 51"/>
                <a:gd name="T11" fmla="*/ 1 h 2"/>
                <a:gd name="T12" fmla="*/ 50 w 51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" h="2">
                  <a:moveTo>
                    <a:pt x="50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0" y="0"/>
                    <a:pt x="51" y="0"/>
                    <a:pt x="51" y="1"/>
                  </a:cubicBezTo>
                  <a:cubicBezTo>
                    <a:pt x="51" y="1"/>
                    <a:pt x="50" y="2"/>
                    <a:pt x="50" y="2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6" name="Freeform 8"/>
            <p:cNvSpPr>
              <a:spLocks/>
            </p:cNvSpPr>
            <p:nvPr/>
          </p:nvSpPr>
          <p:spPr bwMode="auto">
            <a:xfrm flipV="1">
              <a:off x="-1348346" y="14315670"/>
              <a:ext cx="216434" cy="211999"/>
            </a:xfrm>
            <a:custGeom>
              <a:avLst/>
              <a:gdLst>
                <a:gd name="T0" fmla="*/ 13 w 14"/>
                <a:gd name="T1" fmla="*/ 14 h 14"/>
                <a:gd name="T2" fmla="*/ 12 w 14"/>
                <a:gd name="T3" fmla="*/ 14 h 14"/>
                <a:gd name="T4" fmla="*/ 0 w 14"/>
                <a:gd name="T5" fmla="*/ 2 h 14"/>
                <a:gd name="T6" fmla="*/ 0 w 14"/>
                <a:gd name="T7" fmla="*/ 0 h 14"/>
                <a:gd name="T8" fmla="*/ 1 w 14"/>
                <a:gd name="T9" fmla="*/ 0 h 14"/>
                <a:gd name="T10" fmla="*/ 13 w 14"/>
                <a:gd name="T11" fmla="*/ 12 h 14"/>
                <a:gd name="T12" fmla="*/ 13 w 14"/>
                <a:gd name="T13" fmla="*/ 14 h 14"/>
                <a:gd name="T14" fmla="*/ 13 w 14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4">
                  <a:moveTo>
                    <a:pt x="13" y="14"/>
                  </a:moveTo>
                  <a:cubicBezTo>
                    <a:pt x="12" y="14"/>
                    <a:pt x="12" y="14"/>
                    <a:pt x="12" y="1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4" y="12"/>
                    <a:pt x="14" y="13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7" name="Freeform 9"/>
            <p:cNvSpPr>
              <a:spLocks/>
            </p:cNvSpPr>
            <p:nvPr/>
          </p:nvSpPr>
          <p:spPr bwMode="auto">
            <a:xfrm flipV="1">
              <a:off x="-1348346" y="14134717"/>
              <a:ext cx="216434" cy="211999"/>
            </a:xfrm>
            <a:custGeom>
              <a:avLst/>
              <a:gdLst>
                <a:gd name="T0" fmla="*/ 1 w 14"/>
                <a:gd name="T1" fmla="*/ 14 h 14"/>
                <a:gd name="T2" fmla="*/ 0 w 14"/>
                <a:gd name="T3" fmla="*/ 14 h 14"/>
                <a:gd name="T4" fmla="*/ 0 w 14"/>
                <a:gd name="T5" fmla="*/ 12 h 14"/>
                <a:gd name="T6" fmla="*/ 12 w 14"/>
                <a:gd name="T7" fmla="*/ 0 h 14"/>
                <a:gd name="T8" fmla="*/ 13 w 14"/>
                <a:gd name="T9" fmla="*/ 0 h 14"/>
                <a:gd name="T10" fmla="*/ 13 w 14"/>
                <a:gd name="T11" fmla="*/ 2 h 14"/>
                <a:gd name="T12" fmla="*/ 1 w 14"/>
                <a:gd name="T13" fmla="*/ 14 h 14"/>
                <a:gd name="T14" fmla="*/ 1 w 14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4">
                  <a:moveTo>
                    <a:pt x="1" y="14"/>
                  </a:moveTo>
                  <a:cubicBezTo>
                    <a:pt x="0" y="14"/>
                    <a:pt x="0" y="14"/>
                    <a:pt x="0" y="14"/>
                  </a:cubicBezTo>
                  <a:cubicBezTo>
                    <a:pt x="0" y="13"/>
                    <a:pt x="0" y="13"/>
                    <a:pt x="0" y="12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3" y="0"/>
                    <a:pt x="13" y="0"/>
                  </a:cubicBezTo>
                  <a:cubicBezTo>
                    <a:pt x="14" y="0"/>
                    <a:pt x="14" y="1"/>
                    <a:pt x="13" y="2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grpSp>
        <p:nvGrpSpPr>
          <p:cNvPr id="88" name="87 Grupo"/>
          <p:cNvGrpSpPr/>
          <p:nvPr/>
        </p:nvGrpSpPr>
        <p:grpSpPr>
          <a:xfrm>
            <a:off x="1582251" y="20407922"/>
            <a:ext cx="1661069" cy="1622967"/>
            <a:chOff x="-8907021" y="16427757"/>
            <a:chExt cx="1624142" cy="1586887"/>
          </a:xfrm>
        </p:grpSpPr>
        <p:sp>
          <p:nvSpPr>
            <p:cNvPr id="89" name="Oval 24"/>
            <p:cNvSpPr>
              <a:spLocks noChangeArrowheads="1"/>
            </p:cNvSpPr>
            <p:nvPr/>
          </p:nvSpPr>
          <p:spPr bwMode="auto">
            <a:xfrm flipV="1">
              <a:off x="-8907021" y="16427757"/>
              <a:ext cx="1624142" cy="1586887"/>
            </a:xfrm>
            <a:prstGeom prst="ellipse">
              <a:avLst/>
            </a:prstGeom>
            <a:solidFill>
              <a:srgbClr val="00B2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0" name="Freeform 26"/>
            <p:cNvSpPr>
              <a:spLocks/>
            </p:cNvSpPr>
            <p:nvPr/>
          </p:nvSpPr>
          <p:spPr bwMode="auto">
            <a:xfrm flipV="1">
              <a:off x="-8644462" y="17183502"/>
              <a:ext cx="463914" cy="30159"/>
            </a:xfrm>
            <a:custGeom>
              <a:avLst/>
              <a:gdLst>
                <a:gd name="T0" fmla="*/ 29 w 30"/>
                <a:gd name="T1" fmla="*/ 2 h 2"/>
                <a:gd name="T2" fmla="*/ 1 w 30"/>
                <a:gd name="T3" fmla="*/ 2 h 2"/>
                <a:gd name="T4" fmla="*/ 0 w 30"/>
                <a:gd name="T5" fmla="*/ 1 h 2"/>
                <a:gd name="T6" fmla="*/ 1 w 30"/>
                <a:gd name="T7" fmla="*/ 0 h 2"/>
                <a:gd name="T8" fmla="*/ 29 w 30"/>
                <a:gd name="T9" fmla="*/ 0 h 2"/>
                <a:gd name="T10" fmla="*/ 30 w 30"/>
                <a:gd name="T11" fmla="*/ 1 h 2"/>
                <a:gd name="T12" fmla="*/ 29 w 30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2">
                  <a:moveTo>
                    <a:pt x="29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0"/>
                    <a:pt x="30" y="1"/>
                    <a:pt x="30" y="1"/>
                  </a:cubicBezTo>
                  <a:cubicBezTo>
                    <a:pt x="30" y="2"/>
                    <a:pt x="29" y="2"/>
                    <a:pt x="29" y="2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1" name="Freeform 27"/>
            <p:cNvSpPr>
              <a:spLocks/>
            </p:cNvSpPr>
            <p:nvPr/>
          </p:nvSpPr>
          <p:spPr bwMode="auto">
            <a:xfrm flipV="1">
              <a:off x="-8381016" y="17183502"/>
              <a:ext cx="200467" cy="180953"/>
            </a:xfrm>
            <a:custGeom>
              <a:avLst/>
              <a:gdLst>
                <a:gd name="T0" fmla="*/ 12 w 13"/>
                <a:gd name="T1" fmla="*/ 12 h 12"/>
                <a:gd name="T2" fmla="*/ 11 w 13"/>
                <a:gd name="T3" fmla="*/ 12 h 12"/>
                <a:gd name="T4" fmla="*/ 1 w 13"/>
                <a:gd name="T5" fmla="*/ 2 h 12"/>
                <a:gd name="T6" fmla="*/ 1 w 13"/>
                <a:gd name="T7" fmla="*/ 0 h 12"/>
                <a:gd name="T8" fmla="*/ 2 w 13"/>
                <a:gd name="T9" fmla="*/ 0 h 12"/>
                <a:gd name="T10" fmla="*/ 12 w 13"/>
                <a:gd name="T11" fmla="*/ 11 h 12"/>
                <a:gd name="T12" fmla="*/ 12 w 13"/>
                <a:gd name="T13" fmla="*/ 12 h 12"/>
                <a:gd name="T14" fmla="*/ 12 w 13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2">
                  <a:moveTo>
                    <a:pt x="12" y="12"/>
                  </a:moveTo>
                  <a:cubicBezTo>
                    <a:pt x="11" y="12"/>
                    <a:pt x="11" y="12"/>
                    <a:pt x="11" y="1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3" y="11"/>
                    <a:pt x="13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2" name="Freeform 28"/>
            <p:cNvSpPr>
              <a:spLocks/>
            </p:cNvSpPr>
            <p:nvPr/>
          </p:nvSpPr>
          <p:spPr bwMode="auto">
            <a:xfrm flipV="1">
              <a:off x="-8381016" y="17017629"/>
              <a:ext cx="200467" cy="196033"/>
            </a:xfrm>
            <a:custGeom>
              <a:avLst/>
              <a:gdLst>
                <a:gd name="T0" fmla="*/ 1 w 13"/>
                <a:gd name="T1" fmla="*/ 13 h 13"/>
                <a:gd name="T2" fmla="*/ 1 w 13"/>
                <a:gd name="T3" fmla="*/ 12 h 13"/>
                <a:gd name="T4" fmla="*/ 1 w 13"/>
                <a:gd name="T5" fmla="*/ 11 h 13"/>
                <a:gd name="T6" fmla="*/ 11 w 13"/>
                <a:gd name="T7" fmla="*/ 1 h 13"/>
                <a:gd name="T8" fmla="*/ 12 w 13"/>
                <a:gd name="T9" fmla="*/ 1 h 13"/>
                <a:gd name="T10" fmla="*/ 12 w 13"/>
                <a:gd name="T11" fmla="*/ 2 h 13"/>
                <a:gd name="T12" fmla="*/ 2 w 13"/>
                <a:gd name="T13" fmla="*/ 12 h 13"/>
                <a:gd name="T14" fmla="*/ 1 w 13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3">
                  <a:moveTo>
                    <a:pt x="1" y="13"/>
                  </a:moveTo>
                  <a:cubicBezTo>
                    <a:pt x="1" y="13"/>
                    <a:pt x="1" y="13"/>
                    <a:pt x="1" y="12"/>
                  </a:cubicBezTo>
                  <a:cubicBezTo>
                    <a:pt x="0" y="12"/>
                    <a:pt x="0" y="11"/>
                    <a:pt x="1" y="11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3" y="1"/>
                    <a:pt x="13" y="2"/>
                    <a:pt x="12" y="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3"/>
                    <a:pt x="2" y="13"/>
                    <a:pt x="1" y="13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3" name="Freeform 29"/>
            <p:cNvSpPr>
              <a:spLocks/>
            </p:cNvSpPr>
            <p:nvPr/>
          </p:nvSpPr>
          <p:spPr bwMode="auto">
            <a:xfrm flipV="1">
              <a:off x="-8010239" y="17183502"/>
              <a:ext cx="463914" cy="30159"/>
            </a:xfrm>
            <a:custGeom>
              <a:avLst/>
              <a:gdLst>
                <a:gd name="T0" fmla="*/ 29 w 30"/>
                <a:gd name="T1" fmla="*/ 2 h 2"/>
                <a:gd name="T2" fmla="*/ 1 w 30"/>
                <a:gd name="T3" fmla="*/ 2 h 2"/>
                <a:gd name="T4" fmla="*/ 0 w 30"/>
                <a:gd name="T5" fmla="*/ 1 h 2"/>
                <a:gd name="T6" fmla="*/ 1 w 30"/>
                <a:gd name="T7" fmla="*/ 0 h 2"/>
                <a:gd name="T8" fmla="*/ 29 w 30"/>
                <a:gd name="T9" fmla="*/ 0 h 2"/>
                <a:gd name="T10" fmla="*/ 30 w 30"/>
                <a:gd name="T11" fmla="*/ 1 h 2"/>
                <a:gd name="T12" fmla="*/ 29 w 30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2">
                  <a:moveTo>
                    <a:pt x="29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0"/>
                    <a:pt x="30" y="1"/>
                    <a:pt x="30" y="1"/>
                  </a:cubicBezTo>
                  <a:cubicBezTo>
                    <a:pt x="30" y="2"/>
                    <a:pt x="29" y="2"/>
                    <a:pt x="29" y="2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4" name="Freeform 30"/>
            <p:cNvSpPr>
              <a:spLocks/>
            </p:cNvSpPr>
            <p:nvPr/>
          </p:nvSpPr>
          <p:spPr bwMode="auto">
            <a:xfrm flipV="1">
              <a:off x="-8010239" y="17017629"/>
              <a:ext cx="185388" cy="196033"/>
            </a:xfrm>
            <a:custGeom>
              <a:avLst/>
              <a:gdLst>
                <a:gd name="T0" fmla="*/ 11 w 12"/>
                <a:gd name="T1" fmla="*/ 13 h 13"/>
                <a:gd name="T2" fmla="*/ 10 w 12"/>
                <a:gd name="T3" fmla="*/ 12 h 13"/>
                <a:gd name="T4" fmla="*/ 0 w 12"/>
                <a:gd name="T5" fmla="*/ 2 h 13"/>
                <a:gd name="T6" fmla="*/ 0 w 12"/>
                <a:gd name="T7" fmla="*/ 1 h 13"/>
                <a:gd name="T8" fmla="*/ 1 w 12"/>
                <a:gd name="T9" fmla="*/ 1 h 13"/>
                <a:gd name="T10" fmla="*/ 12 w 12"/>
                <a:gd name="T11" fmla="*/ 11 h 13"/>
                <a:gd name="T12" fmla="*/ 12 w 12"/>
                <a:gd name="T13" fmla="*/ 12 h 13"/>
                <a:gd name="T14" fmla="*/ 11 w 12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3">
                  <a:moveTo>
                    <a:pt x="11" y="13"/>
                  </a:moveTo>
                  <a:cubicBezTo>
                    <a:pt x="11" y="13"/>
                    <a:pt x="11" y="13"/>
                    <a:pt x="10" y="1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1" y="0"/>
                    <a:pt x="1" y="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5" name="Freeform 31"/>
            <p:cNvSpPr>
              <a:spLocks/>
            </p:cNvSpPr>
            <p:nvPr/>
          </p:nvSpPr>
          <p:spPr bwMode="auto">
            <a:xfrm flipV="1">
              <a:off x="-8010239" y="17183502"/>
              <a:ext cx="185388" cy="180953"/>
            </a:xfrm>
            <a:custGeom>
              <a:avLst/>
              <a:gdLst>
                <a:gd name="T0" fmla="*/ 1 w 12"/>
                <a:gd name="T1" fmla="*/ 12 h 12"/>
                <a:gd name="T2" fmla="*/ 0 w 12"/>
                <a:gd name="T3" fmla="*/ 12 h 12"/>
                <a:gd name="T4" fmla="*/ 0 w 12"/>
                <a:gd name="T5" fmla="*/ 11 h 12"/>
                <a:gd name="T6" fmla="*/ 10 w 12"/>
                <a:gd name="T7" fmla="*/ 0 h 12"/>
                <a:gd name="T8" fmla="*/ 12 w 12"/>
                <a:gd name="T9" fmla="*/ 0 h 12"/>
                <a:gd name="T10" fmla="*/ 12 w 12"/>
                <a:gd name="T11" fmla="*/ 2 h 12"/>
                <a:gd name="T12" fmla="*/ 1 w 12"/>
                <a:gd name="T13" fmla="*/ 12 h 12"/>
                <a:gd name="T14" fmla="*/ 1 w 12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2">
                  <a:moveTo>
                    <a:pt x="1" y="12"/>
                  </a:moveTo>
                  <a:cubicBezTo>
                    <a:pt x="1" y="12"/>
                    <a:pt x="0" y="12"/>
                    <a:pt x="0" y="12"/>
                  </a:cubicBezTo>
                  <a:cubicBezTo>
                    <a:pt x="0" y="12"/>
                    <a:pt x="0" y="11"/>
                    <a:pt x="0" y="11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0"/>
                    <a:pt x="12" y="0"/>
                  </a:cubicBezTo>
                  <a:cubicBezTo>
                    <a:pt x="12" y="1"/>
                    <a:pt x="12" y="1"/>
                    <a:pt x="12" y="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6" name="Freeform 32"/>
            <p:cNvSpPr>
              <a:spLocks/>
            </p:cNvSpPr>
            <p:nvPr/>
          </p:nvSpPr>
          <p:spPr bwMode="auto">
            <a:xfrm flipV="1">
              <a:off x="-8118457" y="17273979"/>
              <a:ext cx="31046" cy="453270"/>
            </a:xfrm>
            <a:custGeom>
              <a:avLst/>
              <a:gdLst>
                <a:gd name="T0" fmla="*/ 1 w 2"/>
                <a:gd name="T1" fmla="*/ 30 h 30"/>
                <a:gd name="T2" fmla="*/ 0 w 2"/>
                <a:gd name="T3" fmla="*/ 29 h 30"/>
                <a:gd name="T4" fmla="*/ 0 w 2"/>
                <a:gd name="T5" fmla="*/ 1 h 30"/>
                <a:gd name="T6" fmla="*/ 1 w 2"/>
                <a:gd name="T7" fmla="*/ 0 h 30"/>
                <a:gd name="T8" fmla="*/ 2 w 2"/>
                <a:gd name="T9" fmla="*/ 1 h 30"/>
                <a:gd name="T10" fmla="*/ 2 w 2"/>
                <a:gd name="T11" fmla="*/ 29 h 30"/>
                <a:gd name="T12" fmla="*/ 1 w 2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30">
                  <a:moveTo>
                    <a:pt x="1" y="30"/>
                  </a:moveTo>
                  <a:cubicBezTo>
                    <a:pt x="1" y="30"/>
                    <a:pt x="0" y="30"/>
                    <a:pt x="0" y="29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9"/>
                    <a:pt x="2" y="29"/>
                    <a:pt x="2" y="29"/>
                  </a:cubicBezTo>
                  <a:cubicBezTo>
                    <a:pt x="2" y="30"/>
                    <a:pt x="2" y="30"/>
                    <a:pt x="1" y="3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7" name="Freeform 33"/>
            <p:cNvSpPr>
              <a:spLocks/>
            </p:cNvSpPr>
            <p:nvPr/>
          </p:nvSpPr>
          <p:spPr bwMode="auto">
            <a:xfrm flipV="1">
              <a:off x="-8118457" y="17273979"/>
              <a:ext cx="201355" cy="181840"/>
            </a:xfrm>
            <a:custGeom>
              <a:avLst/>
              <a:gdLst>
                <a:gd name="T0" fmla="*/ 1 w 13"/>
                <a:gd name="T1" fmla="*/ 12 h 12"/>
                <a:gd name="T2" fmla="*/ 1 w 13"/>
                <a:gd name="T3" fmla="*/ 12 h 12"/>
                <a:gd name="T4" fmla="*/ 1 w 13"/>
                <a:gd name="T5" fmla="*/ 11 h 12"/>
                <a:gd name="T6" fmla="*/ 11 w 13"/>
                <a:gd name="T7" fmla="*/ 0 h 12"/>
                <a:gd name="T8" fmla="*/ 12 w 13"/>
                <a:gd name="T9" fmla="*/ 0 h 12"/>
                <a:gd name="T10" fmla="*/ 12 w 13"/>
                <a:gd name="T11" fmla="*/ 2 h 12"/>
                <a:gd name="T12" fmla="*/ 2 w 13"/>
                <a:gd name="T13" fmla="*/ 12 h 12"/>
                <a:gd name="T14" fmla="*/ 1 w 13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2"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0" y="12"/>
                    <a:pt x="0" y="11"/>
                    <a:pt x="1" y="11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2" y="0"/>
                    <a:pt x="12" y="0"/>
                  </a:cubicBezTo>
                  <a:cubicBezTo>
                    <a:pt x="13" y="1"/>
                    <a:pt x="13" y="1"/>
                    <a:pt x="12" y="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2"/>
                    <a:pt x="2" y="12"/>
                    <a:pt x="1" y="12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8" name="Freeform 34"/>
            <p:cNvSpPr>
              <a:spLocks/>
            </p:cNvSpPr>
            <p:nvPr/>
          </p:nvSpPr>
          <p:spPr bwMode="auto">
            <a:xfrm flipV="1">
              <a:off x="-8272799" y="17273979"/>
              <a:ext cx="185388" cy="181840"/>
            </a:xfrm>
            <a:custGeom>
              <a:avLst/>
              <a:gdLst>
                <a:gd name="T0" fmla="*/ 11 w 12"/>
                <a:gd name="T1" fmla="*/ 12 h 12"/>
                <a:gd name="T2" fmla="*/ 11 w 12"/>
                <a:gd name="T3" fmla="*/ 12 h 12"/>
                <a:gd name="T4" fmla="*/ 0 w 12"/>
                <a:gd name="T5" fmla="*/ 2 h 12"/>
                <a:gd name="T6" fmla="*/ 0 w 12"/>
                <a:gd name="T7" fmla="*/ 0 h 12"/>
                <a:gd name="T8" fmla="*/ 2 w 12"/>
                <a:gd name="T9" fmla="*/ 0 h 12"/>
                <a:gd name="T10" fmla="*/ 12 w 12"/>
                <a:gd name="T11" fmla="*/ 11 h 12"/>
                <a:gd name="T12" fmla="*/ 12 w 12"/>
                <a:gd name="T13" fmla="*/ 12 h 12"/>
                <a:gd name="T14" fmla="*/ 11 w 12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2">
                  <a:moveTo>
                    <a:pt x="11" y="12"/>
                  </a:moveTo>
                  <a:cubicBezTo>
                    <a:pt x="11" y="12"/>
                    <a:pt x="11" y="12"/>
                    <a:pt x="11" y="1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1" y="12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99" name="Freeform 35"/>
            <p:cNvSpPr>
              <a:spLocks/>
            </p:cNvSpPr>
            <p:nvPr/>
          </p:nvSpPr>
          <p:spPr bwMode="auto">
            <a:xfrm flipV="1">
              <a:off x="-8118457" y="16669915"/>
              <a:ext cx="31046" cy="453270"/>
            </a:xfrm>
            <a:custGeom>
              <a:avLst/>
              <a:gdLst>
                <a:gd name="T0" fmla="*/ 1 w 2"/>
                <a:gd name="T1" fmla="*/ 30 h 30"/>
                <a:gd name="T2" fmla="*/ 0 w 2"/>
                <a:gd name="T3" fmla="*/ 29 h 30"/>
                <a:gd name="T4" fmla="*/ 0 w 2"/>
                <a:gd name="T5" fmla="*/ 1 h 30"/>
                <a:gd name="T6" fmla="*/ 1 w 2"/>
                <a:gd name="T7" fmla="*/ 0 h 30"/>
                <a:gd name="T8" fmla="*/ 2 w 2"/>
                <a:gd name="T9" fmla="*/ 1 h 30"/>
                <a:gd name="T10" fmla="*/ 2 w 2"/>
                <a:gd name="T11" fmla="*/ 29 h 30"/>
                <a:gd name="T12" fmla="*/ 1 w 2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30">
                  <a:moveTo>
                    <a:pt x="1" y="30"/>
                  </a:moveTo>
                  <a:cubicBezTo>
                    <a:pt x="1" y="30"/>
                    <a:pt x="0" y="30"/>
                    <a:pt x="0" y="29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9"/>
                    <a:pt x="2" y="29"/>
                    <a:pt x="2" y="29"/>
                  </a:cubicBezTo>
                  <a:cubicBezTo>
                    <a:pt x="2" y="30"/>
                    <a:pt x="2" y="30"/>
                    <a:pt x="1" y="3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0" name="Freeform 36"/>
            <p:cNvSpPr>
              <a:spLocks/>
            </p:cNvSpPr>
            <p:nvPr/>
          </p:nvSpPr>
          <p:spPr bwMode="auto">
            <a:xfrm flipV="1">
              <a:off x="-8272799" y="16926265"/>
              <a:ext cx="185388" cy="196919"/>
            </a:xfrm>
            <a:custGeom>
              <a:avLst/>
              <a:gdLst>
                <a:gd name="T0" fmla="*/ 1 w 12"/>
                <a:gd name="T1" fmla="*/ 13 h 13"/>
                <a:gd name="T2" fmla="*/ 0 w 12"/>
                <a:gd name="T3" fmla="*/ 12 h 13"/>
                <a:gd name="T4" fmla="*/ 0 w 12"/>
                <a:gd name="T5" fmla="*/ 11 h 13"/>
                <a:gd name="T6" fmla="*/ 11 w 12"/>
                <a:gd name="T7" fmla="*/ 1 h 13"/>
                <a:gd name="T8" fmla="*/ 12 w 12"/>
                <a:gd name="T9" fmla="*/ 1 h 13"/>
                <a:gd name="T10" fmla="*/ 12 w 12"/>
                <a:gd name="T11" fmla="*/ 2 h 13"/>
                <a:gd name="T12" fmla="*/ 2 w 12"/>
                <a:gd name="T13" fmla="*/ 12 h 13"/>
                <a:gd name="T14" fmla="*/ 1 w 12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3">
                  <a:moveTo>
                    <a:pt x="1" y="13"/>
                  </a:moveTo>
                  <a:cubicBezTo>
                    <a:pt x="1" y="13"/>
                    <a:pt x="1" y="13"/>
                    <a:pt x="0" y="12"/>
                  </a:cubicBezTo>
                  <a:cubicBezTo>
                    <a:pt x="0" y="12"/>
                    <a:pt x="0" y="11"/>
                    <a:pt x="0" y="11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2" y="1"/>
                    <a:pt x="12" y="2"/>
                    <a:pt x="12" y="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3"/>
                    <a:pt x="1" y="13"/>
                    <a:pt x="1" y="13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1" name="Freeform 37"/>
            <p:cNvSpPr>
              <a:spLocks/>
            </p:cNvSpPr>
            <p:nvPr/>
          </p:nvSpPr>
          <p:spPr bwMode="auto">
            <a:xfrm flipV="1">
              <a:off x="-8118457" y="16926265"/>
              <a:ext cx="201355" cy="196919"/>
            </a:xfrm>
            <a:custGeom>
              <a:avLst/>
              <a:gdLst>
                <a:gd name="T0" fmla="*/ 12 w 13"/>
                <a:gd name="T1" fmla="*/ 13 h 13"/>
                <a:gd name="T2" fmla="*/ 11 w 13"/>
                <a:gd name="T3" fmla="*/ 12 h 13"/>
                <a:gd name="T4" fmla="*/ 1 w 13"/>
                <a:gd name="T5" fmla="*/ 2 h 13"/>
                <a:gd name="T6" fmla="*/ 1 w 13"/>
                <a:gd name="T7" fmla="*/ 1 h 13"/>
                <a:gd name="T8" fmla="*/ 2 w 13"/>
                <a:gd name="T9" fmla="*/ 1 h 13"/>
                <a:gd name="T10" fmla="*/ 12 w 13"/>
                <a:gd name="T11" fmla="*/ 11 h 13"/>
                <a:gd name="T12" fmla="*/ 12 w 13"/>
                <a:gd name="T13" fmla="*/ 12 h 13"/>
                <a:gd name="T14" fmla="*/ 12 w 13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3">
                  <a:moveTo>
                    <a:pt x="12" y="13"/>
                  </a:moveTo>
                  <a:cubicBezTo>
                    <a:pt x="12" y="13"/>
                    <a:pt x="11" y="13"/>
                    <a:pt x="11" y="1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0"/>
                    <a:pt x="2" y="0"/>
                    <a:pt x="2" y="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3" y="11"/>
                    <a:pt x="13" y="12"/>
                    <a:pt x="12" y="12"/>
                  </a:cubicBezTo>
                  <a:cubicBezTo>
                    <a:pt x="12" y="13"/>
                    <a:pt x="12" y="13"/>
                    <a:pt x="12" y="13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grpSp>
        <p:nvGrpSpPr>
          <p:cNvPr id="102" name="101 Grupo"/>
          <p:cNvGrpSpPr/>
          <p:nvPr/>
        </p:nvGrpSpPr>
        <p:grpSpPr>
          <a:xfrm>
            <a:off x="1748294" y="25150442"/>
            <a:ext cx="1683601" cy="1644982"/>
            <a:chOff x="-8922988" y="23665230"/>
            <a:chExt cx="1624142" cy="1586887"/>
          </a:xfrm>
        </p:grpSpPr>
        <p:sp>
          <p:nvSpPr>
            <p:cNvPr id="103" name="Oval 10"/>
            <p:cNvSpPr>
              <a:spLocks noChangeArrowheads="1"/>
            </p:cNvSpPr>
            <p:nvPr/>
          </p:nvSpPr>
          <p:spPr bwMode="auto">
            <a:xfrm flipV="1">
              <a:off x="-8922988" y="23665230"/>
              <a:ext cx="1624142" cy="1586887"/>
            </a:xfrm>
            <a:prstGeom prst="ellipse">
              <a:avLst/>
            </a:prstGeom>
            <a:solidFill>
              <a:srgbClr val="00B2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4" name="Freeform 12"/>
            <p:cNvSpPr>
              <a:spLocks/>
            </p:cNvSpPr>
            <p:nvPr/>
          </p:nvSpPr>
          <p:spPr bwMode="auto">
            <a:xfrm flipV="1">
              <a:off x="-8582371" y="24466213"/>
              <a:ext cx="371663" cy="30159"/>
            </a:xfrm>
            <a:custGeom>
              <a:avLst/>
              <a:gdLst>
                <a:gd name="T0" fmla="*/ 23 w 24"/>
                <a:gd name="T1" fmla="*/ 2 h 2"/>
                <a:gd name="T2" fmla="*/ 1 w 24"/>
                <a:gd name="T3" fmla="*/ 2 h 2"/>
                <a:gd name="T4" fmla="*/ 0 w 24"/>
                <a:gd name="T5" fmla="*/ 1 h 2"/>
                <a:gd name="T6" fmla="*/ 1 w 24"/>
                <a:gd name="T7" fmla="*/ 0 h 2"/>
                <a:gd name="T8" fmla="*/ 23 w 24"/>
                <a:gd name="T9" fmla="*/ 0 h 2"/>
                <a:gd name="T10" fmla="*/ 24 w 24"/>
                <a:gd name="T11" fmla="*/ 1 h 2"/>
                <a:gd name="T12" fmla="*/ 23 w 24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2">
                  <a:moveTo>
                    <a:pt x="23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4" y="0"/>
                    <a:pt x="24" y="1"/>
                    <a:pt x="24" y="1"/>
                  </a:cubicBezTo>
                  <a:cubicBezTo>
                    <a:pt x="24" y="2"/>
                    <a:pt x="24" y="2"/>
                    <a:pt x="23" y="2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5" name="Freeform 13"/>
            <p:cNvSpPr>
              <a:spLocks/>
            </p:cNvSpPr>
            <p:nvPr/>
          </p:nvSpPr>
          <p:spPr bwMode="auto">
            <a:xfrm flipV="1">
              <a:off x="-8597450" y="24330498"/>
              <a:ext cx="169422" cy="165874"/>
            </a:xfrm>
            <a:custGeom>
              <a:avLst/>
              <a:gdLst>
                <a:gd name="T0" fmla="*/ 10 w 11"/>
                <a:gd name="T1" fmla="*/ 11 h 11"/>
                <a:gd name="T2" fmla="*/ 9 w 11"/>
                <a:gd name="T3" fmla="*/ 11 h 11"/>
                <a:gd name="T4" fmla="*/ 1 w 11"/>
                <a:gd name="T5" fmla="*/ 2 h 11"/>
                <a:gd name="T6" fmla="*/ 1 w 11"/>
                <a:gd name="T7" fmla="*/ 1 h 11"/>
                <a:gd name="T8" fmla="*/ 2 w 11"/>
                <a:gd name="T9" fmla="*/ 1 h 11"/>
                <a:gd name="T10" fmla="*/ 11 w 11"/>
                <a:gd name="T11" fmla="*/ 9 h 11"/>
                <a:gd name="T12" fmla="*/ 11 w 11"/>
                <a:gd name="T13" fmla="*/ 11 h 11"/>
                <a:gd name="T14" fmla="*/ 10 w 11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1">
                  <a:moveTo>
                    <a:pt x="10" y="11"/>
                  </a:moveTo>
                  <a:cubicBezTo>
                    <a:pt x="10" y="11"/>
                    <a:pt x="10" y="11"/>
                    <a:pt x="9" y="11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0"/>
                    <a:pt x="2" y="0"/>
                    <a:pt x="2" y="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1" y="9"/>
                    <a:pt x="11" y="10"/>
                    <a:pt x="11" y="11"/>
                  </a:cubicBezTo>
                  <a:cubicBezTo>
                    <a:pt x="11" y="11"/>
                    <a:pt x="10" y="11"/>
                    <a:pt x="10" y="1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6" name="Freeform 14"/>
            <p:cNvSpPr>
              <a:spLocks/>
            </p:cNvSpPr>
            <p:nvPr/>
          </p:nvSpPr>
          <p:spPr bwMode="auto">
            <a:xfrm flipV="1">
              <a:off x="-8597450" y="24466214"/>
              <a:ext cx="169422" cy="150794"/>
            </a:xfrm>
            <a:custGeom>
              <a:avLst/>
              <a:gdLst>
                <a:gd name="T0" fmla="*/ 2 w 11"/>
                <a:gd name="T1" fmla="*/ 10 h 10"/>
                <a:gd name="T2" fmla="*/ 1 w 11"/>
                <a:gd name="T3" fmla="*/ 10 h 10"/>
                <a:gd name="T4" fmla="*/ 1 w 11"/>
                <a:gd name="T5" fmla="*/ 9 h 10"/>
                <a:gd name="T6" fmla="*/ 9 w 11"/>
                <a:gd name="T7" fmla="*/ 0 h 10"/>
                <a:gd name="T8" fmla="*/ 11 w 11"/>
                <a:gd name="T9" fmla="*/ 0 h 10"/>
                <a:gd name="T10" fmla="*/ 11 w 11"/>
                <a:gd name="T11" fmla="*/ 2 h 10"/>
                <a:gd name="T12" fmla="*/ 2 w 11"/>
                <a:gd name="T13" fmla="*/ 10 h 10"/>
                <a:gd name="T14" fmla="*/ 2 w 1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0">
                  <a:moveTo>
                    <a:pt x="2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0" y="10"/>
                    <a:pt x="0" y="9"/>
                    <a:pt x="1" y="9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1"/>
                    <a:pt x="11" y="1"/>
                    <a:pt x="11" y="2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7" name="Freeform 15"/>
            <p:cNvSpPr>
              <a:spLocks/>
            </p:cNvSpPr>
            <p:nvPr/>
          </p:nvSpPr>
          <p:spPr bwMode="auto">
            <a:xfrm flipV="1">
              <a:off x="-7979194" y="24466213"/>
              <a:ext cx="386742" cy="30159"/>
            </a:xfrm>
            <a:custGeom>
              <a:avLst/>
              <a:gdLst>
                <a:gd name="T0" fmla="*/ 24 w 25"/>
                <a:gd name="T1" fmla="*/ 2 h 2"/>
                <a:gd name="T2" fmla="*/ 1 w 25"/>
                <a:gd name="T3" fmla="*/ 2 h 2"/>
                <a:gd name="T4" fmla="*/ 0 w 25"/>
                <a:gd name="T5" fmla="*/ 1 h 2"/>
                <a:gd name="T6" fmla="*/ 1 w 25"/>
                <a:gd name="T7" fmla="*/ 0 h 2"/>
                <a:gd name="T8" fmla="*/ 24 w 25"/>
                <a:gd name="T9" fmla="*/ 0 h 2"/>
                <a:gd name="T10" fmla="*/ 25 w 25"/>
                <a:gd name="T11" fmla="*/ 1 h 2"/>
                <a:gd name="T12" fmla="*/ 24 w 25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" h="2">
                  <a:moveTo>
                    <a:pt x="24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0"/>
                    <a:pt x="25" y="1"/>
                    <a:pt x="25" y="1"/>
                  </a:cubicBezTo>
                  <a:cubicBezTo>
                    <a:pt x="25" y="2"/>
                    <a:pt x="24" y="2"/>
                    <a:pt x="24" y="2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8" name="Freeform 16"/>
            <p:cNvSpPr>
              <a:spLocks/>
            </p:cNvSpPr>
            <p:nvPr/>
          </p:nvSpPr>
          <p:spPr bwMode="auto">
            <a:xfrm flipV="1">
              <a:off x="-7762760" y="24330498"/>
              <a:ext cx="170309" cy="165874"/>
            </a:xfrm>
            <a:custGeom>
              <a:avLst/>
              <a:gdLst>
                <a:gd name="T0" fmla="*/ 1 w 11"/>
                <a:gd name="T1" fmla="*/ 11 h 11"/>
                <a:gd name="T2" fmla="*/ 1 w 11"/>
                <a:gd name="T3" fmla="*/ 11 h 11"/>
                <a:gd name="T4" fmla="*/ 1 w 11"/>
                <a:gd name="T5" fmla="*/ 9 h 11"/>
                <a:gd name="T6" fmla="*/ 9 w 11"/>
                <a:gd name="T7" fmla="*/ 1 h 11"/>
                <a:gd name="T8" fmla="*/ 11 w 11"/>
                <a:gd name="T9" fmla="*/ 1 h 11"/>
                <a:gd name="T10" fmla="*/ 11 w 11"/>
                <a:gd name="T11" fmla="*/ 2 h 11"/>
                <a:gd name="T12" fmla="*/ 2 w 11"/>
                <a:gd name="T13" fmla="*/ 11 h 11"/>
                <a:gd name="T14" fmla="*/ 1 w 11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1">
                  <a:moveTo>
                    <a:pt x="1" y="11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0" y="10"/>
                    <a:pt x="0" y="9"/>
                    <a:pt x="1" y="9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10" y="0"/>
                    <a:pt x="10" y="0"/>
                    <a:pt x="11" y="1"/>
                  </a:cubicBezTo>
                  <a:cubicBezTo>
                    <a:pt x="11" y="1"/>
                    <a:pt x="11" y="2"/>
                    <a:pt x="11" y="2"/>
                  </a:cubicBezTo>
                  <a:cubicBezTo>
                    <a:pt x="2" y="11"/>
                    <a:pt x="2" y="11"/>
                    <a:pt x="2" y="11"/>
                  </a:cubicBezTo>
                  <a:cubicBezTo>
                    <a:pt x="2" y="11"/>
                    <a:pt x="2" y="11"/>
                    <a:pt x="1" y="1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9" name="Freeform 17"/>
            <p:cNvSpPr>
              <a:spLocks/>
            </p:cNvSpPr>
            <p:nvPr/>
          </p:nvSpPr>
          <p:spPr bwMode="auto">
            <a:xfrm flipV="1">
              <a:off x="-7762760" y="24466214"/>
              <a:ext cx="170309" cy="150794"/>
            </a:xfrm>
            <a:custGeom>
              <a:avLst/>
              <a:gdLst>
                <a:gd name="T0" fmla="*/ 10 w 11"/>
                <a:gd name="T1" fmla="*/ 10 h 10"/>
                <a:gd name="T2" fmla="*/ 9 w 11"/>
                <a:gd name="T3" fmla="*/ 10 h 10"/>
                <a:gd name="T4" fmla="*/ 1 w 11"/>
                <a:gd name="T5" fmla="*/ 2 h 10"/>
                <a:gd name="T6" fmla="*/ 1 w 11"/>
                <a:gd name="T7" fmla="*/ 0 h 10"/>
                <a:gd name="T8" fmla="*/ 2 w 11"/>
                <a:gd name="T9" fmla="*/ 0 h 10"/>
                <a:gd name="T10" fmla="*/ 11 w 11"/>
                <a:gd name="T11" fmla="*/ 9 h 10"/>
                <a:gd name="T12" fmla="*/ 11 w 11"/>
                <a:gd name="T13" fmla="*/ 10 h 10"/>
                <a:gd name="T14" fmla="*/ 10 w 1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0">
                  <a:moveTo>
                    <a:pt x="10" y="10"/>
                  </a:moveTo>
                  <a:cubicBezTo>
                    <a:pt x="10" y="10"/>
                    <a:pt x="9" y="10"/>
                    <a:pt x="9" y="1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1" y="9"/>
                    <a:pt x="11" y="10"/>
                    <a:pt x="11" y="10"/>
                  </a:cubicBezTo>
                  <a:cubicBezTo>
                    <a:pt x="10" y="10"/>
                    <a:pt x="10" y="10"/>
                    <a:pt x="10" y="1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0" name="Freeform 18"/>
            <p:cNvSpPr>
              <a:spLocks/>
            </p:cNvSpPr>
            <p:nvPr/>
          </p:nvSpPr>
          <p:spPr bwMode="auto">
            <a:xfrm flipV="1">
              <a:off x="-8102490" y="24586849"/>
              <a:ext cx="30159" cy="377872"/>
            </a:xfrm>
            <a:custGeom>
              <a:avLst/>
              <a:gdLst>
                <a:gd name="T0" fmla="*/ 1 w 2"/>
                <a:gd name="T1" fmla="*/ 25 h 25"/>
                <a:gd name="T2" fmla="*/ 0 w 2"/>
                <a:gd name="T3" fmla="*/ 24 h 25"/>
                <a:gd name="T4" fmla="*/ 0 w 2"/>
                <a:gd name="T5" fmla="*/ 1 h 25"/>
                <a:gd name="T6" fmla="*/ 1 w 2"/>
                <a:gd name="T7" fmla="*/ 0 h 25"/>
                <a:gd name="T8" fmla="*/ 2 w 2"/>
                <a:gd name="T9" fmla="*/ 1 h 25"/>
                <a:gd name="T10" fmla="*/ 2 w 2"/>
                <a:gd name="T11" fmla="*/ 24 h 25"/>
                <a:gd name="T12" fmla="*/ 1 w 2"/>
                <a:gd name="T13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25">
                  <a:moveTo>
                    <a:pt x="1" y="25"/>
                  </a:moveTo>
                  <a:cubicBezTo>
                    <a:pt x="0" y="25"/>
                    <a:pt x="0" y="24"/>
                    <a:pt x="0" y="24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2" y="0"/>
                    <a:pt x="2" y="1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2" y="24"/>
                    <a:pt x="1" y="25"/>
                    <a:pt x="1" y="25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1" name="Freeform 19"/>
            <p:cNvSpPr>
              <a:spLocks/>
            </p:cNvSpPr>
            <p:nvPr/>
          </p:nvSpPr>
          <p:spPr bwMode="auto">
            <a:xfrm flipV="1">
              <a:off x="-8241753" y="24813927"/>
              <a:ext cx="169422" cy="150794"/>
            </a:xfrm>
            <a:custGeom>
              <a:avLst/>
              <a:gdLst>
                <a:gd name="T0" fmla="*/ 1 w 11"/>
                <a:gd name="T1" fmla="*/ 10 h 10"/>
                <a:gd name="T2" fmla="*/ 1 w 11"/>
                <a:gd name="T3" fmla="*/ 10 h 10"/>
                <a:gd name="T4" fmla="*/ 1 w 11"/>
                <a:gd name="T5" fmla="*/ 9 h 10"/>
                <a:gd name="T6" fmla="*/ 9 w 11"/>
                <a:gd name="T7" fmla="*/ 0 h 10"/>
                <a:gd name="T8" fmla="*/ 10 w 11"/>
                <a:gd name="T9" fmla="*/ 0 h 10"/>
                <a:gd name="T10" fmla="*/ 10 w 11"/>
                <a:gd name="T11" fmla="*/ 2 h 10"/>
                <a:gd name="T12" fmla="*/ 2 w 11"/>
                <a:gd name="T13" fmla="*/ 10 h 10"/>
                <a:gd name="T14" fmla="*/ 1 w 1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0">
                  <a:moveTo>
                    <a:pt x="1" y="10"/>
                  </a:moveTo>
                  <a:cubicBezTo>
                    <a:pt x="1" y="10"/>
                    <a:pt x="1" y="10"/>
                    <a:pt x="1" y="10"/>
                  </a:cubicBezTo>
                  <a:cubicBezTo>
                    <a:pt x="0" y="10"/>
                    <a:pt x="0" y="9"/>
                    <a:pt x="1" y="9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10" y="0"/>
                    <a:pt x="10" y="0"/>
                  </a:cubicBezTo>
                  <a:cubicBezTo>
                    <a:pt x="11" y="1"/>
                    <a:pt x="11" y="1"/>
                    <a:pt x="10" y="2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2" y="10"/>
                    <a:pt x="1" y="1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2" name="Freeform 20"/>
            <p:cNvSpPr>
              <a:spLocks/>
            </p:cNvSpPr>
            <p:nvPr/>
          </p:nvSpPr>
          <p:spPr bwMode="auto">
            <a:xfrm flipV="1">
              <a:off x="-8102490" y="24813927"/>
              <a:ext cx="154342" cy="150794"/>
            </a:xfrm>
            <a:custGeom>
              <a:avLst/>
              <a:gdLst>
                <a:gd name="T0" fmla="*/ 9 w 10"/>
                <a:gd name="T1" fmla="*/ 10 h 10"/>
                <a:gd name="T2" fmla="*/ 8 w 10"/>
                <a:gd name="T3" fmla="*/ 10 h 10"/>
                <a:gd name="T4" fmla="*/ 0 w 10"/>
                <a:gd name="T5" fmla="*/ 2 h 10"/>
                <a:gd name="T6" fmla="*/ 0 w 10"/>
                <a:gd name="T7" fmla="*/ 0 h 10"/>
                <a:gd name="T8" fmla="*/ 1 w 10"/>
                <a:gd name="T9" fmla="*/ 0 h 10"/>
                <a:gd name="T10" fmla="*/ 10 w 10"/>
                <a:gd name="T11" fmla="*/ 9 h 10"/>
                <a:gd name="T12" fmla="*/ 10 w 10"/>
                <a:gd name="T13" fmla="*/ 10 h 10"/>
                <a:gd name="T14" fmla="*/ 9 w 10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0">
                  <a:moveTo>
                    <a:pt x="9" y="10"/>
                  </a:moveTo>
                  <a:cubicBezTo>
                    <a:pt x="9" y="10"/>
                    <a:pt x="9" y="10"/>
                    <a:pt x="8" y="1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0" y="9"/>
                    <a:pt x="10" y="10"/>
                    <a:pt x="10" y="10"/>
                  </a:cubicBezTo>
                  <a:cubicBezTo>
                    <a:pt x="10" y="10"/>
                    <a:pt x="9" y="10"/>
                    <a:pt x="9" y="1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3" name="Freeform 21"/>
            <p:cNvSpPr>
              <a:spLocks/>
            </p:cNvSpPr>
            <p:nvPr/>
          </p:nvSpPr>
          <p:spPr bwMode="auto">
            <a:xfrm flipV="1">
              <a:off x="-8102490" y="23997864"/>
              <a:ext cx="30159" cy="377872"/>
            </a:xfrm>
            <a:custGeom>
              <a:avLst/>
              <a:gdLst>
                <a:gd name="T0" fmla="*/ 1 w 2"/>
                <a:gd name="T1" fmla="*/ 25 h 25"/>
                <a:gd name="T2" fmla="*/ 0 w 2"/>
                <a:gd name="T3" fmla="*/ 24 h 25"/>
                <a:gd name="T4" fmla="*/ 0 w 2"/>
                <a:gd name="T5" fmla="*/ 1 h 25"/>
                <a:gd name="T6" fmla="*/ 1 w 2"/>
                <a:gd name="T7" fmla="*/ 0 h 25"/>
                <a:gd name="T8" fmla="*/ 2 w 2"/>
                <a:gd name="T9" fmla="*/ 1 h 25"/>
                <a:gd name="T10" fmla="*/ 2 w 2"/>
                <a:gd name="T11" fmla="*/ 24 h 25"/>
                <a:gd name="T12" fmla="*/ 1 w 2"/>
                <a:gd name="T13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25">
                  <a:moveTo>
                    <a:pt x="1" y="25"/>
                  </a:moveTo>
                  <a:cubicBezTo>
                    <a:pt x="0" y="25"/>
                    <a:pt x="0" y="25"/>
                    <a:pt x="0" y="24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1"/>
                    <a:pt x="2" y="1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2" y="25"/>
                    <a:pt x="1" y="25"/>
                    <a:pt x="1" y="25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4" name="Freeform 22"/>
            <p:cNvSpPr>
              <a:spLocks/>
            </p:cNvSpPr>
            <p:nvPr/>
          </p:nvSpPr>
          <p:spPr bwMode="auto">
            <a:xfrm flipV="1">
              <a:off x="-8241753" y="23997864"/>
              <a:ext cx="169422" cy="150794"/>
            </a:xfrm>
            <a:custGeom>
              <a:avLst/>
              <a:gdLst>
                <a:gd name="T0" fmla="*/ 10 w 11"/>
                <a:gd name="T1" fmla="*/ 10 h 10"/>
                <a:gd name="T2" fmla="*/ 9 w 11"/>
                <a:gd name="T3" fmla="*/ 10 h 10"/>
                <a:gd name="T4" fmla="*/ 1 w 11"/>
                <a:gd name="T5" fmla="*/ 1 h 10"/>
                <a:gd name="T6" fmla="*/ 1 w 11"/>
                <a:gd name="T7" fmla="*/ 0 h 10"/>
                <a:gd name="T8" fmla="*/ 2 w 11"/>
                <a:gd name="T9" fmla="*/ 0 h 10"/>
                <a:gd name="T10" fmla="*/ 10 w 11"/>
                <a:gd name="T11" fmla="*/ 8 h 10"/>
                <a:gd name="T12" fmla="*/ 10 w 11"/>
                <a:gd name="T13" fmla="*/ 10 h 10"/>
                <a:gd name="T14" fmla="*/ 10 w 1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0">
                  <a:moveTo>
                    <a:pt x="10" y="10"/>
                  </a:moveTo>
                  <a:cubicBezTo>
                    <a:pt x="9" y="10"/>
                    <a:pt x="9" y="10"/>
                    <a:pt x="9" y="1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1" y="9"/>
                    <a:pt x="11" y="10"/>
                    <a:pt x="10" y="10"/>
                  </a:cubicBezTo>
                  <a:cubicBezTo>
                    <a:pt x="10" y="10"/>
                    <a:pt x="10" y="10"/>
                    <a:pt x="10" y="1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5" name="Freeform 23"/>
            <p:cNvSpPr>
              <a:spLocks/>
            </p:cNvSpPr>
            <p:nvPr/>
          </p:nvSpPr>
          <p:spPr bwMode="auto">
            <a:xfrm flipV="1">
              <a:off x="-8102490" y="23997864"/>
              <a:ext cx="154342" cy="150794"/>
            </a:xfrm>
            <a:custGeom>
              <a:avLst/>
              <a:gdLst>
                <a:gd name="T0" fmla="*/ 1 w 10"/>
                <a:gd name="T1" fmla="*/ 10 h 10"/>
                <a:gd name="T2" fmla="*/ 0 w 10"/>
                <a:gd name="T3" fmla="*/ 10 h 10"/>
                <a:gd name="T4" fmla="*/ 0 w 10"/>
                <a:gd name="T5" fmla="*/ 8 h 10"/>
                <a:gd name="T6" fmla="*/ 8 w 10"/>
                <a:gd name="T7" fmla="*/ 0 h 10"/>
                <a:gd name="T8" fmla="*/ 10 w 10"/>
                <a:gd name="T9" fmla="*/ 0 h 10"/>
                <a:gd name="T10" fmla="*/ 10 w 10"/>
                <a:gd name="T11" fmla="*/ 1 h 10"/>
                <a:gd name="T12" fmla="*/ 1 w 10"/>
                <a:gd name="T13" fmla="*/ 10 h 10"/>
                <a:gd name="T14" fmla="*/ 1 w 10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0">
                  <a:moveTo>
                    <a:pt x="1" y="1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9"/>
                    <a:pt x="0" y="8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9" y="0"/>
                    <a:pt x="10" y="0"/>
                    <a:pt x="10" y="0"/>
                  </a:cubicBezTo>
                  <a:cubicBezTo>
                    <a:pt x="10" y="0"/>
                    <a:pt x="10" y="1"/>
                    <a:pt x="10" y="1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1" y="10"/>
                    <a:pt x="1" y="10"/>
                    <a:pt x="1" y="1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grpSp>
        <p:nvGrpSpPr>
          <p:cNvPr id="116" name="115 Grupo"/>
          <p:cNvGrpSpPr/>
          <p:nvPr/>
        </p:nvGrpSpPr>
        <p:grpSpPr>
          <a:xfrm>
            <a:off x="1914872" y="29106826"/>
            <a:ext cx="1687979" cy="1649260"/>
            <a:chOff x="-8922988" y="30993124"/>
            <a:chExt cx="1624142" cy="1586887"/>
          </a:xfrm>
        </p:grpSpPr>
        <p:sp>
          <p:nvSpPr>
            <p:cNvPr id="117" name="Oval 38"/>
            <p:cNvSpPr>
              <a:spLocks noChangeArrowheads="1"/>
            </p:cNvSpPr>
            <p:nvPr/>
          </p:nvSpPr>
          <p:spPr bwMode="auto">
            <a:xfrm flipV="1">
              <a:off x="-8922988" y="30993124"/>
              <a:ext cx="1624142" cy="1586887"/>
            </a:xfrm>
            <a:prstGeom prst="ellipse">
              <a:avLst/>
            </a:prstGeom>
            <a:solidFill>
              <a:srgbClr val="00B2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8" name="Freeform 40"/>
            <p:cNvSpPr>
              <a:spLocks/>
            </p:cNvSpPr>
            <p:nvPr/>
          </p:nvSpPr>
          <p:spPr bwMode="auto">
            <a:xfrm flipV="1">
              <a:off x="-8489233" y="31718711"/>
              <a:ext cx="169422" cy="180953"/>
            </a:xfrm>
            <a:custGeom>
              <a:avLst/>
              <a:gdLst>
                <a:gd name="T0" fmla="*/ 1 w 11"/>
                <a:gd name="T1" fmla="*/ 12 h 12"/>
                <a:gd name="T2" fmla="*/ 1 w 11"/>
                <a:gd name="T3" fmla="*/ 11 h 12"/>
                <a:gd name="T4" fmla="*/ 1 w 11"/>
                <a:gd name="T5" fmla="*/ 10 h 12"/>
                <a:gd name="T6" fmla="*/ 9 w 11"/>
                <a:gd name="T7" fmla="*/ 0 h 12"/>
                <a:gd name="T8" fmla="*/ 11 w 11"/>
                <a:gd name="T9" fmla="*/ 0 h 12"/>
                <a:gd name="T10" fmla="*/ 11 w 11"/>
                <a:gd name="T11" fmla="*/ 2 h 12"/>
                <a:gd name="T12" fmla="*/ 2 w 11"/>
                <a:gd name="T13" fmla="*/ 11 h 12"/>
                <a:gd name="T14" fmla="*/ 1 w 11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2">
                  <a:moveTo>
                    <a:pt x="1" y="12"/>
                  </a:moveTo>
                  <a:cubicBezTo>
                    <a:pt x="1" y="12"/>
                    <a:pt x="1" y="12"/>
                    <a:pt x="1" y="11"/>
                  </a:cubicBezTo>
                  <a:cubicBezTo>
                    <a:pt x="0" y="11"/>
                    <a:pt x="0" y="10"/>
                    <a:pt x="1" y="1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1" y="1"/>
                    <a:pt x="11" y="1"/>
                    <a:pt x="11" y="2"/>
                  </a:cubicBezTo>
                  <a:cubicBezTo>
                    <a:pt x="2" y="11"/>
                    <a:pt x="2" y="11"/>
                    <a:pt x="2" y="11"/>
                  </a:cubicBezTo>
                  <a:cubicBezTo>
                    <a:pt x="2" y="11"/>
                    <a:pt x="2" y="12"/>
                    <a:pt x="1" y="12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9" name="Freeform 41"/>
            <p:cNvSpPr>
              <a:spLocks/>
            </p:cNvSpPr>
            <p:nvPr/>
          </p:nvSpPr>
          <p:spPr bwMode="auto">
            <a:xfrm flipV="1">
              <a:off x="-8613416" y="31718711"/>
              <a:ext cx="170309" cy="196033"/>
            </a:xfrm>
            <a:custGeom>
              <a:avLst/>
              <a:gdLst>
                <a:gd name="T0" fmla="*/ 9 w 11"/>
                <a:gd name="T1" fmla="*/ 13 h 13"/>
                <a:gd name="T2" fmla="*/ 9 w 11"/>
                <a:gd name="T3" fmla="*/ 12 h 13"/>
                <a:gd name="T4" fmla="*/ 1 w 11"/>
                <a:gd name="T5" fmla="*/ 2 h 13"/>
                <a:gd name="T6" fmla="*/ 1 w 11"/>
                <a:gd name="T7" fmla="*/ 1 h 13"/>
                <a:gd name="T8" fmla="*/ 2 w 11"/>
                <a:gd name="T9" fmla="*/ 1 h 13"/>
                <a:gd name="T10" fmla="*/ 10 w 11"/>
                <a:gd name="T11" fmla="*/ 11 h 13"/>
                <a:gd name="T12" fmla="*/ 10 w 11"/>
                <a:gd name="T13" fmla="*/ 12 h 13"/>
                <a:gd name="T14" fmla="*/ 9 w 11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3">
                  <a:moveTo>
                    <a:pt x="9" y="13"/>
                  </a:moveTo>
                  <a:cubicBezTo>
                    <a:pt x="9" y="13"/>
                    <a:pt x="9" y="12"/>
                    <a:pt x="9" y="1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0"/>
                    <a:pt x="2" y="0"/>
                    <a:pt x="2" y="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11"/>
                    <a:pt x="10" y="12"/>
                    <a:pt x="10" y="12"/>
                  </a:cubicBezTo>
                  <a:cubicBezTo>
                    <a:pt x="10" y="13"/>
                    <a:pt x="10" y="13"/>
                    <a:pt x="9" y="13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0" name="Freeform 42"/>
            <p:cNvSpPr>
              <a:spLocks noEditPoints="1"/>
            </p:cNvSpPr>
            <p:nvPr/>
          </p:nvSpPr>
          <p:spPr bwMode="auto">
            <a:xfrm flipV="1">
              <a:off x="-8489233" y="31431314"/>
              <a:ext cx="757519" cy="755745"/>
            </a:xfrm>
            <a:custGeom>
              <a:avLst/>
              <a:gdLst>
                <a:gd name="T0" fmla="*/ 25 w 49"/>
                <a:gd name="T1" fmla="*/ 50 h 50"/>
                <a:gd name="T2" fmla="*/ 0 w 49"/>
                <a:gd name="T3" fmla="*/ 25 h 50"/>
                <a:gd name="T4" fmla="*/ 25 w 49"/>
                <a:gd name="T5" fmla="*/ 0 h 50"/>
                <a:gd name="T6" fmla="*/ 49 w 49"/>
                <a:gd name="T7" fmla="*/ 25 h 50"/>
                <a:gd name="T8" fmla="*/ 25 w 49"/>
                <a:gd name="T9" fmla="*/ 50 h 50"/>
                <a:gd name="T10" fmla="*/ 25 w 49"/>
                <a:gd name="T11" fmla="*/ 2 h 50"/>
                <a:gd name="T12" fmla="*/ 2 w 49"/>
                <a:gd name="T13" fmla="*/ 25 h 50"/>
                <a:gd name="T14" fmla="*/ 25 w 49"/>
                <a:gd name="T15" fmla="*/ 48 h 50"/>
                <a:gd name="T16" fmla="*/ 47 w 49"/>
                <a:gd name="T17" fmla="*/ 25 h 50"/>
                <a:gd name="T18" fmla="*/ 25 w 49"/>
                <a:gd name="T19" fmla="*/ 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50">
                  <a:moveTo>
                    <a:pt x="25" y="50"/>
                  </a:moveTo>
                  <a:cubicBezTo>
                    <a:pt x="11" y="50"/>
                    <a:pt x="0" y="39"/>
                    <a:pt x="0" y="25"/>
                  </a:cubicBezTo>
                  <a:cubicBezTo>
                    <a:pt x="0" y="11"/>
                    <a:pt x="11" y="0"/>
                    <a:pt x="25" y="0"/>
                  </a:cubicBezTo>
                  <a:cubicBezTo>
                    <a:pt x="38" y="0"/>
                    <a:pt x="49" y="11"/>
                    <a:pt x="49" y="25"/>
                  </a:cubicBezTo>
                  <a:cubicBezTo>
                    <a:pt x="49" y="39"/>
                    <a:pt x="38" y="50"/>
                    <a:pt x="25" y="50"/>
                  </a:cubicBezTo>
                  <a:close/>
                  <a:moveTo>
                    <a:pt x="25" y="2"/>
                  </a:moveTo>
                  <a:cubicBezTo>
                    <a:pt x="12" y="2"/>
                    <a:pt x="2" y="13"/>
                    <a:pt x="2" y="25"/>
                  </a:cubicBezTo>
                  <a:cubicBezTo>
                    <a:pt x="2" y="38"/>
                    <a:pt x="12" y="48"/>
                    <a:pt x="25" y="48"/>
                  </a:cubicBezTo>
                  <a:cubicBezTo>
                    <a:pt x="37" y="48"/>
                    <a:pt x="47" y="38"/>
                    <a:pt x="47" y="25"/>
                  </a:cubicBezTo>
                  <a:cubicBezTo>
                    <a:pt x="47" y="13"/>
                    <a:pt x="37" y="2"/>
                    <a:pt x="25" y="2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grpSp>
        <p:nvGrpSpPr>
          <p:cNvPr id="121" name="120 Grupo"/>
          <p:cNvGrpSpPr/>
          <p:nvPr/>
        </p:nvGrpSpPr>
        <p:grpSpPr>
          <a:xfrm>
            <a:off x="1603231" y="39004671"/>
            <a:ext cx="1619108" cy="1597677"/>
            <a:chOff x="-8907021" y="37471864"/>
            <a:chExt cx="1608175" cy="1586887"/>
          </a:xfrm>
        </p:grpSpPr>
        <p:sp>
          <p:nvSpPr>
            <p:cNvPr id="122" name="Oval 43"/>
            <p:cNvSpPr>
              <a:spLocks noChangeArrowheads="1"/>
            </p:cNvSpPr>
            <p:nvPr/>
          </p:nvSpPr>
          <p:spPr bwMode="auto">
            <a:xfrm flipV="1">
              <a:off x="-8907021" y="37471864"/>
              <a:ext cx="1608175" cy="1586887"/>
            </a:xfrm>
            <a:prstGeom prst="ellipse">
              <a:avLst/>
            </a:prstGeom>
            <a:solidFill>
              <a:srgbClr val="00B2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3" name="Freeform 45"/>
            <p:cNvSpPr>
              <a:spLocks noEditPoints="1"/>
            </p:cNvSpPr>
            <p:nvPr/>
          </p:nvSpPr>
          <p:spPr bwMode="auto">
            <a:xfrm flipV="1">
              <a:off x="-8267664" y="37985451"/>
              <a:ext cx="463914" cy="513587"/>
            </a:xfrm>
            <a:custGeom>
              <a:avLst/>
              <a:gdLst>
                <a:gd name="T0" fmla="*/ 1 w 30"/>
                <a:gd name="T1" fmla="*/ 34 h 34"/>
                <a:gd name="T2" fmla="*/ 1 w 30"/>
                <a:gd name="T3" fmla="*/ 33 h 34"/>
                <a:gd name="T4" fmla="*/ 0 w 30"/>
                <a:gd name="T5" fmla="*/ 33 h 34"/>
                <a:gd name="T6" fmla="*/ 0 w 30"/>
                <a:gd name="T7" fmla="*/ 1 h 34"/>
                <a:gd name="T8" fmla="*/ 1 w 30"/>
                <a:gd name="T9" fmla="*/ 0 h 34"/>
                <a:gd name="T10" fmla="*/ 2 w 30"/>
                <a:gd name="T11" fmla="*/ 0 h 34"/>
                <a:gd name="T12" fmla="*/ 29 w 30"/>
                <a:gd name="T13" fmla="*/ 16 h 34"/>
                <a:gd name="T14" fmla="*/ 30 w 30"/>
                <a:gd name="T15" fmla="*/ 17 h 34"/>
                <a:gd name="T16" fmla="*/ 29 w 30"/>
                <a:gd name="T17" fmla="*/ 17 h 34"/>
                <a:gd name="T18" fmla="*/ 2 w 30"/>
                <a:gd name="T19" fmla="*/ 33 h 34"/>
                <a:gd name="T20" fmla="*/ 1 w 30"/>
                <a:gd name="T21" fmla="*/ 34 h 34"/>
                <a:gd name="T22" fmla="*/ 2 w 30"/>
                <a:gd name="T23" fmla="*/ 2 h 34"/>
                <a:gd name="T24" fmla="*/ 2 w 30"/>
                <a:gd name="T25" fmla="*/ 31 h 34"/>
                <a:gd name="T26" fmla="*/ 27 w 30"/>
                <a:gd name="T27" fmla="*/ 17 h 34"/>
                <a:gd name="T28" fmla="*/ 2 w 30"/>
                <a:gd name="T29" fmla="*/ 2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" h="34">
                  <a:moveTo>
                    <a:pt x="1" y="34"/>
                  </a:moveTo>
                  <a:cubicBezTo>
                    <a:pt x="1" y="34"/>
                    <a:pt x="1" y="33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0" y="16"/>
                    <a:pt x="30" y="16"/>
                    <a:pt x="30" y="17"/>
                  </a:cubicBezTo>
                  <a:cubicBezTo>
                    <a:pt x="30" y="17"/>
                    <a:pt x="30" y="17"/>
                    <a:pt x="29" y="17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1" y="34"/>
                    <a:pt x="1" y="34"/>
                  </a:cubicBezTo>
                  <a:close/>
                  <a:moveTo>
                    <a:pt x="2" y="2"/>
                  </a:moveTo>
                  <a:cubicBezTo>
                    <a:pt x="2" y="31"/>
                    <a:pt x="2" y="31"/>
                    <a:pt x="2" y="31"/>
                  </a:cubicBezTo>
                  <a:cubicBezTo>
                    <a:pt x="27" y="17"/>
                    <a:pt x="27" y="17"/>
                    <a:pt x="27" y="17"/>
                  </a:cubicBezTo>
                  <a:lnTo>
                    <a:pt x="2" y="2"/>
                  </a:ln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sp>
        <p:nvSpPr>
          <p:cNvPr id="68" name="Rectángulo 56">
            <a:extLst>
              <a:ext uri="{FF2B5EF4-FFF2-40B4-BE49-F238E27FC236}">
                <a16:creationId xmlns:a16="http://schemas.microsoft.com/office/drawing/2014/main" id="{5BC859C7-214B-4508-B73E-3DF64FBCED31}"/>
              </a:ext>
            </a:extLst>
          </p:cNvPr>
          <p:cNvSpPr/>
          <p:nvPr/>
        </p:nvSpPr>
        <p:spPr>
          <a:xfrm>
            <a:off x="1448697" y="16040280"/>
            <a:ext cx="25836909" cy="3592794"/>
          </a:xfrm>
          <a:prstGeom prst="rect">
            <a:avLst/>
          </a:prstGeom>
          <a:solidFill>
            <a:srgbClr val="D3EDE9"/>
          </a:solidFill>
          <a:ln>
            <a:solidFill>
              <a:srgbClr val="AADC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00B2A9"/>
              </a:solidFill>
            </a:endParaRPr>
          </a:p>
        </p:txBody>
      </p:sp>
      <p:sp>
        <p:nvSpPr>
          <p:cNvPr id="69" name="Rectángulo 56">
            <a:extLst>
              <a:ext uri="{FF2B5EF4-FFF2-40B4-BE49-F238E27FC236}">
                <a16:creationId xmlns:a16="http://schemas.microsoft.com/office/drawing/2014/main" id="{1CA256E0-5CCE-4AAD-B184-E841E5ADDE85}"/>
              </a:ext>
            </a:extLst>
          </p:cNvPr>
          <p:cNvSpPr/>
          <p:nvPr/>
        </p:nvSpPr>
        <p:spPr>
          <a:xfrm>
            <a:off x="1423455" y="15805187"/>
            <a:ext cx="25921073" cy="2685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391179BA-D3FF-4641-8969-56422F4DB4EE}"/>
              </a:ext>
            </a:extLst>
          </p:cNvPr>
          <p:cNvSpPr/>
          <p:nvPr/>
        </p:nvSpPr>
        <p:spPr>
          <a:xfrm>
            <a:off x="3571960" y="17142539"/>
            <a:ext cx="238382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Texto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e </a:t>
            </a:r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imágenes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a 42pt</a:t>
            </a:r>
          </a:p>
        </p:txBody>
      </p:sp>
      <p:sp>
        <p:nvSpPr>
          <p:cNvPr id="73" name="Rectángulo 72">
            <a:extLst>
              <a:ext uri="{FF2B5EF4-FFF2-40B4-BE49-F238E27FC236}">
                <a16:creationId xmlns:a16="http://schemas.microsoft.com/office/drawing/2014/main" id="{8DC7110C-3406-45E8-AE43-CBA9FF43FC19}"/>
              </a:ext>
            </a:extLst>
          </p:cNvPr>
          <p:cNvSpPr/>
          <p:nvPr/>
        </p:nvSpPr>
        <p:spPr>
          <a:xfrm>
            <a:off x="3571959" y="16161920"/>
            <a:ext cx="1241399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6000" b="1" dirty="0">
                <a:solidFill>
                  <a:srgbClr val="4B4F54"/>
                </a:solidFill>
              </a:rPr>
              <a:t>OBJETIVOS</a:t>
            </a:r>
            <a:endParaRPr lang="es-ES" sz="6000" dirty="0">
              <a:solidFill>
                <a:srgbClr val="4B4F54"/>
              </a:solidFill>
            </a:endParaRPr>
          </a:p>
          <a:p>
            <a:endParaRPr lang="es-ES" sz="6500" b="1" dirty="0">
              <a:solidFill>
                <a:srgbClr val="4B4F54"/>
              </a:solidFill>
            </a:endParaRPr>
          </a:p>
        </p:txBody>
      </p:sp>
      <p:grpSp>
        <p:nvGrpSpPr>
          <p:cNvPr id="75" name="87 Grupo">
            <a:extLst>
              <a:ext uri="{FF2B5EF4-FFF2-40B4-BE49-F238E27FC236}">
                <a16:creationId xmlns:a16="http://schemas.microsoft.com/office/drawing/2014/main" id="{3A1CED6F-2071-4239-BB39-285D2C1E35A4}"/>
              </a:ext>
            </a:extLst>
          </p:cNvPr>
          <p:cNvGrpSpPr/>
          <p:nvPr/>
        </p:nvGrpSpPr>
        <p:grpSpPr>
          <a:xfrm>
            <a:off x="1590267" y="16132705"/>
            <a:ext cx="1661070" cy="1622967"/>
            <a:chOff x="-8907021" y="16427757"/>
            <a:chExt cx="1624142" cy="1586887"/>
          </a:xfrm>
          <a:solidFill>
            <a:srgbClr val="00B2A9"/>
          </a:solidFill>
        </p:grpSpPr>
        <p:sp>
          <p:nvSpPr>
            <p:cNvPr id="77" name="Oval 24">
              <a:extLst>
                <a:ext uri="{FF2B5EF4-FFF2-40B4-BE49-F238E27FC236}">
                  <a16:creationId xmlns:a16="http://schemas.microsoft.com/office/drawing/2014/main" id="{C203B2B2-551C-4EBB-B87F-41F2478A0A8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-8907021" y="16427757"/>
              <a:ext cx="1624142" cy="158688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78" name="Freeform 26">
              <a:extLst>
                <a:ext uri="{FF2B5EF4-FFF2-40B4-BE49-F238E27FC236}">
                  <a16:creationId xmlns:a16="http://schemas.microsoft.com/office/drawing/2014/main" id="{6541AB7C-3434-43FE-BDF4-46C4F241012D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644462" y="17183502"/>
              <a:ext cx="463914" cy="30159"/>
            </a:xfrm>
            <a:custGeom>
              <a:avLst/>
              <a:gdLst>
                <a:gd name="T0" fmla="*/ 29 w 30"/>
                <a:gd name="T1" fmla="*/ 2 h 2"/>
                <a:gd name="T2" fmla="*/ 1 w 30"/>
                <a:gd name="T3" fmla="*/ 2 h 2"/>
                <a:gd name="T4" fmla="*/ 0 w 30"/>
                <a:gd name="T5" fmla="*/ 1 h 2"/>
                <a:gd name="T6" fmla="*/ 1 w 30"/>
                <a:gd name="T7" fmla="*/ 0 h 2"/>
                <a:gd name="T8" fmla="*/ 29 w 30"/>
                <a:gd name="T9" fmla="*/ 0 h 2"/>
                <a:gd name="T10" fmla="*/ 30 w 30"/>
                <a:gd name="T11" fmla="*/ 1 h 2"/>
                <a:gd name="T12" fmla="*/ 29 w 30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2">
                  <a:moveTo>
                    <a:pt x="29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0"/>
                    <a:pt x="30" y="1"/>
                    <a:pt x="30" y="1"/>
                  </a:cubicBezTo>
                  <a:cubicBezTo>
                    <a:pt x="30" y="2"/>
                    <a:pt x="29" y="2"/>
                    <a:pt x="29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79" name="Freeform 27">
              <a:extLst>
                <a:ext uri="{FF2B5EF4-FFF2-40B4-BE49-F238E27FC236}">
                  <a16:creationId xmlns:a16="http://schemas.microsoft.com/office/drawing/2014/main" id="{0557EB2F-FB6A-4149-8322-51762BED3E68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381016" y="17183502"/>
              <a:ext cx="200467" cy="180953"/>
            </a:xfrm>
            <a:custGeom>
              <a:avLst/>
              <a:gdLst>
                <a:gd name="T0" fmla="*/ 12 w 13"/>
                <a:gd name="T1" fmla="*/ 12 h 12"/>
                <a:gd name="T2" fmla="*/ 11 w 13"/>
                <a:gd name="T3" fmla="*/ 12 h 12"/>
                <a:gd name="T4" fmla="*/ 1 w 13"/>
                <a:gd name="T5" fmla="*/ 2 h 12"/>
                <a:gd name="T6" fmla="*/ 1 w 13"/>
                <a:gd name="T7" fmla="*/ 0 h 12"/>
                <a:gd name="T8" fmla="*/ 2 w 13"/>
                <a:gd name="T9" fmla="*/ 0 h 12"/>
                <a:gd name="T10" fmla="*/ 12 w 13"/>
                <a:gd name="T11" fmla="*/ 11 h 12"/>
                <a:gd name="T12" fmla="*/ 12 w 13"/>
                <a:gd name="T13" fmla="*/ 12 h 12"/>
                <a:gd name="T14" fmla="*/ 12 w 13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2">
                  <a:moveTo>
                    <a:pt x="12" y="12"/>
                  </a:moveTo>
                  <a:cubicBezTo>
                    <a:pt x="11" y="12"/>
                    <a:pt x="11" y="12"/>
                    <a:pt x="11" y="1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3" y="11"/>
                    <a:pt x="13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80" name="Freeform 28">
              <a:extLst>
                <a:ext uri="{FF2B5EF4-FFF2-40B4-BE49-F238E27FC236}">
                  <a16:creationId xmlns:a16="http://schemas.microsoft.com/office/drawing/2014/main" id="{FD3902A2-5AD9-4204-921B-3178B0C9B434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381016" y="17017629"/>
              <a:ext cx="200467" cy="196033"/>
            </a:xfrm>
            <a:custGeom>
              <a:avLst/>
              <a:gdLst>
                <a:gd name="T0" fmla="*/ 1 w 13"/>
                <a:gd name="T1" fmla="*/ 13 h 13"/>
                <a:gd name="T2" fmla="*/ 1 w 13"/>
                <a:gd name="T3" fmla="*/ 12 h 13"/>
                <a:gd name="T4" fmla="*/ 1 w 13"/>
                <a:gd name="T5" fmla="*/ 11 h 13"/>
                <a:gd name="T6" fmla="*/ 11 w 13"/>
                <a:gd name="T7" fmla="*/ 1 h 13"/>
                <a:gd name="T8" fmla="*/ 12 w 13"/>
                <a:gd name="T9" fmla="*/ 1 h 13"/>
                <a:gd name="T10" fmla="*/ 12 w 13"/>
                <a:gd name="T11" fmla="*/ 2 h 13"/>
                <a:gd name="T12" fmla="*/ 2 w 13"/>
                <a:gd name="T13" fmla="*/ 12 h 13"/>
                <a:gd name="T14" fmla="*/ 1 w 13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3">
                  <a:moveTo>
                    <a:pt x="1" y="13"/>
                  </a:moveTo>
                  <a:cubicBezTo>
                    <a:pt x="1" y="13"/>
                    <a:pt x="1" y="13"/>
                    <a:pt x="1" y="12"/>
                  </a:cubicBezTo>
                  <a:cubicBezTo>
                    <a:pt x="0" y="12"/>
                    <a:pt x="0" y="11"/>
                    <a:pt x="1" y="11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3" y="1"/>
                    <a:pt x="13" y="2"/>
                    <a:pt x="12" y="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3"/>
                    <a:pt x="2" y="13"/>
                    <a:pt x="1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4" name="Freeform 29">
              <a:extLst>
                <a:ext uri="{FF2B5EF4-FFF2-40B4-BE49-F238E27FC236}">
                  <a16:creationId xmlns:a16="http://schemas.microsoft.com/office/drawing/2014/main" id="{FB724C9D-2106-4A72-9338-5D52C2898022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010239" y="17183502"/>
              <a:ext cx="463914" cy="30159"/>
            </a:xfrm>
            <a:custGeom>
              <a:avLst/>
              <a:gdLst>
                <a:gd name="T0" fmla="*/ 29 w 30"/>
                <a:gd name="T1" fmla="*/ 2 h 2"/>
                <a:gd name="T2" fmla="*/ 1 w 30"/>
                <a:gd name="T3" fmla="*/ 2 h 2"/>
                <a:gd name="T4" fmla="*/ 0 w 30"/>
                <a:gd name="T5" fmla="*/ 1 h 2"/>
                <a:gd name="T6" fmla="*/ 1 w 30"/>
                <a:gd name="T7" fmla="*/ 0 h 2"/>
                <a:gd name="T8" fmla="*/ 29 w 30"/>
                <a:gd name="T9" fmla="*/ 0 h 2"/>
                <a:gd name="T10" fmla="*/ 30 w 30"/>
                <a:gd name="T11" fmla="*/ 1 h 2"/>
                <a:gd name="T12" fmla="*/ 29 w 30"/>
                <a:gd name="T1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" h="2">
                  <a:moveTo>
                    <a:pt x="29" y="2"/>
                  </a:move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0"/>
                    <a:pt x="30" y="1"/>
                    <a:pt x="30" y="1"/>
                  </a:cubicBezTo>
                  <a:cubicBezTo>
                    <a:pt x="30" y="2"/>
                    <a:pt x="29" y="2"/>
                    <a:pt x="29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5" name="Freeform 30">
              <a:extLst>
                <a:ext uri="{FF2B5EF4-FFF2-40B4-BE49-F238E27FC236}">
                  <a16:creationId xmlns:a16="http://schemas.microsoft.com/office/drawing/2014/main" id="{E245A8BD-C34C-491B-9343-08A11055A249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010239" y="17017629"/>
              <a:ext cx="185388" cy="196033"/>
            </a:xfrm>
            <a:custGeom>
              <a:avLst/>
              <a:gdLst>
                <a:gd name="T0" fmla="*/ 11 w 12"/>
                <a:gd name="T1" fmla="*/ 13 h 13"/>
                <a:gd name="T2" fmla="*/ 10 w 12"/>
                <a:gd name="T3" fmla="*/ 12 h 13"/>
                <a:gd name="T4" fmla="*/ 0 w 12"/>
                <a:gd name="T5" fmla="*/ 2 h 13"/>
                <a:gd name="T6" fmla="*/ 0 w 12"/>
                <a:gd name="T7" fmla="*/ 1 h 13"/>
                <a:gd name="T8" fmla="*/ 1 w 12"/>
                <a:gd name="T9" fmla="*/ 1 h 13"/>
                <a:gd name="T10" fmla="*/ 12 w 12"/>
                <a:gd name="T11" fmla="*/ 11 h 13"/>
                <a:gd name="T12" fmla="*/ 12 w 12"/>
                <a:gd name="T13" fmla="*/ 12 h 13"/>
                <a:gd name="T14" fmla="*/ 11 w 12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3">
                  <a:moveTo>
                    <a:pt x="11" y="13"/>
                  </a:moveTo>
                  <a:cubicBezTo>
                    <a:pt x="11" y="13"/>
                    <a:pt x="11" y="13"/>
                    <a:pt x="10" y="1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1" y="0"/>
                    <a:pt x="1" y="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26" name="Freeform 31">
              <a:extLst>
                <a:ext uri="{FF2B5EF4-FFF2-40B4-BE49-F238E27FC236}">
                  <a16:creationId xmlns:a16="http://schemas.microsoft.com/office/drawing/2014/main" id="{A32EBBE5-94FD-44B0-A7C6-2D3E8A380A82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010239" y="17183502"/>
              <a:ext cx="185388" cy="180953"/>
            </a:xfrm>
            <a:custGeom>
              <a:avLst/>
              <a:gdLst>
                <a:gd name="T0" fmla="*/ 1 w 12"/>
                <a:gd name="T1" fmla="*/ 12 h 12"/>
                <a:gd name="T2" fmla="*/ 0 w 12"/>
                <a:gd name="T3" fmla="*/ 12 h 12"/>
                <a:gd name="T4" fmla="*/ 0 w 12"/>
                <a:gd name="T5" fmla="*/ 11 h 12"/>
                <a:gd name="T6" fmla="*/ 10 w 12"/>
                <a:gd name="T7" fmla="*/ 0 h 12"/>
                <a:gd name="T8" fmla="*/ 12 w 12"/>
                <a:gd name="T9" fmla="*/ 0 h 12"/>
                <a:gd name="T10" fmla="*/ 12 w 12"/>
                <a:gd name="T11" fmla="*/ 2 h 12"/>
                <a:gd name="T12" fmla="*/ 1 w 12"/>
                <a:gd name="T13" fmla="*/ 12 h 12"/>
                <a:gd name="T14" fmla="*/ 1 w 12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2">
                  <a:moveTo>
                    <a:pt x="1" y="12"/>
                  </a:moveTo>
                  <a:cubicBezTo>
                    <a:pt x="1" y="12"/>
                    <a:pt x="0" y="12"/>
                    <a:pt x="0" y="12"/>
                  </a:cubicBezTo>
                  <a:cubicBezTo>
                    <a:pt x="0" y="12"/>
                    <a:pt x="0" y="11"/>
                    <a:pt x="0" y="11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0"/>
                    <a:pt x="12" y="0"/>
                  </a:cubicBezTo>
                  <a:cubicBezTo>
                    <a:pt x="12" y="1"/>
                    <a:pt x="12" y="1"/>
                    <a:pt x="12" y="2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2"/>
                    <a:pt x="1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7" name="Freeform 32">
              <a:extLst>
                <a:ext uri="{FF2B5EF4-FFF2-40B4-BE49-F238E27FC236}">
                  <a16:creationId xmlns:a16="http://schemas.microsoft.com/office/drawing/2014/main" id="{8F0EFF6C-9691-4BE7-9869-8561544B21A9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118457" y="17273979"/>
              <a:ext cx="31046" cy="453270"/>
            </a:xfrm>
            <a:custGeom>
              <a:avLst/>
              <a:gdLst>
                <a:gd name="T0" fmla="*/ 1 w 2"/>
                <a:gd name="T1" fmla="*/ 30 h 30"/>
                <a:gd name="T2" fmla="*/ 0 w 2"/>
                <a:gd name="T3" fmla="*/ 29 h 30"/>
                <a:gd name="T4" fmla="*/ 0 w 2"/>
                <a:gd name="T5" fmla="*/ 1 h 30"/>
                <a:gd name="T6" fmla="*/ 1 w 2"/>
                <a:gd name="T7" fmla="*/ 0 h 30"/>
                <a:gd name="T8" fmla="*/ 2 w 2"/>
                <a:gd name="T9" fmla="*/ 1 h 30"/>
                <a:gd name="T10" fmla="*/ 2 w 2"/>
                <a:gd name="T11" fmla="*/ 29 h 30"/>
                <a:gd name="T12" fmla="*/ 1 w 2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30">
                  <a:moveTo>
                    <a:pt x="1" y="30"/>
                  </a:moveTo>
                  <a:cubicBezTo>
                    <a:pt x="1" y="30"/>
                    <a:pt x="0" y="30"/>
                    <a:pt x="0" y="29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9"/>
                    <a:pt x="2" y="29"/>
                    <a:pt x="2" y="29"/>
                  </a:cubicBezTo>
                  <a:cubicBezTo>
                    <a:pt x="2" y="30"/>
                    <a:pt x="2" y="30"/>
                    <a:pt x="1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8" name="Freeform 33">
              <a:extLst>
                <a:ext uri="{FF2B5EF4-FFF2-40B4-BE49-F238E27FC236}">
                  <a16:creationId xmlns:a16="http://schemas.microsoft.com/office/drawing/2014/main" id="{D89CFF90-C617-4493-B638-A39797E435DD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118457" y="17273979"/>
              <a:ext cx="201355" cy="181840"/>
            </a:xfrm>
            <a:custGeom>
              <a:avLst/>
              <a:gdLst>
                <a:gd name="T0" fmla="*/ 1 w 13"/>
                <a:gd name="T1" fmla="*/ 12 h 12"/>
                <a:gd name="T2" fmla="*/ 1 w 13"/>
                <a:gd name="T3" fmla="*/ 12 h 12"/>
                <a:gd name="T4" fmla="*/ 1 w 13"/>
                <a:gd name="T5" fmla="*/ 11 h 12"/>
                <a:gd name="T6" fmla="*/ 11 w 13"/>
                <a:gd name="T7" fmla="*/ 0 h 12"/>
                <a:gd name="T8" fmla="*/ 12 w 13"/>
                <a:gd name="T9" fmla="*/ 0 h 12"/>
                <a:gd name="T10" fmla="*/ 12 w 13"/>
                <a:gd name="T11" fmla="*/ 2 h 12"/>
                <a:gd name="T12" fmla="*/ 2 w 13"/>
                <a:gd name="T13" fmla="*/ 12 h 12"/>
                <a:gd name="T14" fmla="*/ 1 w 13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2">
                  <a:moveTo>
                    <a:pt x="1" y="12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0" y="12"/>
                    <a:pt x="0" y="11"/>
                    <a:pt x="1" y="11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2" y="0"/>
                    <a:pt x="12" y="0"/>
                  </a:cubicBezTo>
                  <a:cubicBezTo>
                    <a:pt x="13" y="1"/>
                    <a:pt x="13" y="1"/>
                    <a:pt x="12" y="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2"/>
                    <a:pt x="2" y="12"/>
                    <a:pt x="1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29" name="Freeform 34">
              <a:extLst>
                <a:ext uri="{FF2B5EF4-FFF2-40B4-BE49-F238E27FC236}">
                  <a16:creationId xmlns:a16="http://schemas.microsoft.com/office/drawing/2014/main" id="{D72203C8-0D86-4A7A-A988-46DE7EC5613C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272799" y="17273979"/>
              <a:ext cx="185388" cy="181840"/>
            </a:xfrm>
            <a:custGeom>
              <a:avLst/>
              <a:gdLst>
                <a:gd name="T0" fmla="*/ 11 w 12"/>
                <a:gd name="T1" fmla="*/ 12 h 12"/>
                <a:gd name="T2" fmla="*/ 11 w 12"/>
                <a:gd name="T3" fmla="*/ 12 h 12"/>
                <a:gd name="T4" fmla="*/ 0 w 12"/>
                <a:gd name="T5" fmla="*/ 2 h 12"/>
                <a:gd name="T6" fmla="*/ 0 w 12"/>
                <a:gd name="T7" fmla="*/ 0 h 12"/>
                <a:gd name="T8" fmla="*/ 2 w 12"/>
                <a:gd name="T9" fmla="*/ 0 h 12"/>
                <a:gd name="T10" fmla="*/ 12 w 12"/>
                <a:gd name="T11" fmla="*/ 11 h 12"/>
                <a:gd name="T12" fmla="*/ 12 w 12"/>
                <a:gd name="T13" fmla="*/ 12 h 12"/>
                <a:gd name="T14" fmla="*/ 11 w 12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2">
                  <a:moveTo>
                    <a:pt x="11" y="12"/>
                  </a:moveTo>
                  <a:cubicBezTo>
                    <a:pt x="11" y="12"/>
                    <a:pt x="11" y="12"/>
                    <a:pt x="11" y="1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2"/>
                    <a:pt x="12" y="12"/>
                  </a:cubicBezTo>
                  <a:cubicBezTo>
                    <a:pt x="12" y="12"/>
                    <a:pt x="12" y="12"/>
                    <a:pt x="11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0" name="Freeform 35">
              <a:extLst>
                <a:ext uri="{FF2B5EF4-FFF2-40B4-BE49-F238E27FC236}">
                  <a16:creationId xmlns:a16="http://schemas.microsoft.com/office/drawing/2014/main" id="{6B140AE2-2990-46FB-BF63-B968335427F8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118457" y="16669915"/>
              <a:ext cx="31046" cy="453270"/>
            </a:xfrm>
            <a:custGeom>
              <a:avLst/>
              <a:gdLst>
                <a:gd name="T0" fmla="*/ 1 w 2"/>
                <a:gd name="T1" fmla="*/ 30 h 30"/>
                <a:gd name="T2" fmla="*/ 0 w 2"/>
                <a:gd name="T3" fmla="*/ 29 h 30"/>
                <a:gd name="T4" fmla="*/ 0 w 2"/>
                <a:gd name="T5" fmla="*/ 1 h 30"/>
                <a:gd name="T6" fmla="*/ 1 w 2"/>
                <a:gd name="T7" fmla="*/ 0 h 30"/>
                <a:gd name="T8" fmla="*/ 2 w 2"/>
                <a:gd name="T9" fmla="*/ 1 h 30"/>
                <a:gd name="T10" fmla="*/ 2 w 2"/>
                <a:gd name="T11" fmla="*/ 29 h 30"/>
                <a:gd name="T12" fmla="*/ 1 w 2"/>
                <a:gd name="T1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30">
                  <a:moveTo>
                    <a:pt x="1" y="30"/>
                  </a:moveTo>
                  <a:cubicBezTo>
                    <a:pt x="1" y="30"/>
                    <a:pt x="0" y="30"/>
                    <a:pt x="0" y="29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2" y="1"/>
                    <a:pt x="2" y="1"/>
                  </a:cubicBezTo>
                  <a:cubicBezTo>
                    <a:pt x="2" y="29"/>
                    <a:pt x="2" y="29"/>
                    <a:pt x="2" y="29"/>
                  </a:cubicBezTo>
                  <a:cubicBezTo>
                    <a:pt x="2" y="30"/>
                    <a:pt x="2" y="30"/>
                    <a:pt x="1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1" name="Freeform 36">
              <a:extLst>
                <a:ext uri="{FF2B5EF4-FFF2-40B4-BE49-F238E27FC236}">
                  <a16:creationId xmlns:a16="http://schemas.microsoft.com/office/drawing/2014/main" id="{A91CAD4F-5909-4676-A24D-EA7F85A51C19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272799" y="16926265"/>
              <a:ext cx="185388" cy="196919"/>
            </a:xfrm>
            <a:custGeom>
              <a:avLst/>
              <a:gdLst>
                <a:gd name="T0" fmla="*/ 1 w 12"/>
                <a:gd name="T1" fmla="*/ 13 h 13"/>
                <a:gd name="T2" fmla="*/ 0 w 12"/>
                <a:gd name="T3" fmla="*/ 12 h 13"/>
                <a:gd name="T4" fmla="*/ 0 w 12"/>
                <a:gd name="T5" fmla="*/ 11 h 13"/>
                <a:gd name="T6" fmla="*/ 11 w 12"/>
                <a:gd name="T7" fmla="*/ 1 h 13"/>
                <a:gd name="T8" fmla="*/ 12 w 12"/>
                <a:gd name="T9" fmla="*/ 1 h 13"/>
                <a:gd name="T10" fmla="*/ 12 w 12"/>
                <a:gd name="T11" fmla="*/ 2 h 13"/>
                <a:gd name="T12" fmla="*/ 2 w 12"/>
                <a:gd name="T13" fmla="*/ 12 h 13"/>
                <a:gd name="T14" fmla="*/ 1 w 12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3">
                  <a:moveTo>
                    <a:pt x="1" y="13"/>
                  </a:moveTo>
                  <a:cubicBezTo>
                    <a:pt x="1" y="13"/>
                    <a:pt x="1" y="13"/>
                    <a:pt x="0" y="12"/>
                  </a:cubicBezTo>
                  <a:cubicBezTo>
                    <a:pt x="0" y="12"/>
                    <a:pt x="0" y="11"/>
                    <a:pt x="0" y="11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1" y="0"/>
                    <a:pt x="12" y="0"/>
                    <a:pt x="12" y="1"/>
                  </a:cubicBezTo>
                  <a:cubicBezTo>
                    <a:pt x="12" y="1"/>
                    <a:pt x="12" y="2"/>
                    <a:pt x="12" y="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3"/>
                    <a:pt x="1" y="13"/>
                    <a:pt x="1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2" name="Freeform 37">
              <a:extLst>
                <a:ext uri="{FF2B5EF4-FFF2-40B4-BE49-F238E27FC236}">
                  <a16:creationId xmlns:a16="http://schemas.microsoft.com/office/drawing/2014/main" id="{6EFD3D11-11E2-4EA5-A4B1-762D954C726C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-8118457" y="16926265"/>
              <a:ext cx="201355" cy="196919"/>
            </a:xfrm>
            <a:custGeom>
              <a:avLst/>
              <a:gdLst>
                <a:gd name="T0" fmla="*/ 12 w 13"/>
                <a:gd name="T1" fmla="*/ 13 h 13"/>
                <a:gd name="T2" fmla="*/ 11 w 13"/>
                <a:gd name="T3" fmla="*/ 12 h 13"/>
                <a:gd name="T4" fmla="*/ 1 w 13"/>
                <a:gd name="T5" fmla="*/ 2 h 13"/>
                <a:gd name="T6" fmla="*/ 1 w 13"/>
                <a:gd name="T7" fmla="*/ 1 h 13"/>
                <a:gd name="T8" fmla="*/ 2 w 13"/>
                <a:gd name="T9" fmla="*/ 1 h 13"/>
                <a:gd name="T10" fmla="*/ 12 w 13"/>
                <a:gd name="T11" fmla="*/ 11 h 13"/>
                <a:gd name="T12" fmla="*/ 12 w 13"/>
                <a:gd name="T13" fmla="*/ 12 h 13"/>
                <a:gd name="T14" fmla="*/ 12 w 13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3">
                  <a:moveTo>
                    <a:pt x="12" y="13"/>
                  </a:moveTo>
                  <a:cubicBezTo>
                    <a:pt x="12" y="13"/>
                    <a:pt x="11" y="13"/>
                    <a:pt x="11" y="1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1" y="0"/>
                    <a:pt x="2" y="0"/>
                    <a:pt x="2" y="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3" y="11"/>
                    <a:pt x="13" y="12"/>
                    <a:pt x="12" y="12"/>
                  </a:cubicBezTo>
                  <a:cubicBezTo>
                    <a:pt x="12" y="13"/>
                    <a:pt x="12" y="13"/>
                    <a:pt x="12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</p:grpSp>
      <p:pic>
        <p:nvPicPr>
          <p:cNvPr id="3" name="Gráfico 2" descr="Diana">
            <a:extLst>
              <a:ext uri="{FF2B5EF4-FFF2-40B4-BE49-F238E27FC236}">
                <a16:creationId xmlns:a16="http://schemas.microsoft.com/office/drawing/2014/main" id="{987D4B7B-830C-45BB-A08E-AA9A77E3AA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70187" y="16331806"/>
            <a:ext cx="1120525" cy="1120525"/>
          </a:xfrm>
          <a:prstGeom prst="rect">
            <a:avLst/>
          </a:prstGeom>
        </p:spPr>
      </p:pic>
      <p:sp>
        <p:nvSpPr>
          <p:cNvPr id="133" name="Rectángulo 56"/>
          <p:cNvSpPr/>
          <p:nvPr/>
        </p:nvSpPr>
        <p:spPr>
          <a:xfrm>
            <a:off x="1582251" y="28612885"/>
            <a:ext cx="25895829" cy="22895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  <p:sp>
        <p:nvSpPr>
          <p:cNvPr id="135" name="Rectángulo 134"/>
          <p:cNvSpPr/>
          <p:nvPr/>
        </p:nvSpPr>
        <p:spPr>
          <a:xfrm>
            <a:off x="3627808" y="35077125"/>
            <a:ext cx="65294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rgbClr val="4B4F54"/>
                </a:solidFill>
              </a:rPr>
              <a:t>DISCUSIÓN</a:t>
            </a:r>
          </a:p>
        </p:txBody>
      </p:sp>
      <p:sp>
        <p:nvSpPr>
          <p:cNvPr id="136" name="Oval 38"/>
          <p:cNvSpPr>
            <a:spLocks noChangeArrowheads="1"/>
          </p:cNvSpPr>
          <p:nvPr/>
        </p:nvSpPr>
        <p:spPr bwMode="auto">
          <a:xfrm flipV="1">
            <a:off x="1871976" y="35216996"/>
            <a:ext cx="1687979" cy="1649260"/>
          </a:xfrm>
          <a:prstGeom prst="ellipse">
            <a:avLst/>
          </a:prstGeom>
          <a:solidFill>
            <a:srgbClr val="00B2A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37" name="Rectángulo 136"/>
          <p:cNvSpPr/>
          <p:nvPr/>
        </p:nvSpPr>
        <p:spPr>
          <a:xfrm>
            <a:off x="6828658" y="41118393"/>
            <a:ext cx="237744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Texto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e </a:t>
            </a:r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imágenes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a 42pt</a:t>
            </a:r>
          </a:p>
        </p:txBody>
      </p:sp>
      <p:sp>
        <p:nvSpPr>
          <p:cNvPr id="139" name="Rectángulo 56"/>
          <p:cNvSpPr/>
          <p:nvPr/>
        </p:nvSpPr>
        <p:spPr>
          <a:xfrm>
            <a:off x="1635429" y="34813872"/>
            <a:ext cx="25857035" cy="2139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2"/>
              </a:solidFill>
            </a:endParaRPr>
          </a:p>
        </p:txBody>
      </p:sp>
      <p:sp>
        <p:nvSpPr>
          <p:cNvPr id="140" name="Rectángulo 139"/>
          <p:cNvSpPr/>
          <p:nvPr/>
        </p:nvSpPr>
        <p:spPr>
          <a:xfrm>
            <a:off x="3671611" y="36087440"/>
            <a:ext cx="237744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Texto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e </a:t>
            </a:r>
            <a:r>
              <a:rPr lang="en-US" sz="4200" dirty="0" err="1">
                <a:solidFill>
                  <a:schemeClr val="bg2">
                    <a:lumMod val="75000"/>
                  </a:schemeClr>
                </a:solidFill>
              </a:rPr>
              <a:t>imágenes</a:t>
            </a:r>
            <a:r>
              <a:rPr lang="en-US" sz="4200" dirty="0">
                <a:solidFill>
                  <a:schemeClr val="bg2">
                    <a:lumMod val="75000"/>
                  </a:schemeClr>
                </a:solidFill>
              </a:rPr>
              <a:t> a 42pt</a:t>
            </a:r>
          </a:p>
        </p:txBody>
      </p:sp>
    </p:spTree>
    <p:extLst>
      <p:ext uri="{BB962C8B-B14F-4D97-AF65-F5344CB8AC3E}">
        <p14:creationId xmlns:p14="http://schemas.microsoft.com/office/powerpoint/2010/main" val="3879688443"/>
      </p:ext>
    </p:extLst>
  </p:cSld>
  <p:clrMapOvr>
    <a:masterClrMapping/>
  </p:clrMapOvr>
</p:sld>
</file>

<file path=ppt/theme/theme1.xml><?xml version="1.0" encoding="utf-8"?>
<a:theme xmlns:a="http://schemas.openxmlformats.org/drawingml/2006/main" name="Páginas quironsalud">
  <a:themeElements>
    <a:clrScheme name="Quironsalud">
      <a:dk1>
        <a:srgbClr val="4B4F54"/>
      </a:dk1>
      <a:lt1>
        <a:sysClr val="window" lastClr="FFFFFF"/>
      </a:lt1>
      <a:dk2>
        <a:srgbClr val="4B4F54"/>
      </a:dk2>
      <a:lt2>
        <a:srgbClr val="4B4F54"/>
      </a:lt2>
      <a:accent1>
        <a:srgbClr val="E03E52"/>
      </a:accent1>
      <a:accent2>
        <a:srgbClr val="00B2A9"/>
      </a:accent2>
      <a:accent3>
        <a:srgbClr val="4B4F54"/>
      </a:accent3>
      <a:accent4>
        <a:srgbClr val="E03E52"/>
      </a:accent4>
      <a:accent5>
        <a:srgbClr val="00B2A9"/>
      </a:accent5>
      <a:accent6>
        <a:srgbClr val="4B4F54"/>
      </a:accent6>
      <a:hlink>
        <a:srgbClr val="E03E52"/>
      </a:hlink>
      <a:folHlink>
        <a:srgbClr val="00B2A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C744089A9B08F4F8E67B1C5063D1BEC" ma:contentTypeVersion="0" ma:contentTypeDescription="Crear nuevo documento." ma:contentTypeScope="" ma:versionID="47290a2380f730905a663375b6238568">
  <xsd:schema xmlns:xsd="http://www.w3.org/2001/XMLSchema" xmlns:p="http://schemas.microsoft.com/office/2006/metadata/properties" targetNamespace="http://schemas.microsoft.com/office/2006/metadata/properties" ma:root="true" ma:fieldsID="b004d877ca112f136821ba8115f6472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 ma:readOnly="true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00A146-C7A5-4F68-860C-8E4B00CBD0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9179F73-3993-4069-905D-C4A48E5D9791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EED867A-51A6-4B54-8E7F-D19AB45275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1302</TotalTime>
  <Words>84</Words>
  <Application>Microsoft Office PowerPoint</Application>
  <PresentationFormat>Personalizado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Microsoft YaHei</vt:lpstr>
      <vt:lpstr>Arial</vt:lpstr>
      <vt:lpstr>Calibri</vt:lpstr>
      <vt:lpstr>Páginas quironsalud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Marina</dc:creator>
  <cp:lastModifiedBy>Judith Sinova Vecino</cp:lastModifiedBy>
  <cp:revision>189</cp:revision>
  <dcterms:created xsi:type="dcterms:W3CDTF">2015-03-06T15:36:13Z</dcterms:created>
  <dcterms:modified xsi:type="dcterms:W3CDTF">2019-07-19T09:26:43Z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0x0101004C744089A9B08F4F8E67B1C5063D1BEC</vt:lpwstr>
  </property>
</Properties>
</file>