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2"/>
  </p:notesMasterIdLst>
  <p:handoutMasterIdLst>
    <p:handoutMasterId r:id="rId23"/>
  </p:handoutMasterIdLst>
  <p:sldIdLst>
    <p:sldId id="290" r:id="rId2"/>
    <p:sldId id="275" r:id="rId3"/>
    <p:sldId id="282" r:id="rId4"/>
    <p:sldId id="284" r:id="rId5"/>
    <p:sldId id="285" r:id="rId6"/>
    <p:sldId id="291" r:id="rId7"/>
    <p:sldId id="292" r:id="rId8"/>
    <p:sldId id="293" r:id="rId9"/>
    <p:sldId id="289" r:id="rId10"/>
    <p:sldId id="306" r:id="rId11"/>
    <p:sldId id="300" r:id="rId12"/>
    <p:sldId id="301" r:id="rId13"/>
    <p:sldId id="307" r:id="rId14"/>
    <p:sldId id="308" r:id="rId15"/>
    <p:sldId id="309" r:id="rId16"/>
    <p:sldId id="303" r:id="rId17"/>
    <p:sldId id="304" r:id="rId18"/>
    <p:sldId id="305" r:id="rId19"/>
    <p:sldId id="294" r:id="rId20"/>
    <p:sldId id="281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4921" userDrawn="1">
          <p15:clr>
            <a:srgbClr val="A4A3A4"/>
          </p15:clr>
        </p15:guide>
        <p15:guide id="4" pos="340" userDrawn="1">
          <p15:clr>
            <a:srgbClr val="A4A3A4"/>
          </p15:clr>
        </p15:guide>
        <p15:guide id="5" orient="horz" pos="3725" userDrawn="1">
          <p15:clr>
            <a:srgbClr val="A4A3A4"/>
          </p15:clr>
        </p15:guide>
        <p15:guide id="6" orient="horz" pos="2826" userDrawn="1">
          <p15:clr>
            <a:srgbClr val="A4A3A4"/>
          </p15:clr>
        </p15:guide>
        <p15:guide id="7" pos="152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A9"/>
    <a:srgbClr val="4B4F54"/>
    <a:srgbClr val="E03E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656" y="78"/>
      </p:cViewPr>
      <p:guideLst>
        <p:guide pos="4921"/>
        <p:guide pos="340"/>
        <p:guide orient="horz" pos="3725"/>
        <p:guide orient="horz" pos="2826"/>
        <p:guide pos="152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263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00B2A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74-422E-897A-61EC4F50C84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rgbClr val="E03E5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74-422E-897A-61EC4F50C84C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4B4F5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74-422E-897A-61EC4F50C8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227735752"/>
        <c:axId val="186666600"/>
      </c:barChart>
      <c:catAx>
        <c:axId val="227735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6666600"/>
        <c:crosses val="autoZero"/>
        <c:auto val="1"/>
        <c:lblAlgn val="ctr"/>
        <c:lblOffset val="100"/>
        <c:noMultiLvlLbl val="0"/>
      </c:catAx>
      <c:valAx>
        <c:axId val="1866666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773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00B2A9"/>
            </a:solidFill>
          </c:spPr>
          <c:dPt>
            <c:idx val="0"/>
            <c:bubble3D val="0"/>
            <c:spPr>
              <a:solidFill>
                <a:srgbClr val="E03E5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AC3-4CF7-B6C4-E30B04D0E578}"/>
              </c:ext>
            </c:extLst>
          </c:dPt>
          <c:dPt>
            <c:idx val="1"/>
            <c:bubble3D val="0"/>
            <c:spPr>
              <a:solidFill>
                <a:srgbClr val="4B4F5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AC3-4CF7-B6C4-E30B04D0E578}"/>
              </c:ext>
            </c:extLst>
          </c:dPt>
          <c:dPt>
            <c:idx val="2"/>
            <c:bubble3D val="0"/>
            <c:spPr>
              <a:solidFill>
                <a:srgbClr val="00B2A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AC3-4CF7-B6C4-E30B04D0E57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AC3-4CF7-B6C4-E30B04D0E5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C3-4CF7-B6C4-E30B04D0E578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rgbClr val="E03E52"/>
            </a:solidFill>
          </c:spPr>
          <c:dPt>
            <c:idx val="0"/>
            <c:bubble3D val="0"/>
            <c:spPr>
              <a:solidFill>
                <a:srgbClr val="E03E5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1AC3-4CF7-B6C4-E30B04D0E578}"/>
              </c:ext>
            </c:extLst>
          </c:dPt>
          <c:dPt>
            <c:idx val="1"/>
            <c:bubble3D val="0"/>
            <c:spPr>
              <a:solidFill>
                <a:srgbClr val="E03E5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1AC3-4CF7-B6C4-E30B04D0E578}"/>
              </c:ext>
            </c:extLst>
          </c:dPt>
          <c:dPt>
            <c:idx val="2"/>
            <c:bubble3D val="0"/>
            <c:spPr>
              <a:solidFill>
                <a:srgbClr val="E03E5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1AC3-4CF7-B6C4-E30B04D0E578}"/>
              </c:ext>
            </c:extLst>
          </c:dPt>
          <c:dPt>
            <c:idx val="3"/>
            <c:bubble3D val="0"/>
            <c:spPr>
              <a:solidFill>
                <a:srgbClr val="E03E5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1AC3-4CF7-B6C4-E30B04D0E5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AC3-4CF7-B6C4-E30B04D0E578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4B4F54"/>
            </a:solidFill>
          </c:spPr>
          <c:dPt>
            <c:idx val="0"/>
            <c:bubble3D val="0"/>
            <c:spPr>
              <a:solidFill>
                <a:srgbClr val="4B4F5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AC3-4CF7-B6C4-E30B04D0E578}"/>
              </c:ext>
            </c:extLst>
          </c:dPt>
          <c:dPt>
            <c:idx val="1"/>
            <c:bubble3D val="0"/>
            <c:spPr>
              <a:solidFill>
                <a:srgbClr val="4B4F5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1AC3-4CF7-B6C4-E30B04D0E578}"/>
              </c:ext>
            </c:extLst>
          </c:dPt>
          <c:dPt>
            <c:idx val="2"/>
            <c:bubble3D val="0"/>
            <c:spPr>
              <a:solidFill>
                <a:srgbClr val="4B4F5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1AC3-4CF7-B6C4-E30B04D0E578}"/>
              </c:ext>
            </c:extLst>
          </c:dPt>
          <c:dPt>
            <c:idx val="3"/>
            <c:bubble3D val="0"/>
            <c:spPr>
              <a:solidFill>
                <a:srgbClr val="4B4F5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1AC3-4CF7-B6C4-E30B04D0E5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1AC3-4CF7-B6C4-E30B04D0E5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ln w="22225" cap="rnd">
              <a:solidFill>
                <a:srgbClr val="E03E52"/>
              </a:solidFill>
              <a:round/>
            </a:ln>
            <a:effectLst/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3C-4B1D-9A31-DAA6FB6870D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ln w="22225" cap="rnd">
              <a:solidFill>
                <a:srgbClr val="4B4F54"/>
              </a:solidFill>
              <a:round/>
            </a:ln>
            <a:effectLst/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3C-4B1D-9A31-DAA6FB6870D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ln w="22225" cap="rnd">
              <a:solidFill>
                <a:srgbClr val="00B2A9"/>
              </a:solidFill>
              <a:round/>
            </a:ln>
            <a:effectLst/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03C-4B1D-9A31-DAA6FB6870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9603432"/>
        <c:axId val="229604216"/>
      </c:lineChart>
      <c:catAx>
        <c:axId val="229603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9604216"/>
        <c:crosses val="autoZero"/>
        <c:auto val="1"/>
        <c:lblAlgn val="ctr"/>
        <c:lblOffset val="100"/>
        <c:noMultiLvlLbl val="0"/>
      </c:catAx>
      <c:valAx>
        <c:axId val="2296042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9603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00B2A9"/>
            </a:solidFill>
            <a:ln>
              <a:noFill/>
            </a:ln>
            <a:effectLst/>
          </c:spPr>
          <c:dPt>
            <c:idx val="0"/>
            <c:bubble3D val="0"/>
            <c:spPr>
              <a:solidFill>
                <a:srgbClr val="E03E5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D8-46A4-8268-EE5E84F8679A}"/>
              </c:ext>
            </c:extLst>
          </c:dPt>
          <c:dPt>
            <c:idx val="1"/>
            <c:bubble3D val="0"/>
            <c:spPr>
              <a:solidFill>
                <a:srgbClr val="4B4F5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D8-46A4-8268-EE5E84F8679A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D8-46A4-8268-EE5E84F8679A}"/>
              </c:ext>
            </c:extLst>
          </c:dPt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D8-46A4-8268-EE5E84F8679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rgbClr val="E03E52"/>
            </a:solidFill>
            <a:ln>
              <a:noFill/>
            </a:ln>
            <a:effectLst/>
          </c:spPr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CD8-46A4-8268-EE5E84F8679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4B4F54"/>
            </a:solidFill>
            <a:ln>
              <a:noFill/>
            </a:ln>
            <a:effectLst/>
          </c:spPr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D8-46A4-8268-EE5E84F867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9602256"/>
        <c:axId val="229601864"/>
      </c:areaChart>
      <c:catAx>
        <c:axId val="22960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9601864"/>
        <c:crosses val="autoZero"/>
        <c:auto val="1"/>
        <c:lblAlgn val="ctr"/>
        <c:lblOffset val="100"/>
        <c:noMultiLvlLbl val="0"/>
      </c:catAx>
      <c:valAx>
        <c:axId val="229601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960225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FC019-18D6-41A5-98F5-F488812A6375}" type="datetimeFigureOut">
              <a:rPr lang="es-ES" smtClean="0"/>
              <a:t>10/02/2017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55CA3-DF91-4327-8E76-265A6A8F1D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84265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FA3B5-3B0E-479E-B771-22C0F8E06A13}" type="datetimeFigureOut">
              <a:rPr lang="es-ES" smtClean="0"/>
              <a:t>10/02/2017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6C613-6B1B-4471-87D9-8B285D032C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1550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6C613-6B1B-4471-87D9-8B285D032CD2}" type="slidenum">
              <a:rPr lang="es-ES" smtClean="0"/>
              <a:t>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57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-1" y="0"/>
            <a:ext cx="9144000" cy="6858000"/>
          </a:xfrm>
          <a:prstGeom prst="rect">
            <a:avLst/>
          </a:prstGeom>
          <a:solidFill>
            <a:schemeClr val="bg1">
              <a:alpha val="88000"/>
            </a:schemeClr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357"/>
            <a:ext cx="3149561" cy="149919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205" y="823953"/>
            <a:ext cx="4635795" cy="6034048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2181424"/>
            <a:ext cx="5741581" cy="2495151"/>
          </a:xfrm>
          <a:prstGeom prst="rect">
            <a:avLst/>
          </a:prstGeom>
          <a:solidFill>
            <a:schemeClr val="bg2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581793" y="2602870"/>
            <a:ext cx="4820238" cy="1051009"/>
          </a:xfrm>
          <a:prstGeom prst="rect">
            <a:avLst/>
          </a:prstGeom>
        </p:spPr>
        <p:txBody>
          <a:bodyPr anchor="t" anchorCtr="0"/>
          <a:lstStyle>
            <a:lvl1pPr>
              <a:defRPr lang="es-ES" sz="3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17" name="Subtítulo 2"/>
          <p:cNvSpPr>
            <a:spLocks noGrp="1"/>
          </p:cNvSpPr>
          <p:nvPr>
            <p:ph type="subTitle" idx="1"/>
          </p:nvPr>
        </p:nvSpPr>
        <p:spPr>
          <a:xfrm>
            <a:off x="581793" y="3642144"/>
            <a:ext cx="5040629" cy="455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s-ES" sz="1600" b="1">
                <a:solidFill>
                  <a:schemeClr val="bg1"/>
                </a:solidFill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16" name="Marcador de fecha 6"/>
          <p:cNvSpPr>
            <a:spLocks noGrp="1"/>
          </p:cNvSpPr>
          <p:nvPr>
            <p:ph type="dt" sz="half" idx="10"/>
          </p:nvPr>
        </p:nvSpPr>
        <p:spPr>
          <a:xfrm>
            <a:off x="596183" y="4097805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s-ES" sz="1600">
                <a:solidFill>
                  <a:schemeClr val="bg1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7132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a con cabecera ancha d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354" y="2927565"/>
            <a:ext cx="3019646" cy="393043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159" y="116958"/>
            <a:ext cx="2136701" cy="101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3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ndo Verde quironsal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0" r="52823" b="28558"/>
          <a:stretch/>
        </p:blipFill>
        <p:spPr>
          <a:xfrm>
            <a:off x="6994208" y="2966484"/>
            <a:ext cx="2149792" cy="3891516"/>
          </a:xfrm>
          <a:prstGeom prst="rect">
            <a:avLst/>
          </a:prstGeom>
        </p:spPr>
      </p:pic>
      <p:sp>
        <p:nvSpPr>
          <p:cNvPr id="5" name="Rectángulo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580" y="210265"/>
            <a:ext cx="2003857" cy="56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40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ndo Gris quironsal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0" r="52823" b="28558"/>
          <a:stretch/>
        </p:blipFill>
        <p:spPr>
          <a:xfrm>
            <a:off x="6994208" y="2966484"/>
            <a:ext cx="2149792" cy="3891516"/>
          </a:xfrm>
          <a:prstGeom prst="rect">
            <a:avLst/>
          </a:prstGeom>
        </p:spPr>
      </p:pic>
      <p:sp>
        <p:nvSpPr>
          <p:cNvPr id="7" name="Rectángulo 6"/>
          <p:cNvSpPr/>
          <p:nvPr userDrawn="1"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chemeClr val="bg2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580" y="210265"/>
            <a:ext cx="2003857" cy="56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486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 grac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2"/>
          <a:stretch/>
        </p:blipFill>
        <p:spPr>
          <a:xfrm>
            <a:off x="550" y="0"/>
            <a:ext cx="9150722" cy="6858000"/>
          </a:xfrm>
          <a:prstGeom prst="rect">
            <a:avLst/>
          </a:prstGeom>
        </p:spPr>
      </p:pic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628650" y="1449646"/>
            <a:ext cx="4474978" cy="132556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949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0" r="52823" b="28558"/>
          <a:stretch/>
        </p:blipFill>
        <p:spPr>
          <a:xfrm>
            <a:off x="6994208" y="2966484"/>
            <a:ext cx="2149792" cy="3891516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2721934"/>
            <a:ext cx="9144000" cy="4136065"/>
          </a:xfrm>
          <a:prstGeom prst="rect">
            <a:avLst/>
          </a:prstGeom>
          <a:solidFill>
            <a:schemeClr val="accent2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60052" y="5164267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algn="l" defTabSz="914400" rtl="0" eaLnBrk="1" latinLnBrk="0" hangingPunct="1">
              <a:defRPr lang="es-ES" sz="1400" kern="1200" dirty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s-ES"/>
          </a:p>
        </p:txBody>
      </p:sp>
      <p:sp>
        <p:nvSpPr>
          <p:cNvPr id="8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460052" y="4778224"/>
            <a:ext cx="7886700" cy="352414"/>
          </a:xfrm>
          <a:prstGeom prst="rect">
            <a:avLst/>
          </a:prstGeom>
        </p:spPr>
        <p:txBody>
          <a:bodyPr/>
          <a:lstStyle>
            <a:lvl1pPr>
              <a:defRPr lang="es-ES" sz="1400" b="1" kern="1200" dirty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dirty="0" smtClean="0"/>
              <a:t>Haga clic para modificar el texto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655" y="0"/>
            <a:ext cx="3886690" cy="185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68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texto 21"/>
          <p:cNvSpPr>
            <a:spLocks noGrp="1"/>
          </p:cNvSpPr>
          <p:nvPr>
            <p:ph type="body" sz="quarter" idx="11"/>
          </p:nvPr>
        </p:nvSpPr>
        <p:spPr>
          <a:xfrm>
            <a:off x="2728911" y="2057170"/>
            <a:ext cx="5172076" cy="3238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es-ES" sz="1800" kern="1200" dirty="0" smtClean="0">
                <a:solidFill>
                  <a:srgbClr val="E03E5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13" name="Conector recto 12"/>
          <p:cNvCxnSpPr/>
          <p:nvPr userDrawn="1"/>
        </p:nvCxnSpPr>
        <p:spPr>
          <a:xfrm>
            <a:off x="2280493" y="2038120"/>
            <a:ext cx="0" cy="3888955"/>
          </a:xfrm>
          <a:prstGeom prst="line">
            <a:avLst/>
          </a:prstGeom>
          <a:ln w="19050"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 userDrawn="1"/>
        </p:nvSpPr>
        <p:spPr>
          <a:xfrm>
            <a:off x="816429" y="1831057"/>
            <a:ext cx="1335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rgbClr val="4B4F54"/>
                </a:solidFill>
              </a:rPr>
              <a:t>Índice</a:t>
            </a:r>
            <a:endParaRPr lang="es-ES" sz="3600" dirty="0">
              <a:solidFill>
                <a:srgbClr val="4B4F54"/>
              </a:solidFill>
            </a:endParaRPr>
          </a:p>
        </p:txBody>
      </p:sp>
      <p:sp>
        <p:nvSpPr>
          <p:cNvPr id="6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47211" y="6131368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7322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s interi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658356" y="2564467"/>
            <a:ext cx="7886700" cy="1524001"/>
          </a:xfrm>
          <a:prstGeom prst="rect">
            <a:avLst/>
          </a:prstGeom>
        </p:spPr>
        <p:txBody>
          <a:bodyPr/>
          <a:lstStyle>
            <a:lvl1pPr marL="36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1pPr>
            <a:lvl2pPr marL="36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4B4F54"/>
              </a:buClr>
              <a:buSzPct val="120000"/>
              <a:buFont typeface="Wingdings" panose="05000000000000000000" pitchFamily="2" charset="2"/>
              <a:buChar char="§"/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2pPr>
            <a:lvl3pPr marL="36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4B4F54"/>
              </a:buClr>
              <a:buSzPct val="120000"/>
              <a:buFont typeface="Wingdings" panose="05000000000000000000" pitchFamily="2" charset="2"/>
              <a:buChar char="§"/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150000"/>
              </a:lnSpc>
              <a:buClr>
                <a:srgbClr val="00B2A9"/>
              </a:buClr>
              <a:buFont typeface="Wingdings" panose="05000000000000000000" pitchFamily="2" charset="2"/>
              <a:buChar char="§"/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150000"/>
              </a:lnSpc>
              <a:buClr>
                <a:srgbClr val="00B2A9"/>
              </a:buClr>
              <a:buFont typeface="Wingdings" panose="05000000000000000000" pitchFamily="2" charset="2"/>
              <a:buChar char="§"/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 smtClean="0"/>
              <a:t>  Haga clic para modificar el estilo de texto del patrón</a:t>
            </a:r>
          </a:p>
          <a:p>
            <a:pPr marL="742950" lvl="1" indent="-285750">
              <a:lnSpc>
                <a:spcPct val="200000"/>
              </a:lnSpc>
              <a:buClr>
                <a:srgbClr val="4B4F54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rPr>
              <a:t>Segundo nivel</a:t>
            </a:r>
          </a:p>
          <a:p>
            <a:pPr marL="1085850" lvl="2" indent="-171450">
              <a:lnSpc>
                <a:spcPct val="200000"/>
              </a:lnSpc>
              <a:buSzPct val="120000"/>
              <a:buFont typeface="Wingdings" panose="05000000000000000000" pitchFamily="2" charset="2"/>
              <a:buChar char="§"/>
            </a:pPr>
            <a:r>
              <a:rPr lang="es-ES" sz="12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rPr>
              <a:t>Tercer nivel</a:t>
            </a:r>
          </a:p>
          <a:p>
            <a:pPr lvl="0"/>
            <a:endParaRPr lang="es-ES" dirty="0" smtClean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11"/>
          </p:nvPr>
        </p:nvSpPr>
        <p:spPr>
          <a:xfrm>
            <a:off x="658356" y="1582054"/>
            <a:ext cx="7161669" cy="42177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es-ES" sz="2400" b="0" kern="1200" dirty="0" smtClean="0">
                <a:solidFill>
                  <a:srgbClr val="E03E5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2"/>
          </p:nvPr>
        </p:nvSpPr>
        <p:spPr>
          <a:xfrm>
            <a:off x="658813" y="2003831"/>
            <a:ext cx="7161212" cy="3370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1pPr>
            <a:lvl2pPr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2pPr>
            <a:lvl3pPr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3pPr>
            <a:lvl4pPr>
              <a:defRPr lang="es-ES" sz="1400" kern="1200" dirty="0" smtClean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4pPr>
            <a:lvl5pPr>
              <a:defRPr lang="es-ES" sz="1400" kern="1200" dirty="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7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47211" y="6131368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6296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a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47211" y="6131368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159" y="116958"/>
            <a:ext cx="2136701" cy="101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8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a con franj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197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a con cabecera d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354" y="2927565"/>
            <a:ext cx="3019646" cy="393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20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cera do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Rectángulo 5"/>
          <p:cNvSpPr/>
          <p:nvPr userDrawn="1"/>
        </p:nvSpPr>
        <p:spPr>
          <a:xfrm>
            <a:off x="1265274" y="0"/>
            <a:ext cx="7878725" cy="4040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1265274" y="536562"/>
            <a:ext cx="4842323" cy="452519"/>
          </a:xfrm>
          <a:prstGeom prst="rect">
            <a:avLst/>
          </a:prstGeom>
        </p:spPr>
        <p:txBody>
          <a:bodyPr/>
          <a:lstStyle>
            <a:lvl1pPr algn="r">
              <a:defRPr lang="es-ES" sz="28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título </a:t>
            </a:r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354" y="2927565"/>
            <a:ext cx="3019646" cy="3930435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" y="-1"/>
            <a:ext cx="1265273" cy="404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6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abecera do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Rectángulo 5"/>
          <p:cNvSpPr/>
          <p:nvPr userDrawn="1"/>
        </p:nvSpPr>
        <p:spPr>
          <a:xfrm>
            <a:off x="1265274" y="0"/>
            <a:ext cx="7878725" cy="4040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1265274" y="536562"/>
            <a:ext cx="4842323" cy="452519"/>
          </a:xfrm>
          <a:prstGeom prst="rect">
            <a:avLst/>
          </a:prstGeom>
        </p:spPr>
        <p:txBody>
          <a:bodyPr/>
          <a:lstStyle>
            <a:lvl1pPr algn="r">
              <a:defRPr lang="es-ES" sz="28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título </a:t>
            </a:r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354" y="2927565"/>
            <a:ext cx="3019646" cy="3930435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" y="-1"/>
            <a:ext cx="1265273" cy="404038"/>
          </a:xfrm>
          <a:prstGeom prst="rect">
            <a:avLst/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65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abecera do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Rectángulo 5"/>
          <p:cNvSpPr/>
          <p:nvPr userDrawn="1"/>
        </p:nvSpPr>
        <p:spPr>
          <a:xfrm>
            <a:off x="1265274" y="0"/>
            <a:ext cx="7878725" cy="404037"/>
          </a:xfrm>
          <a:prstGeom prst="rect">
            <a:avLst/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1265274" y="536562"/>
            <a:ext cx="4842323" cy="452519"/>
          </a:xfrm>
          <a:prstGeom prst="rect">
            <a:avLst/>
          </a:prstGeom>
        </p:spPr>
        <p:txBody>
          <a:bodyPr/>
          <a:lstStyle>
            <a:lvl1pPr algn="r">
              <a:defRPr lang="es-ES" sz="28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título </a:t>
            </a:r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354" y="2927565"/>
            <a:ext cx="3019646" cy="3930435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" y="-1"/>
            <a:ext cx="1265273" cy="404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19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4"/>
          </p:nvPr>
        </p:nvSpPr>
        <p:spPr>
          <a:xfrm>
            <a:off x="3547211" y="6131368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4B4F54"/>
                </a:solidFill>
              </a:defRPr>
            </a:lvl1pPr>
          </a:lstStyle>
          <a:p>
            <a:fld id="{9D4B5F90-4964-4601-B387-7F7F48DF0A93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159" y="116958"/>
            <a:ext cx="2136701" cy="101707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" y="6493048"/>
            <a:ext cx="9144000" cy="36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7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31" r:id="rId2"/>
    <p:sldLayoutId id="2147483730" r:id="rId3"/>
    <p:sldLayoutId id="2147483735" r:id="rId4"/>
    <p:sldLayoutId id="2147483728" r:id="rId5"/>
    <p:sldLayoutId id="2147483736" r:id="rId6"/>
    <p:sldLayoutId id="2147483738" r:id="rId7"/>
    <p:sldLayoutId id="2147483739" r:id="rId8"/>
    <p:sldLayoutId id="2147483740" r:id="rId9"/>
    <p:sldLayoutId id="2147483737" r:id="rId10"/>
    <p:sldLayoutId id="2147483733" r:id="rId11"/>
    <p:sldLayoutId id="2147483734" r:id="rId12"/>
    <p:sldLayoutId id="2147483732" r:id="rId13"/>
    <p:sldLayoutId id="2147483729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5252" y="2688271"/>
            <a:ext cx="4820238" cy="605788"/>
          </a:xfrm>
        </p:spPr>
        <p:txBody>
          <a:bodyPr/>
          <a:lstStyle/>
          <a:p>
            <a:r>
              <a:rPr lang="es-ES" sz="3200" dirty="0"/>
              <a:t>Título de la presentación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5252" y="3294059"/>
            <a:ext cx="5040629" cy="455661"/>
          </a:xfrm>
        </p:spPr>
        <p:txBody>
          <a:bodyPr/>
          <a:lstStyle/>
          <a:p>
            <a:pPr marL="0" indent="0">
              <a:buNone/>
            </a:pPr>
            <a:r>
              <a:rPr lang="es-ES" b="0" dirty="0"/>
              <a:t>Presentación de Nombre Apellido </a:t>
            </a:r>
            <a:r>
              <a:rPr lang="es-ES" b="0" dirty="0" err="1"/>
              <a:t>Apellido</a:t>
            </a:r>
            <a:endParaRPr lang="es-ES" b="0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455252" y="3749720"/>
            <a:ext cx="5040629" cy="4556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s-ES"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b="0" dirty="0"/>
              <a:t>Ciudad, xx de xx de </a:t>
            </a:r>
            <a:r>
              <a:rPr lang="es-ES" b="0" dirty="0" err="1"/>
              <a:t>xxxxxx</a:t>
            </a:r>
            <a:endParaRPr lang="es-ES" b="0" dirty="0"/>
          </a:p>
        </p:txBody>
      </p:sp>
    </p:spTree>
    <p:extLst>
      <p:ext uri="{BB962C8B-B14F-4D97-AF65-F5344CB8AC3E}">
        <p14:creationId xmlns:p14="http://schemas.microsoft.com/office/powerpoint/2010/main" val="297585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Diseño de páginas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2"/>
          </p:nvPr>
        </p:nvSpPr>
        <p:spPr>
          <a:xfrm>
            <a:off x="658813" y="2003831"/>
            <a:ext cx="7161212" cy="886603"/>
          </a:xfrm>
        </p:spPr>
        <p:txBody>
          <a:bodyPr/>
          <a:lstStyle/>
          <a:p>
            <a:r>
              <a:rPr lang="es-ES" dirty="0" smtClean="0"/>
              <a:t>Las diapositivas siguientes son diseños de página, en blanco, con fondos de colores corporativos y diferentes cabeceras, para poder emplearlos según las necesidades de la presentación.</a:t>
            </a:r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</p:spTree>
    <p:extLst>
      <p:ext uri="{BB962C8B-B14F-4D97-AF65-F5344CB8AC3E}">
        <p14:creationId xmlns:p14="http://schemas.microsoft.com/office/powerpoint/2010/main" val="248433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>
          <a:xfrm>
            <a:off x="3543300" y="6108175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9" name="Marcador de texto 3"/>
          <p:cNvSpPr txBox="1">
            <a:spLocks/>
          </p:cNvSpPr>
          <p:nvPr/>
        </p:nvSpPr>
        <p:spPr>
          <a:xfrm>
            <a:off x="3371689" y="3216511"/>
            <a:ext cx="2400622" cy="4249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>
                <a:solidFill>
                  <a:srgbClr val="E03E52"/>
                </a:solidFill>
              </a:rPr>
              <a:t>Página en blanco</a:t>
            </a:r>
          </a:p>
        </p:txBody>
      </p:sp>
    </p:spTree>
    <p:extLst>
      <p:ext uri="{BB962C8B-B14F-4D97-AF65-F5344CB8AC3E}">
        <p14:creationId xmlns:p14="http://schemas.microsoft.com/office/powerpoint/2010/main" val="375884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12</a:t>
            </a:fld>
            <a:endParaRPr lang="es-ES" dirty="0"/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2123671" y="3216510"/>
            <a:ext cx="5180240" cy="6038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>
                <a:solidFill>
                  <a:srgbClr val="E03E52"/>
                </a:solidFill>
              </a:rPr>
              <a:t>Página en </a:t>
            </a:r>
            <a:r>
              <a:rPr lang="es-ES" sz="2400" dirty="0" smtClean="0">
                <a:solidFill>
                  <a:srgbClr val="E03E52"/>
                </a:solidFill>
              </a:rPr>
              <a:t>blanco con cabecera con pie</a:t>
            </a:r>
            <a:endParaRPr lang="es-ES" sz="2400" dirty="0">
              <a:solidFill>
                <a:srgbClr val="E03E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0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13</a:t>
            </a:fld>
            <a:endParaRPr lang="es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texto 3"/>
          <p:cNvSpPr txBox="1">
            <a:spLocks/>
          </p:cNvSpPr>
          <p:nvPr/>
        </p:nvSpPr>
        <p:spPr>
          <a:xfrm>
            <a:off x="2127582" y="2302110"/>
            <a:ext cx="4896658" cy="6038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>
                <a:solidFill>
                  <a:srgbClr val="E03E52"/>
                </a:solidFill>
              </a:rPr>
              <a:t>Página en </a:t>
            </a:r>
            <a:r>
              <a:rPr lang="es-ES" sz="2400" dirty="0" smtClean="0">
                <a:solidFill>
                  <a:srgbClr val="E03E52"/>
                </a:solidFill>
              </a:rPr>
              <a:t>blanco con cabecera mixta</a:t>
            </a:r>
            <a:endParaRPr lang="es-ES" sz="2400" dirty="0">
              <a:solidFill>
                <a:srgbClr val="E03E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14</a:t>
            </a:fld>
            <a:endParaRPr lang="es-ES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/>
          <p:cNvSpPr txBox="1">
            <a:spLocks/>
          </p:cNvSpPr>
          <p:nvPr/>
        </p:nvSpPr>
        <p:spPr>
          <a:xfrm>
            <a:off x="2127582" y="2302110"/>
            <a:ext cx="4896658" cy="6038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>
                <a:solidFill>
                  <a:srgbClr val="E03E52"/>
                </a:solidFill>
              </a:rPr>
              <a:t>Página en </a:t>
            </a:r>
            <a:r>
              <a:rPr lang="es-ES" sz="2400" dirty="0" smtClean="0">
                <a:solidFill>
                  <a:srgbClr val="E03E52"/>
                </a:solidFill>
              </a:rPr>
              <a:t>blanco con cabecera mixta</a:t>
            </a:r>
            <a:endParaRPr lang="es-ES" sz="2400" dirty="0">
              <a:solidFill>
                <a:srgbClr val="E03E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15</a:t>
            </a:fld>
            <a:endParaRPr lang="es-ES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/>
          <p:cNvSpPr txBox="1">
            <a:spLocks/>
          </p:cNvSpPr>
          <p:nvPr/>
        </p:nvSpPr>
        <p:spPr>
          <a:xfrm>
            <a:off x="2127582" y="2302110"/>
            <a:ext cx="4896658" cy="6038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>
                <a:solidFill>
                  <a:srgbClr val="E03E52"/>
                </a:solidFill>
              </a:rPr>
              <a:t>Página en </a:t>
            </a:r>
            <a:r>
              <a:rPr lang="es-ES" sz="2400" dirty="0" smtClean="0">
                <a:solidFill>
                  <a:srgbClr val="E03E52"/>
                </a:solidFill>
              </a:rPr>
              <a:t>blanco con cabecera mixta</a:t>
            </a:r>
            <a:endParaRPr lang="es-ES" sz="2400" dirty="0">
              <a:solidFill>
                <a:srgbClr val="E03E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1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16</a:t>
            </a:fld>
            <a:endParaRPr lang="es-ES" dirty="0"/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1420169" y="2312088"/>
            <a:ext cx="6311483" cy="4953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400" dirty="0">
                <a:solidFill>
                  <a:srgbClr val="E03E52"/>
                </a:solidFill>
              </a:rPr>
              <a:t>Página en </a:t>
            </a:r>
            <a:r>
              <a:rPr lang="es-ES" sz="2400" dirty="0" smtClean="0">
                <a:solidFill>
                  <a:srgbClr val="E03E52"/>
                </a:solidFill>
              </a:rPr>
              <a:t>blanco</a:t>
            </a:r>
            <a:endParaRPr lang="es-ES" sz="2400" dirty="0">
              <a:solidFill>
                <a:srgbClr val="E03E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17</a:t>
            </a:fld>
            <a:endParaRPr lang="es-ES" dirty="0"/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1545074" y="2300800"/>
            <a:ext cx="6061673" cy="4762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400" dirty="0">
                <a:solidFill>
                  <a:schemeClr val="bg1"/>
                </a:solidFill>
              </a:rPr>
              <a:t>Página en </a:t>
            </a:r>
            <a:r>
              <a:rPr lang="es-ES" sz="2400" dirty="0" smtClean="0">
                <a:solidFill>
                  <a:schemeClr val="bg1"/>
                </a:solidFill>
              </a:rPr>
              <a:t>blanco con fondo verde </a:t>
            </a:r>
            <a:r>
              <a:rPr lang="es-ES" sz="2400" dirty="0" err="1" smtClean="0">
                <a:solidFill>
                  <a:schemeClr val="bg1"/>
                </a:solidFill>
              </a:rPr>
              <a:t>quirónsalud</a:t>
            </a:r>
            <a:r>
              <a:rPr lang="es-ES" sz="2400" dirty="0" smtClean="0">
                <a:solidFill>
                  <a:schemeClr val="bg1"/>
                </a:solidFill>
              </a:rPr>
              <a:t> campus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89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18</a:t>
            </a:fld>
            <a:endParaRPr lang="es-ES" dirty="0"/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1545074" y="2300799"/>
            <a:ext cx="6061673" cy="4762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400" dirty="0">
                <a:solidFill>
                  <a:schemeClr val="bg1"/>
                </a:solidFill>
              </a:rPr>
              <a:t>Página en </a:t>
            </a:r>
            <a:r>
              <a:rPr lang="es-ES" sz="2400" dirty="0" smtClean="0">
                <a:solidFill>
                  <a:schemeClr val="bg1"/>
                </a:solidFill>
              </a:rPr>
              <a:t>blanco con fondo gris </a:t>
            </a:r>
            <a:r>
              <a:rPr lang="es-ES" sz="2400" dirty="0" err="1" smtClean="0">
                <a:solidFill>
                  <a:schemeClr val="bg1"/>
                </a:solidFill>
              </a:rPr>
              <a:t>quirónsalud</a:t>
            </a:r>
            <a:r>
              <a:rPr lang="es-ES" sz="2400" dirty="0" smtClean="0">
                <a:solidFill>
                  <a:schemeClr val="bg1"/>
                </a:solidFill>
              </a:rPr>
              <a:t> campus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02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5F90-4964-4601-B387-7F7F48DF0A93}" type="slidenum">
              <a:rPr lang="es-ES" smtClean="0"/>
              <a:pPr/>
              <a:t>19</a:t>
            </a:fld>
            <a:endParaRPr lang="es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309722" y="1980224"/>
            <a:ext cx="4474978" cy="672665"/>
          </a:xfrm>
        </p:spPr>
        <p:txBody>
          <a:bodyPr/>
          <a:lstStyle/>
          <a:p>
            <a:r>
              <a:rPr lang="es-ES" dirty="0" smtClean="0"/>
              <a:t>Muchas gracias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227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/>
          <p:cNvSpPr txBox="1"/>
          <p:nvPr/>
        </p:nvSpPr>
        <p:spPr>
          <a:xfrm>
            <a:off x="658356" y="1797851"/>
            <a:ext cx="80780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 panose="05050102010706020507" pitchFamily="18" charset="2"/>
              <a:buNone/>
            </a:pPr>
            <a:r>
              <a:rPr lang="es-ES" altLang="es-ES" sz="1400" dirty="0" smtClean="0">
                <a:solidFill>
                  <a:srgbClr val="4B4F54"/>
                </a:solidFill>
              </a:rPr>
              <a:t>Estos colores corporativos deben ser utilizados en las presentaciones </a:t>
            </a:r>
            <a:r>
              <a:rPr lang="es-ES" altLang="es-ES" sz="1400" dirty="0" err="1" smtClean="0">
                <a:solidFill>
                  <a:srgbClr val="4B4F54"/>
                </a:solidFill>
              </a:rPr>
              <a:t>power</a:t>
            </a:r>
            <a:r>
              <a:rPr lang="es-ES" altLang="es-ES" sz="1400" dirty="0" smtClean="0">
                <a:solidFill>
                  <a:srgbClr val="4B4F54"/>
                </a:solidFill>
              </a:rPr>
              <a:t> </a:t>
            </a:r>
            <a:r>
              <a:rPr lang="es-ES" altLang="es-ES" sz="1400" dirty="0" err="1" smtClean="0">
                <a:solidFill>
                  <a:srgbClr val="4B4F54"/>
                </a:solidFill>
              </a:rPr>
              <a:t>point</a:t>
            </a:r>
            <a:r>
              <a:rPr lang="es-ES" altLang="es-ES" sz="1400" dirty="0" smtClean="0">
                <a:solidFill>
                  <a:srgbClr val="4B4F54"/>
                </a:solidFill>
              </a:rPr>
              <a:t> </a:t>
            </a:r>
            <a:r>
              <a:rPr lang="es-ES" altLang="es-ES" sz="1400" smtClean="0">
                <a:solidFill>
                  <a:srgbClr val="4B4F54"/>
                </a:solidFill>
              </a:rPr>
              <a:t>de quirónsalud </a:t>
            </a:r>
            <a:r>
              <a:rPr lang="es-ES" altLang="es-ES" sz="1400" dirty="0" smtClean="0">
                <a:solidFill>
                  <a:srgbClr val="4B4F54"/>
                </a:solidFill>
              </a:rPr>
              <a:t>campus.</a:t>
            </a:r>
            <a:endParaRPr lang="es-ES" altLang="es-ES" sz="1400" dirty="0">
              <a:solidFill>
                <a:srgbClr val="4B4F54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658356" y="2438183"/>
            <a:ext cx="80780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2A9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Los colores están predeterminados en esta plantilla para la confección </a:t>
            </a:r>
            <a:r>
              <a:rPr lang="es-ES" sz="1400" dirty="0" smtClean="0">
                <a:solidFill>
                  <a:srgbClr val="4B4F54"/>
                </a:solidFill>
              </a:rPr>
              <a:t>de textos y gráficos.</a:t>
            </a:r>
            <a:endParaRPr lang="es-ES" sz="1400" dirty="0">
              <a:solidFill>
                <a:srgbClr val="4B4F54"/>
              </a:solidFill>
            </a:endParaRPr>
          </a:p>
          <a:p>
            <a:pPr marL="285750" indent="-285750">
              <a:buClr>
                <a:srgbClr val="00B2A9"/>
              </a:buClr>
              <a:buFont typeface="Wingdings" panose="05000000000000000000" pitchFamily="2" charset="2"/>
              <a:buChar char="§"/>
            </a:pPr>
            <a:endParaRPr lang="es-ES" sz="1400" dirty="0">
              <a:solidFill>
                <a:srgbClr val="4B4F54"/>
              </a:solidFill>
            </a:endParaRPr>
          </a:p>
          <a:p>
            <a:pPr marL="285750" indent="-285750">
              <a:buClr>
                <a:srgbClr val="00B2A9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Los valores RGB de dichos colores están anotados en el Manual de Identidad Corporativa.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256503" y="4122174"/>
            <a:ext cx="1157748" cy="1106129"/>
          </a:xfrm>
          <a:prstGeom prst="rect">
            <a:avLst/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>
            <a:off x="3993126" y="4122174"/>
            <a:ext cx="1157748" cy="1106129"/>
          </a:xfrm>
          <a:prstGeom prst="rect">
            <a:avLst/>
          </a:prstGeom>
          <a:solidFill>
            <a:srgbClr val="E03E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/>
          <p:cNvSpPr/>
          <p:nvPr/>
        </p:nvSpPr>
        <p:spPr>
          <a:xfrm>
            <a:off x="5729749" y="4122174"/>
            <a:ext cx="1157748" cy="1106129"/>
          </a:xfrm>
          <a:prstGeom prst="rect">
            <a:avLst/>
          </a:prstGeom>
          <a:solidFill>
            <a:srgbClr val="4B4F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2069180" y="5266403"/>
            <a:ext cx="1437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Symbol" panose="05050102010706020507" pitchFamily="18" charset="2"/>
              <a:buNone/>
            </a:pPr>
            <a:r>
              <a:rPr lang="es-ES" altLang="es-ES" sz="1200" dirty="0" smtClean="0">
                <a:solidFill>
                  <a:srgbClr val="4B4F54"/>
                </a:solidFill>
              </a:rPr>
              <a:t>RGB: 0/178/169</a:t>
            </a:r>
            <a:endParaRPr lang="es-ES" altLang="es-ES" sz="1200" dirty="0">
              <a:solidFill>
                <a:srgbClr val="4B4F54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821780" y="5266403"/>
            <a:ext cx="1437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Symbol" panose="05050102010706020507" pitchFamily="18" charset="2"/>
              <a:buNone/>
            </a:pPr>
            <a:r>
              <a:rPr lang="es-ES" altLang="es-ES" sz="1200" dirty="0" smtClean="0">
                <a:solidFill>
                  <a:srgbClr val="4B4F54"/>
                </a:solidFill>
              </a:rPr>
              <a:t>RGB: 224/62/82</a:t>
            </a:r>
            <a:endParaRPr lang="es-ES" altLang="es-ES" sz="1200" dirty="0">
              <a:solidFill>
                <a:srgbClr val="4B4F54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593430" y="5266403"/>
            <a:ext cx="1437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Symbol" panose="05050102010706020507" pitchFamily="18" charset="2"/>
              <a:buNone/>
            </a:pPr>
            <a:r>
              <a:rPr lang="es-ES" altLang="es-ES" sz="1200" dirty="0" smtClean="0">
                <a:solidFill>
                  <a:srgbClr val="4B4F54"/>
                </a:solidFill>
              </a:rPr>
              <a:t>RGB: 75/79/84</a:t>
            </a:r>
            <a:endParaRPr lang="es-ES" altLang="es-ES" sz="1200" dirty="0">
              <a:solidFill>
                <a:srgbClr val="4B4F54"/>
              </a:solidFill>
            </a:endParaRPr>
          </a:p>
        </p:txBody>
      </p:sp>
      <p:sp>
        <p:nvSpPr>
          <p:cNvPr id="12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r>
              <a:rPr lang="es-E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241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s-ES" dirty="0"/>
              <a:t>Nombre persona de </a:t>
            </a:r>
            <a:r>
              <a:rPr lang="es-ES" dirty="0" smtClean="0"/>
              <a:t>contacto</a:t>
            </a:r>
            <a:br>
              <a:rPr lang="es-ES" dirty="0" smtClean="0"/>
            </a:br>
            <a:r>
              <a:rPr lang="es-ES" sz="1200" b="0" dirty="0" smtClean="0"/>
              <a:t>Teléfono</a:t>
            </a:r>
            <a:br>
              <a:rPr lang="es-ES" sz="1200" b="0" dirty="0" smtClean="0"/>
            </a:br>
            <a:r>
              <a:rPr lang="es-ES" sz="1200" b="0" dirty="0" smtClean="0"/>
              <a:t>Email</a:t>
            </a:r>
            <a:endParaRPr lang="es-ES" sz="1200" b="0" dirty="0"/>
          </a:p>
        </p:txBody>
      </p:sp>
    </p:spTree>
    <p:extLst>
      <p:ext uri="{BB962C8B-B14F-4D97-AF65-F5344CB8AC3E}">
        <p14:creationId xmlns:p14="http://schemas.microsoft.com/office/powerpoint/2010/main" val="162230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quarter" idx="11"/>
          </p:nvPr>
        </p:nvSpPr>
        <p:spPr>
          <a:xfrm>
            <a:off x="2728911" y="1851378"/>
            <a:ext cx="5172076" cy="529642"/>
          </a:xfrm>
        </p:spPr>
        <p:txBody>
          <a:bodyPr/>
          <a:lstStyle/>
          <a:p>
            <a:pPr>
              <a:lnSpc>
                <a:spcPct val="200000"/>
              </a:lnSpc>
              <a:buClr>
                <a:srgbClr val="00B2A9"/>
              </a:buClr>
            </a:pPr>
            <a:r>
              <a:rPr lang="es-ES" b="1" dirty="0"/>
              <a:t>1. Capítulo 1, </a:t>
            </a:r>
            <a:r>
              <a:rPr lang="es-ES" dirty="0"/>
              <a:t>en tipografía Calibri. negrita, cuerpo 18</a:t>
            </a:r>
          </a:p>
          <a:p>
            <a:pPr>
              <a:lnSpc>
                <a:spcPct val="200000"/>
              </a:lnSpc>
              <a:buClr>
                <a:srgbClr val="00B2A9"/>
              </a:buClr>
            </a:pPr>
            <a:r>
              <a:rPr lang="es-ES" b="1" dirty="0">
                <a:solidFill>
                  <a:srgbClr val="4B4F54"/>
                </a:solidFill>
              </a:rPr>
              <a:t>2. Capítulo 2, </a:t>
            </a:r>
            <a:r>
              <a:rPr lang="es-ES" dirty="0">
                <a:solidFill>
                  <a:srgbClr val="4B4F54"/>
                </a:solidFill>
              </a:rPr>
              <a:t>en tipografía Calibri. negrita, cuerpo 18</a:t>
            </a:r>
          </a:p>
          <a:p>
            <a:pPr>
              <a:lnSpc>
                <a:spcPct val="200000"/>
              </a:lnSpc>
              <a:buClr>
                <a:srgbClr val="00B2A9"/>
              </a:buClr>
            </a:pPr>
            <a:r>
              <a:rPr lang="es-ES" b="1" dirty="0">
                <a:solidFill>
                  <a:srgbClr val="4B4F54"/>
                </a:solidFill>
              </a:rPr>
              <a:t>3. Capítulo 3</a:t>
            </a:r>
          </a:p>
          <a:p>
            <a:pPr>
              <a:lnSpc>
                <a:spcPct val="200000"/>
              </a:lnSpc>
              <a:buClr>
                <a:srgbClr val="00B2A9"/>
              </a:buClr>
            </a:pPr>
            <a:r>
              <a:rPr lang="es-ES" b="1" dirty="0">
                <a:solidFill>
                  <a:srgbClr val="4B4F54"/>
                </a:solidFill>
              </a:rPr>
              <a:t>4. Capítulo 4</a:t>
            </a:r>
          </a:p>
          <a:p>
            <a:pPr>
              <a:lnSpc>
                <a:spcPct val="200000"/>
              </a:lnSpc>
              <a:buClr>
                <a:srgbClr val="00B2A9"/>
              </a:buClr>
            </a:pPr>
            <a:r>
              <a:rPr lang="es-ES" b="1" dirty="0">
                <a:solidFill>
                  <a:srgbClr val="4B4F54"/>
                </a:solidFill>
              </a:rPr>
              <a:t>5. Capítulo 5</a:t>
            </a:r>
          </a:p>
          <a:p>
            <a:pPr>
              <a:lnSpc>
                <a:spcPct val="200000"/>
              </a:lnSpc>
              <a:buClr>
                <a:srgbClr val="00B2A9"/>
              </a:buClr>
            </a:pPr>
            <a:r>
              <a:rPr lang="es-ES" b="1" dirty="0">
                <a:solidFill>
                  <a:srgbClr val="4B4F54"/>
                </a:solidFill>
              </a:rPr>
              <a:t>6. Capítulo 6</a:t>
            </a:r>
          </a:p>
        </p:txBody>
      </p:sp>
      <p:sp>
        <p:nvSpPr>
          <p:cNvPr id="7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r>
              <a:rPr lang="es-E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374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00000"/>
              </a:lnSpc>
            </a:pPr>
            <a:r>
              <a:rPr lang="es-ES" dirty="0"/>
              <a:t>Texto primer nivel en tipografía </a:t>
            </a:r>
            <a:r>
              <a:rPr lang="es-ES" dirty="0" err="1"/>
              <a:t>calibri</a:t>
            </a:r>
            <a:r>
              <a:rPr lang="es-ES" dirty="0"/>
              <a:t> cuerpo 14 y destacados en tipografía </a:t>
            </a:r>
            <a:r>
              <a:rPr lang="es-ES" dirty="0" err="1"/>
              <a:t>calibri</a:t>
            </a:r>
            <a:r>
              <a:rPr lang="es-ES" dirty="0"/>
              <a:t> negrita, cuerpo 14, interlineado 1. </a:t>
            </a:r>
            <a:r>
              <a:rPr lang="es-ES" dirty="0" err="1"/>
              <a:t>Bullet</a:t>
            </a:r>
            <a:r>
              <a:rPr lang="es-ES" dirty="0"/>
              <a:t> en color verde </a:t>
            </a:r>
            <a:r>
              <a:rPr lang="es-ES" dirty="0" err="1" smtClean="0"/>
              <a:t>quirónsalud</a:t>
            </a:r>
            <a:r>
              <a:rPr lang="es-ES" dirty="0" smtClean="0"/>
              <a:t> campus.</a:t>
            </a:r>
            <a:endParaRPr lang="es-ES" dirty="0"/>
          </a:p>
          <a:p>
            <a:pPr marL="742950" lvl="1" indent="-285750">
              <a:lnSpc>
                <a:spcPct val="100000"/>
              </a:lnSpc>
            </a:pPr>
            <a:r>
              <a:rPr lang="es-ES" dirty="0"/>
              <a:t>Texto segundo nivel en tipografía </a:t>
            </a:r>
            <a:r>
              <a:rPr lang="es-ES" dirty="0" err="1"/>
              <a:t>calibri</a:t>
            </a:r>
            <a:r>
              <a:rPr lang="es-ES" dirty="0"/>
              <a:t> cuerpo 14 y destacados en tipografía </a:t>
            </a:r>
            <a:r>
              <a:rPr lang="es-ES" dirty="0" err="1"/>
              <a:t>calibri</a:t>
            </a:r>
            <a:r>
              <a:rPr lang="es-ES" dirty="0"/>
              <a:t> negrita, cuerpo 14, interlineado 1. </a:t>
            </a:r>
            <a:r>
              <a:rPr lang="es-ES" dirty="0" err="1"/>
              <a:t>Bullet</a:t>
            </a:r>
            <a:r>
              <a:rPr lang="es-ES" dirty="0"/>
              <a:t> en color gris </a:t>
            </a:r>
            <a:r>
              <a:rPr lang="es-ES" dirty="0" err="1" smtClean="0"/>
              <a:t>quirónsalud</a:t>
            </a:r>
            <a:r>
              <a:rPr lang="es-ES" dirty="0" smtClean="0"/>
              <a:t> campus.</a:t>
            </a:r>
            <a:endParaRPr lang="es-ES" dirty="0"/>
          </a:p>
          <a:p>
            <a:pPr marL="1200150" lvl="2" indent="-285750">
              <a:lnSpc>
                <a:spcPct val="100000"/>
              </a:lnSpc>
            </a:pPr>
            <a:r>
              <a:rPr lang="es-ES" sz="1200" b="1" dirty="0"/>
              <a:t>Texto tercer nivel </a:t>
            </a:r>
            <a:r>
              <a:rPr lang="es-ES" sz="1200" dirty="0"/>
              <a:t>en tipografía </a:t>
            </a:r>
            <a:r>
              <a:rPr lang="es-ES" sz="1200" dirty="0" err="1"/>
              <a:t>calibri</a:t>
            </a:r>
            <a:r>
              <a:rPr lang="es-ES" sz="1200" dirty="0"/>
              <a:t> cuerpo 12 y </a:t>
            </a:r>
            <a:r>
              <a:rPr lang="es-ES" sz="1200" b="1" dirty="0"/>
              <a:t>destacados en tipografía </a:t>
            </a:r>
            <a:r>
              <a:rPr lang="es-ES" sz="1200" b="1" dirty="0" err="1"/>
              <a:t>calibri</a:t>
            </a:r>
            <a:r>
              <a:rPr lang="es-ES" sz="1200" b="1" dirty="0"/>
              <a:t> negrita</a:t>
            </a:r>
            <a:r>
              <a:rPr lang="es-ES" sz="1200" dirty="0"/>
              <a:t>, cuerpo 12, interlineado 1. </a:t>
            </a:r>
            <a:r>
              <a:rPr lang="es-ES" sz="1200" dirty="0" err="1"/>
              <a:t>Bullet</a:t>
            </a:r>
            <a:r>
              <a:rPr lang="es-ES" sz="1200" dirty="0"/>
              <a:t> en color gris </a:t>
            </a:r>
            <a:r>
              <a:rPr lang="es-ES" sz="1200" dirty="0" err="1" smtClean="0"/>
              <a:t>quirónsalud</a:t>
            </a:r>
            <a:r>
              <a:rPr lang="es-ES" sz="1200" dirty="0" smtClean="0"/>
              <a:t> campus.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Título de diapositiva de texto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None/>
            </a:pPr>
            <a:r>
              <a:rPr lang="es-ES" altLang="es-ES" dirty="0"/>
              <a:t>Entradilla explicativa de la diapositiva. Máximo dos líneas, salvo que sean introducción para gráficos o tablas.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58356" y="6064214"/>
            <a:ext cx="60839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solidFill>
                  <a:srgbClr val="4B4F54"/>
                </a:solidFill>
              </a:rPr>
              <a:t>(*) Leyenda. Tipografía Calibri, cuerpo 9.</a:t>
            </a:r>
            <a:endParaRPr lang="es-ES" sz="900" dirty="0">
              <a:solidFill>
                <a:srgbClr val="4B4F54"/>
              </a:solidFill>
            </a:endParaRPr>
          </a:p>
        </p:txBody>
      </p:sp>
      <p:sp>
        <p:nvSpPr>
          <p:cNvPr id="11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  <p:sp>
        <p:nvSpPr>
          <p:cNvPr id="10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r>
              <a:rPr lang="es-E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7737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Texto en columna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None/>
            </a:pPr>
            <a:r>
              <a:rPr lang="es-ES" altLang="es-ES" dirty="0"/>
              <a:t>Entradilla explicativa de la diapositiva. Máximo dos líneas, salvo que sean introducción para gráficos o tablas.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85345" y="2464987"/>
            <a:ext cx="3913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4B4F54"/>
                </a:solidFill>
              </a:rPr>
              <a:t>Tablas de texto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85344" y="2882403"/>
            <a:ext cx="37263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4B4F54"/>
                </a:solidFill>
              </a:rPr>
              <a:t>Calibri, cuerpo 14, color gris </a:t>
            </a:r>
            <a:r>
              <a:rPr lang="es-ES" sz="1400" dirty="0" err="1" smtClean="0">
                <a:solidFill>
                  <a:srgbClr val="4B4F54"/>
                </a:solidFill>
              </a:rPr>
              <a:t>quirónsalud</a:t>
            </a:r>
            <a:r>
              <a:rPr lang="es-ES" sz="1400" dirty="0" smtClean="0">
                <a:solidFill>
                  <a:srgbClr val="4B4F54"/>
                </a:solidFill>
              </a:rPr>
              <a:t> campus. </a:t>
            </a:r>
            <a:r>
              <a:rPr lang="es-ES" sz="1400" dirty="0" err="1" smtClean="0">
                <a:solidFill>
                  <a:srgbClr val="4B4F54"/>
                </a:solidFill>
              </a:rPr>
              <a:t>Bullet</a:t>
            </a:r>
            <a:r>
              <a:rPr lang="es-ES" sz="1400" dirty="0" smtClean="0">
                <a:solidFill>
                  <a:srgbClr val="4B4F54"/>
                </a:solidFill>
              </a:rPr>
              <a:t> al 120% color verde </a:t>
            </a:r>
            <a:r>
              <a:rPr lang="es-ES" sz="1400" dirty="0" err="1" smtClean="0">
                <a:solidFill>
                  <a:srgbClr val="4B4F54"/>
                </a:solidFill>
              </a:rPr>
              <a:t>quirónsalud</a:t>
            </a:r>
            <a:r>
              <a:rPr lang="es-ES" sz="1400" dirty="0" smtClean="0">
                <a:solidFill>
                  <a:srgbClr val="4B4F54"/>
                </a:solidFill>
              </a:rPr>
              <a:t> campus.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4B4F54"/>
                </a:solidFill>
              </a:rPr>
              <a:t>Texto simulado para este 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  <a:endParaRPr lang="es-ES" sz="1400" dirty="0" smtClean="0"/>
          </a:p>
        </p:txBody>
      </p:sp>
      <p:sp>
        <p:nvSpPr>
          <p:cNvPr id="10" name="CuadroTexto 9"/>
          <p:cNvSpPr txBox="1"/>
          <p:nvPr/>
        </p:nvSpPr>
        <p:spPr>
          <a:xfrm>
            <a:off x="4723945" y="2464987"/>
            <a:ext cx="3913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4B4F54"/>
                </a:solidFill>
              </a:rPr>
              <a:t>Tablas de texto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4723944" y="2882403"/>
            <a:ext cx="37263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4B4F54"/>
                </a:solidFill>
              </a:rPr>
              <a:t>Calibri, cuerpo 14, color gris </a:t>
            </a:r>
            <a:r>
              <a:rPr lang="es-ES" sz="1400" dirty="0" err="1" smtClean="0">
                <a:solidFill>
                  <a:srgbClr val="4B4F54"/>
                </a:solidFill>
              </a:rPr>
              <a:t>quirónsalud</a:t>
            </a:r>
            <a:r>
              <a:rPr lang="es-ES" sz="1400" dirty="0" smtClean="0">
                <a:solidFill>
                  <a:srgbClr val="4B4F54"/>
                </a:solidFill>
              </a:rPr>
              <a:t> campus. </a:t>
            </a:r>
            <a:r>
              <a:rPr lang="es-ES" sz="1400" dirty="0" err="1" smtClean="0">
                <a:solidFill>
                  <a:srgbClr val="4B4F54"/>
                </a:solidFill>
              </a:rPr>
              <a:t>Bullet</a:t>
            </a:r>
            <a:r>
              <a:rPr lang="es-ES" sz="1400" dirty="0" smtClean="0">
                <a:solidFill>
                  <a:srgbClr val="4B4F54"/>
                </a:solidFill>
              </a:rPr>
              <a:t> al 120% color verde </a:t>
            </a:r>
            <a:r>
              <a:rPr lang="es-ES" sz="1400" dirty="0" err="1" smtClean="0">
                <a:solidFill>
                  <a:srgbClr val="4B4F54"/>
                </a:solidFill>
              </a:rPr>
              <a:t>quirónsalud</a:t>
            </a:r>
            <a:r>
              <a:rPr lang="es-ES" sz="1400" dirty="0" smtClean="0">
                <a:solidFill>
                  <a:srgbClr val="4B4F54"/>
                </a:solidFill>
              </a:rPr>
              <a:t> campus.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4B4F54"/>
                </a:solidFill>
              </a:rPr>
              <a:t>Texto simulado para este 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</a:p>
          <a:p>
            <a:pPr marL="200025" indent="-200025">
              <a:spcAft>
                <a:spcPts val="1200"/>
              </a:spcAft>
              <a:buClr>
                <a:srgbClr val="00B2A9"/>
              </a:buClr>
              <a:buSzPct val="120000"/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B4F54"/>
                </a:solidFill>
              </a:rPr>
              <a:t>Texto simulado para este </a:t>
            </a:r>
            <a:r>
              <a:rPr lang="es-ES" sz="1400" dirty="0" smtClean="0">
                <a:solidFill>
                  <a:srgbClr val="4B4F54"/>
                </a:solidFill>
              </a:rPr>
              <a:t>ejemplo</a:t>
            </a:r>
            <a:endParaRPr lang="es-ES" sz="1400" dirty="0" smtClean="0"/>
          </a:p>
        </p:txBody>
      </p:sp>
      <p:sp>
        <p:nvSpPr>
          <p:cNvPr id="12" name="CuadroTexto 11"/>
          <p:cNvSpPr txBox="1"/>
          <p:nvPr/>
        </p:nvSpPr>
        <p:spPr>
          <a:xfrm>
            <a:off x="658356" y="6066893"/>
            <a:ext cx="60839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solidFill>
                  <a:srgbClr val="4B4F54"/>
                </a:solidFill>
              </a:rPr>
              <a:t>(*) Leyenda. Tipografía Calibri, cuerpo 9.</a:t>
            </a:r>
            <a:endParaRPr lang="es-ES" sz="900" dirty="0">
              <a:solidFill>
                <a:srgbClr val="4B4F54"/>
              </a:solidFill>
            </a:endParaRPr>
          </a:p>
        </p:txBody>
      </p:sp>
      <p:sp>
        <p:nvSpPr>
          <p:cNvPr id="14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  <p:sp>
        <p:nvSpPr>
          <p:cNvPr id="15" name="Marcador de número de diapositiva 2"/>
          <p:cNvSpPr txBox="1">
            <a:spLocks/>
          </p:cNvSpPr>
          <p:nvPr/>
        </p:nvSpPr>
        <p:spPr>
          <a:xfrm>
            <a:off x="3573006" y="6112484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ctr" defTabSz="914400" rtl="0" eaLnBrk="1" latinLnBrk="0" hangingPunct="1">
              <a:defRPr sz="900" kern="1200">
                <a:solidFill>
                  <a:srgbClr val="4B4F5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71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Tablas de gráficos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altLang="es-ES" dirty="0"/>
              <a:t>Entradilla explicativa de la diapositiva. Máximo dos líneas, salvo que sean introducción para gráficos o tablas.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488993"/>
              </p:ext>
            </p:extLst>
          </p:nvPr>
        </p:nvGraphicFramePr>
        <p:xfrm>
          <a:off x="1002893" y="3134034"/>
          <a:ext cx="7138215" cy="21680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19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9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9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9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97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97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802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 smtClean="0"/>
                        <a:t>Texto 1 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/>
                        <a:t>Texto 2</a:t>
                      </a:r>
                      <a:endParaRPr lang="es-ES" sz="1200" b="1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 smtClean="0"/>
                        <a:t>Texto 3 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/>
                        <a:t>Texto 4</a:t>
                      </a:r>
                      <a:endParaRPr lang="es-ES" sz="1200" b="1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kern="1200" dirty="0" smtClean="0"/>
                        <a:t>Texto 5</a:t>
                      </a:r>
                      <a:endParaRPr lang="es-ES" sz="1200" b="1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 smtClean="0"/>
                        <a:t>Texto 6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4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200" kern="1200" dirty="0" smtClean="0"/>
                        <a:t>Texto 1 </a:t>
                      </a:r>
                      <a:endParaRPr lang="es-ES" sz="1200" b="1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 smtClean="0"/>
                        <a:t>Xxxxxxx</a:t>
                      </a:r>
                      <a:endParaRPr lang="es-ES" sz="1100" dirty="0" smtClean="0">
                        <a:solidFill>
                          <a:srgbClr val="4B4F5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 smtClean="0"/>
                        <a:t>Xxxxxxx</a:t>
                      </a:r>
                      <a:endParaRPr lang="es-ES" sz="1100" dirty="0" smtClean="0">
                        <a:solidFill>
                          <a:srgbClr val="4B4F5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 smtClean="0"/>
                        <a:t>Xxxxxxx</a:t>
                      </a:r>
                      <a:endParaRPr lang="es-ES" sz="1100" dirty="0" smtClean="0">
                        <a:solidFill>
                          <a:srgbClr val="4B4F5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 smtClean="0"/>
                        <a:t>Xxxxxxx</a:t>
                      </a:r>
                      <a:endParaRPr lang="es-ES" sz="1100" dirty="0" smtClean="0">
                        <a:solidFill>
                          <a:srgbClr val="4B4F5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 smtClean="0"/>
                        <a:t>Xxxxxxx</a:t>
                      </a:r>
                      <a:endParaRPr lang="es-ES" sz="1100" dirty="0" smtClean="0">
                        <a:solidFill>
                          <a:srgbClr val="4B4F5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 smtClean="0"/>
                        <a:t>Xxxxxxx</a:t>
                      </a:r>
                      <a:endParaRPr lang="es-ES" sz="1100" dirty="0" smtClean="0">
                        <a:solidFill>
                          <a:srgbClr val="4B4F54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496">
                <a:tc>
                  <a:txBody>
                    <a:bodyPr/>
                    <a:lstStyle/>
                    <a:p>
                      <a:r>
                        <a:rPr lang="es-ES" sz="1200" kern="1200" dirty="0" smtClean="0"/>
                        <a:t>Texto 2</a:t>
                      </a:r>
                      <a:r>
                        <a:rPr lang="es-ES" sz="1200" dirty="0" smtClean="0"/>
                        <a:t> </a:t>
                      </a:r>
                      <a:endParaRPr lang="es-E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 smtClean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496">
                <a:tc>
                  <a:txBody>
                    <a:bodyPr/>
                    <a:lstStyle/>
                    <a:p>
                      <a:r>
                        <a:rPr lang="es-ES" sz="1200" kern="1200" dirty="0" smtClean="0"/>
                        <a:t>Texto 3 </a:t>
                      </a:r>
                      <a:endParaRPr lang="es-ES" sz="1200" b="1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100" kern="1200" dirty="0" err="1" smtClean="0"/>
                        <a:t>Xxxxxxx</a:t>
                      </a:r>
                      <a:endParaRPr lang="es-ES" sz="1100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4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200" kern="1200" dirty="0" smtClean="0"/>
                        <a:t>Texto 3 </a:t>
                      </a:r>
                      <a:endParaRPr lang="es-ES" sz="1200" b="1" kern="1200" dirty="0">
                        <a:solidFill>
                          <a:srgbClr val="4B4F5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 err="1" smtClean="0"/>
                        <a:t>Xxxxxxx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 err="1" smtClean="0"/>
                        <a:t>Xxxxxxx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 err="1" smtClean="0"/>
                        <a:t>Xxxxxxx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 err="1" smtClean="0"/>
                        <a:t>Xxxxxxx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 err="1" smtClean="0"/>
                        <a:t>Xxxxxxx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 err="1" smtClean="0"/>
                        <a:t>Xxxxxxx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</p:spTree>
    <p:extLst>
      <p:ext uri="{BB962C8B-B14F-4D97-AF65-F5344CB8AC3E}">
        <p14:creationId xmlns:p14="http://schemas.microsoft.com/office/powerpoint/2010/main" val="176217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Gráficos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altLang="es-ES" dirty="0"/>
              <a:t>Entradilla explicativa de la diapositiva. Máximo dos líneas, salvo que sean introducción para gráficos o tablas.</a:t>
            </a: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4155233815"/>
              </p:ext>
            </p:extLst>
          </p:nvPr>
        </p:nvGraphicFramePr>
        <p:xfrm>
          <a:off x="658356" y="2750033"/>
          <a:ext cx="3653928" cy="243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429593741"/>
              </p:ext>
            </p:extLst>
          </p:nvPr>
        </p:nvGraphicFramePr>
        <p:xfrm>
          <a:off x="4763722" y="2809027"/>
          <a:ext cx="3653928" cy="243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</p:spTree>
    <p:extLst>
      <p:ext uri="{BB962C8B-B14F-4D97-AF65-F5344CB8AC3E}">
        <p14:creationId xmlns:p14="http://schemas.microsoft.com/office/powerpoint/2010/main" val="26680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Gráficos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altLang="es-ES" dirty="0"/>
              <a:t>Entradilla explicativa de la diapositiva. Máximo dos líneas, salvo que sean introducción para gráficos o tablas.</a:t>
            </a:r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814113734"/>
              </p:ext>
            </p:extLst>
          </p:nvPr>
        </p:nvGraphicFramePr>
        <p:xfrm>
          <a:off x="658356" y="2987542"/>
          <a:ext cx="3653928" cy="243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3613920021"/>
              </p:ext>
            </p:extLst>
          </p:nvPr>
        </p:nvGraphicFramePr>
        <p:xfrm>
          <a:off x="4899850" y="2987542"/>
          <a:ext cx="3653928" cy="243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</p:spTree>
    <p:extLst>
      <p:ext uri="{BB962C8B-B14F-4D97-AF65-F5344CB8AC3E}">
        <p14:creationId xmlns:p14="http://schemas.microsoft.com/office/powerpoint/2010/main" val="48404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3573006" y="6112484"/>
            <a:ext cx="2057400" cy="365125"/>
          </a:xfrm>
        </p:spPr>
        <p:txBody>
          <a:bodyPr/>
          <a:lstStyle/>
          <a:p>
            <a:fld id="{9D4B5F90-4964-4601-B387-7F7F48DF0A93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Mapa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altLang="es-ES" dirty="0"/>
              <a:t>Entradilla explicativa de la diapositiva. Máximo dos líneas, salvo que sean introducción para gráficos o tablas.</a:t>
            </a:r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1898873" y="2591851"/>
            <a:ext cx="5095530" cy="3315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2739305" y="4504329"/>
            <a:ext cx="2197034" cy="1098517"/>
          </a:xfrm>
          <a:custGeom>
            <a:avLst/>
            <a:gdLst>
              <a:gd name="T0" fmla="*/ 408 w 420"/>
              <a:gd name="T1" fmla="*/ 119 h 210"/>
              <a:gd name="T2" fmla="*/ 399 w 420"/>
              <a:gd name="T3" fmla="*/ 136 h 210"/>
              <a:gd name="T4" fmla="*/ 387 w 420"/>
              <a:gd name="T5" fmla="*/ 150 h 210"/>
              <a:gd name="T6" fmla="*/ 373 w 420"/>
              <a:gd name="T7" fmla="*/ 142 h 210"/>
              <a:gd name="T8" fmla="*/ 358 w 420"/>
              <a:gd name="T9" fmla="*/ 143 h 210"/>
              <a:gd name="T10" fmla="*/ 342 w 420"/>
              <a:gd name="T11" fmla="*/ 155 h 210"/>
              <a:gd name="T12" fmla="*/ 334 w 420"/>
              <a:gd name="T13" fmla="*/ 153 h 210"/>
              <a:gd name="T14" fmla="*/ 309 w 420"/>
              <a:gd name="T15" fmla="*/ 150 h 210"/>
              <a:gd name="T16" fmla="*/ 289 w 420"/>
              <a:gd name="T17" fmla="*/ 154 h 210"/>
              <a:gd name="T18" fmla="*/ 280 w 420"/>
              <a:gd name="T19" fmla="*/ 151 h 210"/>
              <a:gd name="T20" fmla="*/ 265 w 420"/>
              <a:gd name="T21" fmla="*/ 151 h 210"/>
              <a:gd name="T22" fmla="*/ 244 w 420"/>
              <a:gd name="T23" fmla="*/ 153 h 210"/>
              <a:gd name="T24" fmla="*/ 213 w 420"/>
              <a:gd name="T25" fmla="*/ 164 h 210"/>
              <a:gd name="T26" fmla="*/ 181 w 420"/>
              <a:gd name="T27" fmla="*/ 173 h 210"/>
              <a:gd name="T28" fmla="*/ 161 w 420"/>
              <a:gd name="T29" fmla="*/ 186 h 210"/>
              <a:gd name="T30" fmla="*/ 150 w 420"/>
              <a:gd name="T31" fmla="*/ 197 h 210"/>
              <a:gd name="T32" fmla="*/ 135 w 420"/>
              <a:gd name="T33" fmla="*/ 210 h 210"/>
              <a:gd name="T34" fmla="*/ 119 w 420"/>
              <a:gd name="T35" fmla="*/ 204 h 210"/>
              <a:gd name="T36" fmla="*/ 101 w 420"/>
              <a:gd name="T37" fmla="*/ 195 h 210"/>
              <a:gd name="T38" fmla="*/ 89 w 420"/>
              <a:gd name="T39" fmla="*/ 179 h 210"/>
              <a:gd name="T40" fmla="*/ 86 w 420"/>
              <a:gd name="T41" fmla="*/ 168 h 210"/>
              <a:gd name="T42" fmla="*/ 80 w 420"/>
              <a:gd name="T43" fmla="*/ 162 h 210"/>
              <a:gd name="T44" fmla="*/ 77 w 420"/>
              <a:gd name="T45" fmla="*/ 150 h 210"/>
              <a:gd name="T46" fmla="*/ 61 w 420"/>
              <a:gd name="T47" fmla="*/ 128 h 210"/>
              <a:gd name="T48" fmla="*/ 37 w 420"/>
              <a:gd name="T49" fmla="*/ 117 h 210"/>
              <a:gd name="T50" fmla="*/ 9 w 420"/>
              <a:gd name="T51" fmla="*/ 118 h 210"/>
              <a:gd name="T52" fmla="*/ 5 w 420"/>
              <a:gd name="T53" fmla="*/ 101 h 210"/>
              <a:gd name="T54" fmla="*/ 2 w 420"/>
              <a:gd name="T55" fmla="*/ 84 h 210"/>
              <a:gd name="T56" fmla="*/ 20 w 420"/>
              <a:gd name="T57" fmla="*/ 61 h 210"/>
              <a:gd name="T58" fmla="*/ 33 w 420"/>
              <a:gd name="T59" fmla="*/ 50 h 210"/>
              <a:gd name="T60" fmla="*/ 43 w 420"/>
              <a:gd name="T61" fmla="*/ 41 h 210"/>
              <a:gd name="T62" fmla="*/ 56 w 420"/>
              <a:gd name="T63" fmla="*/ 46 h 210"/>
              <a:gd name="T64" fmla="*/ 66 w 420"/>
              <a:gd name="T65" fmla="*/ 48 h 210"/>
              <a:gd name="T66" fmla="*/ 77 w 420"/>
              <a:gd name="T67" fmla="*/ 54 h 210"/>
              <a:gd name="T68" fmla="*/ 92 w 420"/>
              <a:gd name="T69" fmla="*/ 58 h 210"/>
              <a:gd name="T70" fmla="*/ 110 w 420"/>
              <a:gd name="T71" fmla="*/ 55 h 210"/>
              <a:gd name="T72" fmla="*/ 121 w 420"/>
              <a:gd name="T73" fmla="*/ 42 h 210"/>
              <a:gd name="T74" fmla="*/ 128 w 420"/>
              <a:gd name="T75" fmla="*/ 44 h 210"/>
              <a:gd name="T76" fmla="*/ 139 w 420"/>
              <a:gd name="T77" fmla="*/ 45 h 210"/>
              <a:gd name="T78" fmla="*/ 142 w 420"/>
              <a:gd name="T79" fmla="*/ 30 h 210"/>
              <a:gd name="T80" fmla="*/ 150 w 420"/>
              <a:gd name="T81" fmla="*/ 17 h 210"/>
              <a:gd name="T82" fmla="*/ 159 w 420"/>
              <a:gd name="T83" fmla="*/ 11 h 210"/>
              <a:gd name="T84" fmla="*/ 173 w 420"/>
              <a:gd name="T85" fmla="*/ 1 h 210"/>
              <a:gd name="T86" fmla="*/ 185 w 420"/>
              <a:gd name="T87" fmla="*/ 3 h 210"/>
              <a:gd name="T88" fmla="*/ 201 w 420"/>
              <a:gd name="T89" fmla="*/ 12 h 210"/>
              <a:gd name="T90" fmla="*/ 222 w 420"/>
              <a:gd name="T91" fmla="*/ 25 h 210"/>
              <a:gd name="T92" fmla="*/ 238 w 420"/>
              <a:gd name="T93" fmla="*/ 25 h 210"/>
              <a:gd name="T94" fmla="*/ 260 w 420"/>
              <a:gd name="T95" fmla="*/ 26 h 210"/>
              <a:gd name="T96" fmla="*/ 275 w 420"/>
              <a:gd name="T97" fmla="*/ 23 h 210"/>
              <a:gd name="T98" fmla="*/ 284 w 420"/>
              <a:gd name="T99" fmla="*/ 23 h 210"/>
              <a:gd name="T100" fmla="*/ 299 w 420"/>
              <a:gd name="T101" fmla="*/ 18 h 210"/>
              <a:gd name="T102" fmla="*/ 311 w 420"/>
              <a:gd name="T103" fmla="*/ 20 h 210"/>
              <a:gd name="T104" fmla="*/ 326 w 420"/>
              <a:gd name="T105" fmla="*/ 17 h 210"/>
              <a:gd name="T106" fmla="*/ 344 w 420"/>
              <a:gd name="T107" fmla="*/ 14 h 210"/>
              <a:gd name="T108" fmla="*/ 353 w 420"/>
              <a:gd name="T109" fmla="*/ 21 h 210"/>
              <a:gd name="T110" fmla="*/ 360 w 420"/>
              <a:gd name="T111" fmla="*/ 33 h 210"/>
              <a:gd name="T112" fmla="*/ 357 w 420"/>
              <a:gd name="T113" fmla="*/ 47 h 210"/>
              <a:gd name="T114" fmla="*/ 377 w 420"/>
              <a:gd name="T115" fmla="*/ 57 h 210"/>
              <a:gd name="T116" fmla="*/ 386 w 420"/>
              <a:gd name="T117" fmla="*/ 61 h 210"/>
              <a:gd name="T118" fmla="*/ 392 w 420"/>
              <a:gd name="T119" fmla="*/ 74 h 210"/>
              <a:gd name="T120" fmla="*/ 404 w 420"/>
              <a:gd name="T121" fmla="*/ 92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20" h="210">
                <a:moveTo>
                  <a:pt x="420" y="99"/>
                </a:moveTo>
                <a:cubicBezTo>
                  <a:pt x="419" y="100"/>
                  <a:pt x="419" y="100"/>
                  <a:pt x="419" y="100"/>
                </a:cubicBezTo>
                <a:cubicBezTo>
                  <a:pt x="419" y="100"/>
                  <a:pt x="419" y="100"/>
                  <a:pt x="419" y="100"/>
                </a:cubicBezTo>
                <a:cubicBezTo>
                  <a:pt x="419" y="100"/>
                  <a:pt x="419" y="100"/>
                  <a:pt x="418" y="101"/>
                </a:cubicBezTo>
                <a:cubicBezTo>
                  <a:pt x="418" y="101"/>
                  <a:pt x="418" y="101"/>
                  <a:pt x="418" y="101"/>
                </a:cubicBezTo>
                <a:cubicBezTo>
                  <a:pt x="418" y="101"/>
                  <a:pt x="418" y="101"/>
                  <a:pt x="418" y="102"/>
                </a:cubicBezTo>
                <a:cubicBezTo>
                  <a:pt x="418" y="102"/>
                  <a:pt x="417" y="102"/>
                  <a:pt x="417" y="102"/>
                </a:cubicBezTo>
                <a:cubicBezTo>
                  <a:pt x="417" y="103"/>
                  <a:pt x="417" y="103"/>
                  <a:pt x="417" y="103"/>
                </a:cubicBezTo>
                <a:cubicBezTo>
                  <a:pt x="417" y="103"/>
                  <a:pt x="417" y="103"/>
                  <a:pt x="417" y="104"/>
                </a:cubicBezTo>
                <a:cubicBezTo>
                  <a:pt x="417" y="104"/>
                  <a:pt x="417" y="104"/>
                  <a:pt x="416" y="104"/>
                </a:cubicBezTo>
                <a:cubicBezTo>
                  <a:pt x="416" y="104"/>
                  <a:pt x="416" y="104"/>
                  <a:pt x="416" y="104"/>
                </a:cubicBezTo>
                <a:cubicBezTo>
                  <a:pt x="416" y="104"/>
                  <a:pt x="416" y="104"/>
                  <a:pt x="416" y="104"/>
                </a:cubicBezTo>
                <a:cubicBezTo>
                  <a:pt x="416" y="105"/>
                  <a:pt x="416" y="105"/>
                  <a:pt x="416" y="105"/>
                </a:cubicBezTo>
                <a:cubicBezTo>
                  <a:pt x="415" y="105"/>
                  <a:pt x="415" y="105"/>
                  <a:pt x="415" y="106"/>
                </a:cubicBezTo>
                <a:cubicBezTo>
                  <a:pt x="414" y="106"/>
                  <a:pt x="414" y="107"/>
                  <a:pt x="414" y="107"/>
                </a:cubicBezTo>
                <a:cubicBezTo>
                  <a:pt x="414" y="107"/>
                  <a:pt x="413" y="108"/>
                  <a:pt x="413" y="108"/>
                </a:cubicBezTo>
                <a:cubicBezTo>
                  <a:pt x="413" y="108"/>
                  <a:pt x="412" y="109"/>
                  <a:pt x="412" y="109"/>
                </a:cubicBezTo>
                <a:cubicBezTo>
                  <a:pt x="412" y="110"/>
                  <a:pt x="411" y="110"/>
                  <a:pt x="411" y="110"/>
                </a:cubicBezTo>
                <a:cubicBezTo>
                  <a:pt x="411" y="111"/>
                  <a:pt x="411" y="111"/>
                  <a:pt x="410" y="111"/>
                </a:cubicBezTo>
                <a:cubicBezTo>
                  <a:pt x="410" y="112"/>
                  <a:pt x="410" y="112"/>
                  <a:pt x="410" y="113"/>
                </a:cubicBezTo>
                <a:cubicBezTo>
                  <a:pt x="410" y="113"/>
                  <a:pt x="410" y="114"/>
                  <a:pt x="410" y="114"/>
                </a:cubicBezTo>
                <a:cubicBezTo>
                  <a:pt x="409" y="115"/>
                  <a:pt x="409" y="115"/>
                  <a:pt x="409" y="116"/>
                </a:cubicBezTo>
                <a:cubicBezTo>
                  <a:pt x="409" y="116"/>
                  <a:pt x="409" y="117"/>
                  <a:pt x="409" y="118"/>
                </a:cubicBezTo>
                <a:cubicBezTo>
                  <a:pt x="409" y="118"/>
                  <a:pt x="408" y="119"/>
                  <a:pt x="408" y="119"/>
                </a:cubicBezTo>
                <a:cubicBezTo>
                  <a:pt x="408" y="120"/>
                  <a:pt x="408" y="121"/>
                  <a:pt x="408" y="121"/>
                </a:cubicBezTo>
                <a:cubicBezTo>
                  <a:pt x="408" y="122"/>
                  <a:pt x="408" y="122"/>
                  <a:pt x="408" y="122"/>
                </a:cubicBezTo>
                <a:cubicBezTo>
                  <a:pt x="408" y="122"/>
                  <a:pt x="408" y="122"/>
                  <a:pt x="407" y="122"/>
                </a:cubicBezTo>
                <a:cubicBezTo>
                  <a:pt x="407" y="122"/>
                  <a:pt x="407" y="123"/>
                  <a:pt x="407" y="123"/>
                </a:cubicBezTo>
                <a:cubicBezTo>
                  <a:pt x="407" y="123"/>
                  <a:pt x="407" y="123"/>
                  <a:pt x="407" y="123"/>
                </a:cubicBezTo>
                <a:cubicBezTo>
                  <a:pt x="407" y="123"/>
                  <a:pt x="407" y="124"/>
                  <a:pt x="407" y="124"/>
                </a:cubicBezTo>
                <a:cubicBezTo>
                  <a:pt x="407" y="124"/>
                  <a:pt x="407" y="124"/>
                  <a:pt x="407" y="124"/>
                </a:cubicBezTo>
                <a:cubicBezTo>
                  <a:pt x="406" y="125"/>
                  <a:pt x="406" y="125"/>
                  <a:pt x="406" y="125"/>
                </a:cubicBezTo>
                <a:cubicBezTo>
                  <a:pt x="406" y="125"/>
                  <a:pt x="406" y="125"/>
                  <a:pt x="406" y="126"/>
                </a:cubicBezTo>
                <a:cubicBezTo>
                  <a:pt x="406" y="126"/>
                  <a:pt x="406" y="126"/>
                  <a:pt x="405" y="127"/>
                </a:cubicBezTo>
                <a:cubicBezTo>
                  <a:pt x="405" y="127"/>
                  <a:pt x="405" y="128"/>
                  <a:pt x="405" y="128"/>
                </a:cubicBezTo>
                <a:cubicBezTo>
                  <a:pt x="405" y="129"/>
                  <a:pt x="405" y="129"/>
                  <a:pt x="405" y="129"/>
                </a:cubicBezTo>
                <a:cubicBezTo>
                  <a:pt x="405" y="130"/>
                  <a:pt x="405" y="130"/>
                  <a:pt x="405" y="131"/>
                </a:cubicBezTo>
                <a:cubicBezTo>
                  <a:pt x="405" y="131"/>
                  <a:pt x="405" y="131"/>
                  <a:pt x="404" y="132"/>
                </a:cubicBezTo>
                <a:cubicBezTo>
                  <a:pt x="404" y="132"/>
                  <a:pt x="404" y="132"/>
                  <a:pt x="404" y="132"/>
                </a:cubicBezTo>
                <a:cubicBezTo>
                  <a:pt x="404" y="132"/>
                  <a:pt x="404" y="132"/>
                  <a:pt x="404" y="132"/>
                </a:cubicBezTo>
                <a:cubicBezTo>
                  <a:pt x="404" y="133"/>
                  <a:pt x="404" y="133"/>
                  <a:pt x="403" y="133"/>
                </a:cubicBezTo>
                <a:cubicBezTo>
                  <a:pt x="403" y="133"/>
                  <a:pt x="403" y="133"/>
                  <a:pt x="402" y="133"/>
                </a:cubicBezTo>
                <a:cubicBezTo>
                  <a:pt x="402" y="133"/>
                  <a:pt x="401" y="134"/>
                  <a:pt x="401" y="134"/>
                </a:cubicBezTo>
                <a:cubicBezTo>
                  <a:pt x="401" y="134"/>
                  <a:pt x="400" y="134"/>
                  <a:pt x="400" y="135"/>
                </a:cubicBezTo>
                <a:cubicBezTo>
                  <a:pt x="400" y="135"/>
                  <a:pt x="400" y="135"/>
                  <a:pt x="399" y="135"/>
                </a:cubicBezTo>
                <a:cubicBezTo>
                  <a:pt x="399" y="136"/>
                  <a:pt x="399" y="136"/>
                  <a:pt x="399" y="136"/>
                </a:cubicBezTo>
                <a:cubicBezTo>
                  <a:pt x="399" y="136"/>
                  <a:pt x="399" y="136"/>
                  <a:pt x="399" y="136"/>
                </a:cubicBezTo>
                <a:cubicBezTo>
                  <a:pt x="399" y="136"/>
                  <a:pt x="399" y="136"/>
                  <a:pt x="399" y="136"/>
                </a:cubicBezTo>
                <a:cubicBezTo>
                  <a:pt x="399" y="136"/>
                  <a:pt x="399" y="136"/>
                  <a:pt x="398" y="136"/>
                </a:cubicBezTo>
                <a:cubicBezTo>
                  <a:pt x="398" y="136"/>
                  <a:pt x="398" y="136"/>
                  <a:pt x="398" y="137"/>
                </a:cubicBezTo>
                <a:cubicBezTo>
                  <a:pt x="398" y="137"/>
                  <a:pt x="398" y="137"/>
                  <a:pt x="398" y="137"/>
                </a:cubicBezTo>
                <a:cubicBezTo>
                  <a:pt x="398" y="137"/>
                  <a:pt x="398" y="137"/>
                  <a:pt x="398" y="137"/>
                </a:cubicBezTo>
                <a:cubicBezTo>
                  <a:pt x="398" y="138"/>
                  <a:pt x="398" y="138"/>
                  <a:pt x="398" y="138"/>
                </a:cubicBezTo>
                <a:cubicBezTo>
                  <a:pt x="398" y="138"/>
                  <a:pt x="397" y="139"/>
                  <a:pt x="397" y="139"/>
                </a:cubicBezTo>
                <a:cubicBezTo>
                  <a:pt x="397" y="139"/>
                  <a:pt x="397" y="140"/>
                  <a:pt x="397" y="140"/>
                </a:cubicBezTo>
                <a:cubicBezTo>
                  <a:pt x="397" y="140"/>
                  <a:pt x="397" y="140"/>
                  <a:pt x="397" y="141"/>
                </a:cubicBezTo>
                <a:cubicBezTo>
                  <a:pt x="396" y="141"/>
                  <a:pt x="396" y="141"/>
                  <a:pt x="396" y="141"/>
                </a:cubicBezTo>
                <a:cubicBezTo>
                  <a:pt x="396" y="141"/>
                  <a:pt x="395" y="142"/>
                  <a:pt x="395" y="142"/>
                </a:cubicBezTo>
                <a:cubicBezTo>
                  <a:pt x="395" y="142"/>
                  <a:pt x="395" y="142"/>
                  <a:pt x="394" y="142"/>
                </a:cubicBezTo>
                <a:cubicBezTo>
                  <a:pt x="394" y="143"/>
                  <a:pt x="394" y="143"/>
                  <a:pt x="394" y="143"/>
                </a:cubicBezTo>
                <a:cubicBezTo>
                  <a:pt x="394" y="143"/>
                  <a:pt x="394" y="143"/>
                  <a:pt x="394" y="144"/>
                </a:cubicBezTo>
                <a:cubicBezTo>
                  <a:pt x="394" y="144"/>
                  <a:pt x="394" y="144"/>
                  <a:pt x="393" y="145"/>
                </a:cubicBezTo>
                <a:cubicBezTo>
                  <a:pt x="393" y="145"/>
                  <a:pt x="393" y="145"/>
                  <a:pt x="393" y="145"/>
                </a:cubicBezTo>
                <a:cubicBezTo>
                  <a:pt x="393" y="146"/>
                  <a:pt x="392" y="146"/>
                  <a:pt x="392" y="146"/>
                </a:cubicBezTo>
                <a:cubicBezTo>
                  <a:pt x="392" y="146"/>
                  <a:pt x="392" y="146"/>
                  <a:pt x="391" y="147"/>
                </a:cubicBezTo>
                <a:cubicBezTo>
                  <a:pt x="391" y="147"/>
                  <a:pt x="391" y="147"/>
                  <a:pt x="391" y="147"/>
                </a:cubicBezTo>
                <a:cubicBezTo>
                  <a:pt x="391" y="147"/>
                  <a:pt x="391" y="147"/>
                  <a:pt x="390" y="147"/>
                </a:cubicBezTo>
                <a:cubicBezTo>
                  <a:pt x="390" y="147"/>
                  <a:pt x="390" y="147"/>
                  <a:pt x="390" y="147"/>
                </a:cubicBezTo>
                <a:cubicBezTo>
                  <a:pt x="390" y="148"/>
                  <a:pt x="390" y="148"/>
                  <a:pt x="390" y="148"/>
                </a:cubicBezTo>
                <a:cubicBezTo>
                  <a:pt x="389" y="148"/>
                  <a:pt x="389" y="148"/>
                  <a:pt x="389" y="149"/>
                </a:cubicBezTo>
                <a:cubicBezTo>
                  <a:pt x="389" y="149"/>
                  <a:pt x="388" y="149"/>
                  <a:pt x="388" y="149"/>
                </a:cubicBezTo>
                <a:cubicBezTo>
                  <a:pt x="388" y="149"/>
                  <a:pt x="388" y="149"/>
                  <a:pt x="387" y="150"/>
                </a:cubicBezTo>
                <a:cubicBezTo>
                  <a:pt x="387" y="150"/>
                  <a:pt x="387" y="150"/>
                  <a:pt x="386" y="150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50"/>
                  <a:pt x="385" y="150"/>
                  <a:pt x="385" y="150"/>
                </a:cubicBezTo>
                <a:cubicBezTo>
                  <a:pt x="385" y="150"/>
                  <a:pt x="385" y="150"/>
                  <a:pt x="385" y="150"/>
                </a:cubicBezTo>
                <a:cubicBezTo>
                  <a:pt x="385" y="150"/>
                  <a:pt x="385" y="150"/>
                  <a:pt x="385" y="150"/>
                </a:cubicBezTo>
                <a:cubicBezTo>
                  <a:pt x="385" y="150"/>
                  <a:pt x="385" y="150"/>
                  <a:pt x="384" y="150"/>
                </a:cubicBezTo>
                <a:cubicBezTo>
                  <a:pt x="384" y="150"/>
                  <a:pt x="384" y="150"/>
                  <a:pt x="384" y="150"/>
                </a:cubicBezTo>
                <a:cubicBezTo>
                  <a:pt x="384" y="150"/>
                  <a:pt x="384" y="150"/>
                  <a:pt x="384" y="150"/>
                </a:cubicBezTo>
                <a:cubicBezTo>
                  <a:pt x="384" y="150"/>
                  <a:pt x="383" y="150"/>
                  <a:pt x="383" y="150"/>
                </a:cubicBezTo>
                <a:cubicBezTo>
                  <a:pt x="383" y="150"/>
                  <a:pt x="383" y="150"/>
                  <a:pt x="383" y="150"/>
                </a:cubicBezTo>
                <a:cubicBezTo>
                  <a:pt x="383" y="150"/>
                  <a:pt x="383" y="150"/>
                  <a:pt x="383" y="150"/>
                </a:cubicBezTo>
                <a:cubicBezTo>
                  <a:pt x="382" y="150"/>
                  <a:pt x="382" y="149"/>
                  <a:pt x="382" y="149"/>
                </a:cubicBezTo>
                <a:cubicBezTo>
                  <a:pt x="382" y="149"/>
                  <a:pt x="382" y="149"/>
                  <a:pt x="381" y="149"/>
                </a:cubicBezTo>
                <a:cubicBezTo>
                  <a:pt x="381" y="148"/>
                  <a:pt x="381" y="148"/>
                  <a:pt x="381" y="148"/>
                </a:cubicBezTo>
                <a:cubicBezTo>
                  <a:pt x="380" y="148"/>
                  <a:pt x="380" y="147"/>
                  <a:pt x="380" y="147"/>
                </a:cubicBezTo>
                <a:cubicBezTo>
                  <a:pt x="379" y="147"/>
                  <a:pt x="379" y="146"/>
                  <a:pt x="379" y="146"/>
                </a:cubicBezTo>
                <a:cubicBezTo>
                  <a:pt x="379" y="146"/>
                  <a:pt x="378" y="146"/>
                  <a:pt x="378" y="145"/>
                </a:cubicBezTo>
                <a:cubicBezTo>
                  <a:pt x="378" y="145"/>
                  <a:pt x="378" y="145"/>
                  <a:pt x="377" y="145"/>
                </a:cubicBezTo>
                <a:cubicBezTo>
                  <a:pt x="377" y="144"/>
                  <a:pt x="377" y="144"/>
                  <a:pt x="377" y="144"/>
                </a:cubicBezTo>
                <a:cubicBezTo>
                  <a:pt x="376" y="144"/>
                  <a:pt x="376" y="144"/>
                  <a:pt x="376" y="143"/>
                </a:cubicBezTo>
                <a:cubicBezTo>
                  <a:pt x="375" y="143"/>
                  <a:pt x="375" y="143"/>
                  <a:pt x="375" y="143"/>
                </a:cubicBezTo>
                <a:cubicBezTo>
                  <a:pt x="375" y="143"/>
                  <a:pt x="374" y="142"/>
                  <a:pt x="374" y="142"/>
                </a:cubicBezTo>
                <a:cubicBezTo>
                  <a:pt x="374" y="142"/>
                  <a:pt x="373" y="142"/>
                  <a:pt x="373" y="142"/>
                </a:cubicBezTo>
                <a:cubicBezTo>
                  <a:pt x="373" y="142"/>
                  <a:pt x="372" y="142"/>
                  <a:pt x="372" y="142"/>
                </a:cubicBezTo>
                <a:cubicBezTo>
                  <a:pt x="372" y="142"/>
                  <a:pt x="372" y="142"/>
                  <a:pt x="372" y="142"/>
                </a:cubicBezTo>
                <a:cubicBezTo>
                  <a:pt x="372" y="142"/>
                  <a:pt x="372" y="142"/>
                  <a:pt x="371" y="142"/>
                </a:cubicBezTo>
                <a:cubicBezTo>
                  <a:pt x="371" y="142"/>
                  <a:pt x="371" y="142"/>
                  <a:pt x="371" y="142"/>
                </a:cubicBezTo>
                <a:cubicBezTo>
                  <a:pt x="371" y="142"/>
                  <a:pt x="371" y="142"/>
                  <a:pt x="371" y="142"/>
                </a:cubicBezTo>
                <a:cubicBezTo>
                  <a:pt x="371" y="142"/>
                  <a:pt x="371" y="142"/>
                  <a:pt x="370" y="142"/>
                </a:cubicBezTo>
                <a:cubicBezTo>
                  <a:pt x="370" y="142"/>
                  <a:pt x="370" y="142"/>
                  <a:pt x="370" y="142"/>
                </a:cubicBezTo>
                <a:cubicBezTo>
                  <a:pt x="370" y="142"/>
                  <a:pt x="370" y="142"/>
                  <a:pt x="369" y="142"/>
                </a:cubicBezTo>
                <a:cubicBezTo>
                  <a:pt x="369" y="142"/>
                  <a:pt x="369" y="142"/>
                  <a:pt x="369" y="142"/>
                </a:cubicBezTo>
                <a:cubicBezTo>
                  <a:pt x="369" y="142"/>
                  <a:pt x="369" y="142"/>
                  <a:pt x="368" y="142"/>
                </a:cubicBezTo>
                <a:cubicBezTo>
                  <a:pt x="368" y="142"/>
                  <a:pt x="368" y="143"/>
                  <a:pt x="368" y="143"/>
                </a:cubicBezTo>
                <a:cubicBezTo>
                  <a:pt x="368" y="143"/>
                  <a:pt x="368" y="143"/>
                  <a:pt x="367" y="143"/>
                </a:cubicBezTo>
                <a:cubicBezTo>
                  <a:pt x="367" y="143"/>
                  <a:pt x="367" y="143"/>
                  <a:pt x="367" y="143"/>
                </a:cubicBezTo>
                <a:cubicBezTo>
                  <a:pt x="367" y="143"/>
                  <a:pt x="367" y="143"/>
                  <a:pt x="367" y="143"/>
                </a:cubicBezTo>
                <a:cubicBezTo>
                  <a:pt x="366" y="144"/>
                  <a:pt x="366" y="144"/>
                  <a:pt x="366" y="144"/>
                </a:cubicBezTo>
                <a:cubicBezTo>
                  <a:pt x="366" y="144"/>
                  <a:pt x="366" y="144"/>
                  <a:pt x="366" y="144"/>
                </a:cubicBezTo>
                <a:cubicBezTo>
                  <a:pt x="366" y="144"/>
                  <a:pt x="366" y="144"/>
                  <a:pt x="366" y="144"/>
                </a:cubicBezTo>
                <a:cubicBezTo>
                  <a:pt x="365" y="143"/>
                  <a:pt x="365" y="143"/>
                  <a:pt x="365" y="143"/>
                </a:cubicBezTo>
                <a:cubicBezTo>
                  <a:pt x="364" y="143"/>
                  <a:pt x="364" y="143"/>
                  <a:pt x="364" y="143"/>
                </a:cubicBezTo>
                <a:cubicBezTo>
                  <a:pt x="364" y="143"/>
                  <a:pt x="364" y="143"/>
                  <a:pt x="363" y="143"/>
                </a:cubicBezTo>
                <a:cubicBezTo>
                  <a:pt x="363" y="143"/>
                  <a:pt x="363" y="143"/>
                  <a:pt x="363" y="143"/>
                </a:cubicBezTo>
                <a:cubicBezTo>
                  <a:pt x="362" y="143"/>
                  <a:pt x="362" y="143"/>
                  <a:pt x="361" y="143"/>
                </a:cubicBezTo>
                <a:cubicBezTo>
                  <a:pt x="361" y="143"/>
                  <a:pt x="360" y="143"/>
                  <a:pt x="360" y="143"/>
                </a:cubicBezTo>
                <a:cubicBezTo>
                  <a:pt x="359" y="143"/>
                  <a:pt x="359" y="143"/>
                  <a:pt x="358" y="143"/>
                </a:cubicBezTo>
                <a:cubicBezTo>
                  <a:pt x="358" y="144"/>
                  <a:pt x="357" y="144"/>
                  <a:pt x="357" y="144"/>
                </a:cubicBezTo>
                <a:cubicBezTo>
                  <a:pt x="357" y="144"/>
                  <a:pt x="357" y="144"/>
                  <a:pt x="357" y="144"/>
                </a:cubicBezTo>
                <a:cubicBezTo>
                  <a:pt x="356" y="144"/>
                  <a:pt x="356" y="144"/>
                  <a:pt x="356" y="145"/>
                </a:cubicBezTo>
                <a:cubicBezTo>
                  <a:pt x="356" y="145"/>
                  <a:pt x="356" y="145"/>
                  <a:pt x="356" y="145"/>
                </a:cubicBezTo>
                <a:cubicBezTo>
                  <a:pt x="356" y="145"/>
                  <a:pt x="356" y="145"/>
                  <a:pt x="356" y="145"/>
                </a:cubicBezTo>
                <a:cubicBezTo>
                  <a:pt x="355" y="145"/>
                  <a:pt x="355" y="146"/>
                  <a:pt x="355" y="146"/>
                </a:cubicBezTo>
                <a:cubicBezTo>
                  <a:pt x="355" y="146"/>
                  <a:pt x="355" y="147"/>
                  <a:pt x="354" y="147"/>
                </a:cubicBezTo>
                <a:cubicBezTo>
                  <a:pt x="354" y="147"/>
                  <a:pt x="354" y="148"/>
                  <a:pt x="354" y="148"/>
                </a:cubicBezTo>
                <a:cubicBezTo>
                  <a:pt x="354" y="148"/>
                  <a:pt x="354" y="148"/>
                  <a:pt x="354" y="149"/>
                </a:cubicBezTo>
                <a:cubicBezTo>
                  <a:pt x="354" y="149"/>
                  <a:pt x="354" y="149"/>
                  <a:pt x="353" y="150"/>
                </a:cubicBezTo>
                <a:cubicBezTo>
                  <a:pt x="353" y="150"/>
                  <a:pt x="353" y="150"/>
                  <a:pt x="353" y="150"/>
                </a:cubicBezTo>
                <a:cubicBezTo>
                  <a:pt x="353" y="151"/>
                  <a:pt x="352" y="151"/>
                  <a:pt x="352" y="151"/>
                </a:cubicBezTo>
                <a:cubicBezTo>
                  <a:pt x="352" y="151"/>
                  <a:pt x="352" y="152"/>
                  <a:pt x="352" y="152"/>
                </a:cubicBezTo>
                <a:cubicBezTo>
                  <a:pt x="351" y="152"/>
                  <a:pt x="351" y="152"/>
                  <a:pt x="351" y="152"/>
                </a:cubicBezTo>
                <a:cubicBezTo>
                  <a:pt x="351" y="152"/>
                  <a:pt x="351" y="152"/>
                  <a:pt x="350" y="153"/>
                </a:cubicBezTo>
                <a:cubicBezTo>
                  <a:pt x="350" y="153"/>
                  <a:pt x="350" y="153"/>
                  <a:pt x="350" y="153"/>
                </a:cubicBezTo>
                <a:cubicBezTo>
                  <a:pt x="350" y="153"/>
                  <a:pt x="350" y="153"/>
                  <a:pt x="349" y="153"/>
                </a:cubicBezTo>
                <a:cubicBezTo>
                  <a:pt x="349" y="153"/>
                  <a:pt x="348" y="154"/>
                  <a:pt x="348" y="154"/>
                </a:cubicBezTo>
                <a:cubicBezTo>
                  <a:pt x="347" y="154"/>
                  <a:pt x="347" y="154"/>
                  <a:pt x="346" y="154"/>
                </a:cubicBezTo>
                <a:cubicBezTo>
                  <a:pt x="346" y="154"/>
                  <a:pt x="345" y="154"/>
                  <a:pt x="345" y="154"/>
                </a:cubicBezTo>
                <a:cubicBezTo>
                  <a:pt x="344" y="154"/>
                  <a:pt x="344" y="155"/>
                  <a:pt x="343" y="155"/>
                </a:cubicBezTo>
                <a:cubicBezTo>
                  <a:pt x="343" y="155"/>
                  <a:pt x="343" y="155"/>
                  <a:pt x="343" y="155"/>
                </a:cubicBezTo>
                <a:cubicBezTo>
                  <a:pt x="343" y="155"/>
                  <a:pt x="343" y="155"/>
                  <a:pt x="343" y="155"/>
                </a:cubicBezTo>
                <a:cubicBezTo>
                  <a:pt x="343" y="155"/>
                  <a:pt x="342" y="155"/>
                  <a:pt x="342" y="155"/>
                </a:cubicBezTo>
                <a:cubicBezTo>
                  <a:pt x="342" y="155"/>
                  <a:pt x="342" y="155"/>
                  <a:pt x="342" y="155"/>
                </a:cubicBezTo>
                <a:cubicBezTo>
                  <a:pt x="342" y="154"/>
                  <a:pt x="342" y="154"/>
                  <a:pt x="342" y="154"/>
                </a:cubicBezTo>
                <a:cubicBezTo>
                  <a:pt x="341" y="154"/>
                  <a:pt x="341" y="154"/>
                  <a:pt x="341" y="154"/>
                </a:cubicBezTo>
                <a:cubicBezTo>
                  <a:pt x="341" y="154"/>
                  <a:pt x="341" y="154"/>
                  <a:pt x="341" y="154"/>
                </a:cubicBezTo>
                <a:cubicBezTo>
                  <a:pt x="341" y="154"/>
                  <a:pt x="341" y="154"/>
                  <a:pt x="340" y="154"/>
                </a:cubicBezTo>
                <a:cubicBezTo>
                  <a:pt x="340" y="154"/>
                  <a:pt x="340" y="154"/>
                  <a:pt x="340" y="154"/>
                </a:cubicBezTo>
                <a:cubicBezTo>
                  <a:pt x="340" y="154"/>
                  <a:pt x="340" y="154"/>
                  <a:pt x="340" y="154"/>
                </a:cubicBezTo>
                <a:cubicBezTo>
                  <a:pt x="340" y="154"/>
                  <a:pt x="340" y="154"/>
                  <a:pt x="340" y="154"/>
                </a:cubicBezTo>
                <a:cubicBezTo>
                  <a:pt x="340" y="154"/>
                  <a:pt x="340" y="154"/>
                  <a:pt x="339" y="153"/>
                </a:cubicBezTo>
                <a:cubicBezTo>
                  <a:pt x="339" y="153"/>
                  <a:pt x="339" y="153"/>
                  <a:pt x="339" y="153"/>
                </a:cubicBezTo>
                <a:cubicBezTo>
                  <a:pt x="339" y="153"/>
                  <a:pt x="339" y="153"/>
                  <a:pt x="339" y="153"/>
                </a:cubicBezTo>
                <a:cubicBezTo>
                  <a:pt x="339" y="153"/>
                  <a:pt x="339" y="153"/>
                  <a:pt x="339" y="153"/>
                </a:cubicBezTo>
                <a:cubicBezTo>
                  <a:pt x="338" y="153"/>
                  <a:pt x="338" y="153"/>
                  <a:pt x="338" y="153"/>
                </a:cubicBezTo>
                <a:cubicBezTo>
                  <a:pt x="338" y="153"/>
                  <a:pt x="338" y="153"/>
                  <a:pt x="338" y="153"/>
                </a:cubicBezTo>
                <a:cubicBezTo>
                  <a:pt x="338" y="153"/>
                  <a:pt x="338" y="153"/>
                  <a:pt x="338" y="153"/>
                </a:cubicBezTo>
                <a:cubicBezTo>
                  <a:pt x="337" y="153"/>
                  <a:pt x="337" y="153"/>
                  <a:pt x="337" y="153"/>
                </a:cubicBezTo>
                <a:cubicBezTo>
                  <a:pt x="337" y="153"/>
                  <a:pt x="337" y="153"/>
                  <a:pt x="337" y="153"/>
                </a:cubicBezTo>
                <a:cubicBezTo>
                  <a:pt x="337" y="153"/>
                  <a:pt x="337" y="153"/>
                  <a:pt x="336" y="153"/>
                </a:cubicBezTo>
                <a:cubicBezTo>
                  <a:pt x="336" y="153"/>
                  <a:pt x="336" y="153"/>
                  <a:pt x="336" y="153"/>
                </a:cubicBezTo>
                <a:cubicBezTo>
                  <a:pt x="336" y="153"/>
                  <a:pt x="336" y="153"/>
                  <a:pt x="336" y="153"/>
                </a:cubicBezTo>
                <a:cubicBezTo>
                  <a:pt x="336" y="153"/>
                  <a:pt x="336" y="153"/>
                  <a:pt x="335" y="153"/>
                </a:cubicBezTo>
                <a:cubicBezTo>
                  <a:pt x="335" y="153"/>
                  <a:pt x="335" y="153"/>
                  <a:pt x="335" y="153"/>
                </a:cubicBezTo>
                <a:cubicBezTo>
                  <a:pt x="335" y="153"/>
                  <a:pt x="335" y="153"/>
                  <a:pt x="334" y="153"/>
                </a:cubicBezTo>
                <a:cubicBezTo>
                  <a:pt x="334" y="153"/>
                  <a:pt x="334" y="153"/>
                  <a:pt x="334" y="153"/>
                </a:cubicBezTo>
                <a:cubicBezTo>
                  <a:pt x="334" y="152"/>
                  <a:pt x="334" y="152"/>
                  <a:pt x="333" y="152"/>
                </a:cubicBezTo>
                <a:cubicBezTo>
                  <a:pt x="333" y="152"/>
                  <a:pt x="333" y="152"/>
                  <a:pt x="333" y="152"/>
                </a:cubicBezTo>
                <a:cubicBezTo>
                  <a:pt x="333" y="152"/>
                  <a:pt x="333" y="152"/>
                  <a:pt x="332" y="151"/>
                </a:cubicBezTo>
                <a:cubicBezTo>
                  <a:pt x="332" y="151"/>
                  <a:pt x="332" y="151"/>
                  <a:pt x="332" y="151"/>
                </a:cubicBezTo>
                <a:cubicBezTo>
                  <a:pt x="332" y="151"/>
                  <a:pt x="332" y="151"/>
                  <a:pt x="331" y="151"/>
                </a:cubicBezTo>
                <a:cubicBezTo>
                  <a:pt x="331" y="151"/>
                  <a:pt x="331" y="150"/>
                  <a:pt x="331" y="150"/>
                </a:cubicBezTo>
                <a:cubicBezTo>
                  <a:pt x="331" y="150"/>
                  <a:pt x="331" y="150"/>
                  <a:pt x="331" y="150"/>
                </a:cubicBezTo>
                <a:cubicBezTo>
                  <a:pt x="331" y="150"/>
                  <a:pt x="330" y="150"/>
                  <a:pt x="330" y="150"/>
                </a:cubicBezTo>
                <a:cubicBezTo>
                  <a:pt x="330" y="150"/>
                  <a:pt x="330" y="150"/>
                  <a:pt x="330" y="150"/>
                </a:cubicBezTo>
                <a:cubicBezTo>
                  <a:pt x="330" y="150"/>
                  <a:pt x="330" y="150"/>
                  <a:pt x="330" y="150"/>
                </a:cubicBezTo>
                <a:cubicBezTo>
                  <a:pt x="329" y="150"/>
                  <a:pt x="329" y="150"/>
                  <a:pt x="329" y="150"/>
                </a:cubicBezTo>
                <a:cubicBezTo>
                  <a:pt x="329" y="150"/>
                  <a:pt x="329" y="150"/>
                  <a:pt x="329" y="150"/>
                </a:cubicBezTo>
                <a:cubicBezTo>
                  <a:pt x="329" y="150"/>
                  <a:pt x="329" y="150"/>
                  <a:pt x="329" y="150"/>
                </a:cubicBezTo>
                <a:cubicBezTo>
                  <a:pt x="328" y="150"/>
                  <a:pt x="328" y="150"/>
                  <a:pt x="327" y="150"/>
                </a:cubicBezTo>
                <a:cubicBezTo>
                  <a:pt x="327" y="150"/>
                  <a:pt x="326" y="150"/>
                  <a:pt x="326" y="150"/>
                </a:cubicBezTo>
                <a:cubicBezTo>
                  <a:pt x="325" y="150"/>
                  <a:pt x="325" y="150"/>
                  <a:pt x="324" y="150"/>
                </a:cubicBezTo>
                <a:cubicBezTo>
                  <a:pt x="324" y="150"/>
                  <a:pt x="323" y="150"/>
                  <a:pt x="323" y="150"/>
                </a:cubicBezTo>
                <a:cubicBezTo>
                  <a:pt x="322" y="150"/>
                  <a:pt x="321" y="150"/>
                  <a:pt x="321" y="150"/>
                </a:cubicBezTo>
                <a:cubicBezTo>
                  <a:pt x="320" y="150"/>
                  <a:pt x="319" y="150"/>
                  <a:pt x="318" y="150"/>
                </a:cubicBezTo>
                <a:cubicBezTo>
                  <a:pt x="318" y="150"/>
                  <a:pt x="317" y="150"/>
                  <a:pt x="316" y="150"/>
                </a:cubicBezTo>
                <a:cubicBezTo>
                  <a:pt x="316" y="150"/>
                  <a:pt x="315" y="150"/>
                  <a:pt x="314" y="150"/>
                </a:cubicBezTo>
                <a:cubicBezTo>
                  <a:pt x="314" y="150"/>
                  <a:pt x="313" y="150"/>
                  <a:pt x="313" y="150"/>
                </a:cubicBezTo>
                <a:cubicBezTo>
                  <a:pt x="312" y="150"/>
                  <a:pt x="312" y="150"/>
                  <a:pt x="311" y="150"/>
                </a:cubicBezTo>
                <a:cubicBezTo>
                  <a:pt x="310" y="150"/>
                  <a:pt x="310" y="150"/>
                  <a:pt x="309" y="150"/>
                </a:cubicBezTo>
                <a:cubicBezTo>
                  <a:pt x="309" y="150"/>
                  <a:pt x="308" y="150"/>
                  <a:pt x="308" y="150"/>
                </a:cubicBezTo>
                <a:cubicBezTo>
                  <a:pt x="307" y="150"/>
                  <a:pt x="307" y="150"/>
                  <a:pt x="307" y="150"/>
                </a:cubicBezTo>
                <a:cubicBezTo>
                  <a:pt x="307" y="150"/>
                  <a:pt x="307" y="150"/>
                  <a:pt x="307" y="150"/>
                </a:cubicBezTo>
                <a:cubicBezTo>
                  <a:pt x="306" y="150"/>
                  <a:pt x="306" y="150"/>
                  <a:pt x="306" y="150"/>
                </a:cubicBezTo>
                <a:cubicBezTo>
                  <a:pt x="306" y="150"/>
                  <a:pt x="306" y="150"/>
                  <a:pt x="306" y="150"/>
                </a:cubicBezTo>
                <a:cubicBezTo>
                  <a:pt x="305" y="150"/>
                  <a:pt x="305" y="150"/>
                  <a:pt x="304" y="150"/>
                </a:cubicBezTo>
                <a:cubicBezTo>
                  <a:pt x="304" y="150"/>
                  <a:pt x="304" y="151"/>
                  <a:pt x="303" y="151"/>
                </a:cubicBezTo>
                <a:cubicBezTo>
                  <a:pt x="303" y="151"/>
                  <a:pt x="303" y="151"/>
                  <a:pt x="302" y="151"/>
                </a:cubicBezTo>
                <a:cubicBezTo>
                  <a:pt x="302" y="151"/>
                  <a:pt x="302" y="151"/>
                  <a:pt x="301" y="151"/>
                </a:cubicBezTo>
                <a:cubicBezTo>
                  <a:pt x="301" y="151"/>
                  <a:pt x="301" y="151"/>
                  <a:pt x="301" y="151"/>
                </a:cubicBezTo>
                <a:cubicBezTo>
                  <a:pt x="301" y="151"/>
                  <a:pt x="300" y="151"/>
                  <a:pt x="300" y="152"/>
                </a:cubicBezTo>
                <a:cubicBezTo>
                  <a:pt x="300" y="152"/>
                  <a:pt x="300" y="152"/>
                  <a:pt x="300" y="152"/>
                </a:cubicBezTo>
                <a:cubicBezTo>
                  <a:pt x="300" y="152"/>
                  <a:pt x="300" y="152"/>
                  <a:pt x="300" y="152"/>
                </a:cubicBezTo>
                <a:cubicBezTo>
                  <a:pt x="299" y="152"/>
                  <a:pt x="299" y="153"/>
                  <a:pt x="298" y="153"/>
                </a:cubicBezTo>
                <a:cubicBezTo>
                  <a:pt x="298" y="153"/>
                  <a:pt x="297" y="153"/>
                  <a:pt x="297" y="153"/>
                </a:cubicBezTo>
                <a:cubicBezTo>
                  <a:pt x="296" y="154"/>
                  <a:pt x="296" y="154"/>
                  <a:pt x="295" y="154"/>
                </a:cubicBezTo>
                <a:cubicBezTo>
                  <a:pt x="295" y="154"/>
                  <a:pt x="294" y="154"/>
                  <a:pt x="294" y="154"/>
                </a:cubicBezTo>
                <a:cubicBezTo>
                  <a:pt x="294" y="154"/>
                  <a:pt x="293" y="154"/>
                  <a:pt x="293" y="155"/>
                </a:cubicBezTo>
                <a:cubicBezTo>
                  <a:pt x="293" y="155"/>
                  <a:pt x="293" y="155"/>
                  <a:pt x="292" y="155"/>
                </a:cubicBezTo>
                <a:cubicBezTo>
                  <a:pt x="292" y="155"/>
                  <a:pt x="292" y="155"/>
                  <a:pt x="291" y="155"/>
                </a:cubicBezTo>
                <a:cubicBezTo>
                  <a:pt x="291" y="155"/>
                  <a:pt x="291" y="155"/>
                  <a:pt x="291" y="155"/>
                </a:cubicBezTo>
                <a:cubicBezTo>
                  <a:pt x="290" y="155"/>
                  <a:pt x="290" y="155"/>
                  <a:pt x="290" y="154"/>
                </a:cubicBezTo>
                <a:cubicBezTo>
                  <a:pt x="290" y="154"/>
                  <a:pt x="290" y="154"/>
                  <a:pt x="289" y="154"/>
                </a:cubicBezTo>
                <a:cubicBezTo>
                  <a:pt x="289" y="154"/>
                  <a:pt x="289" y="154"/>
                  <a:pt x="289" y="154"/>
                </a:cubicBezTo>
                <a:cubicBezTo>
                  <a:pt x="289" y="154"/>
                  <a:pt x="288" y="154"/>
                  <a:pt x="288" y="154"/>
                </a:cubicBezTo>
                <a:cubicBezTo>
                  <a:pt x="288" y="154"/>
                  <a:pt x="288" y="154"/>
                  <a:pt x="288" y="153"/>
                </a:cubicBezTo>
                <a:cubicBezTo>
                  <a:pt x="288" y="153"/>
                  <a:pt x="287" y="153"/>
                  <a:pt x="287" y="153"/>
                </a:cubicBezTo>
                <a:cubicBezTo>
                  <a:pt x="287" y="153"/>
                  <a:pt x="287" y="153"/>
                  <a:pt x="287" y="153"/>
                </a:cubicBezTo>
                <a:cubicBezTo>
                  <a:pt x="287" y="153"/>
                  <a:pt x="287" y="153"/>
                  <a:pt x="286" y="153"/>
                </a:cubicBezTo>
                <a:cubicBezTo>
                  <a:pt x="286" y="153"/>
                  <a:pt x="286" y="153"/>
                  <a:pt x="286" y="153"/>
                </a:cubicBezTo>
                <a:cubicBezTo>
                  <a:pt x="286" y="153"/>
                  <a:pt x="286" y="153"/>
                  <a:pt x="286" y="153"/>
                </a:cubicBezTo>
                <a:cubicBezTo>
                  <a:pt x="286" y="153"/>
                  <a:pt x="286" y="153"/>
                  <a:pt x="286" y="153"/>
                </a:cubicBezTo>
                <a:cubicBezTo>
                  <a:pt x="285" y="153"/>
                  <a:pt x="285" y="153"/>
                  <a:pt x="285" y="153"/>
                </a:cubicBezTo>
                <a:cubicBezTo>
                  <a:pt x="285" y="153"/>
                  <a:pt x="285" y="153"/>
                  <a:pt x="285" y="153"/>
                </a:cubicBezTo>
                <a:cubicBezTo>
                  <a:pt x="285" y="153"/>
                  <a:pt x="285" y="153"/>
                  <a:pt x="285" y="153"/>
                </a:cubicBezTo>
                <a:cubicBezTo>
                  <a:pt x="285" y="153"/>
                  <a:pt x="284" y="153"/>
                  <a:pt x="284" y="153"/>
                </a:cubicBezTo>
                <a:cubicBezTo>
                  <a:pt x="284" y="153"/>
                  <a:pt x="284" y="153"/>
                  <a:pt x="284" y="153"/>
                </a:cubicBezTo>
                <a:cubicBezTo>
                  <a:pt x="284" y="153"/>
                  <a:pt x="284" y="153"/>
                  <a:pt x="284" y="153"/>
                </a:cubicBezTo>
                <a:cubicBezTo>
                  <a:pt x="283" y="153"/>
                  <a:pt x="283" y="153"/>
                  <a:pt x="283" y="153"/>
                </a:cubicBezTo>
                <a:cubicBezTo>
                  <a:pt x="283" y="153"/>
                  <a:pt x="283" y="153"/>
                  <a:pt x="283" y="153"/>
                </a:cubicBezTo>
                <a:cubicBezTo>
                  <a:pt x="283" y="152"/>
                  <a:pt x="282" y="152"/>
                  <a:pt x="282" y="152"/>
                </a:cubicBezTo>
                <a:cubicBezTo>
                  <a:pt x="282" y="152"/>
                  <a:pt x="282" y="152"/>
                  <a:pt x="282" y="152"/>
                </a:cubicBezTo>
                <a:cubicBezTo>
                  <a:pt x="282" y="152"/>
                  <a:pt x="282" y="152"/>
                  <a:pt x="282" y="152"/>
                </a:cubicBezTo>
                <a:cubicBezTo>
                  <a:pt x="282" y="152"/>
                  <a:pt x="281" y="152"/>
                  <a:pt x="281" y="152"/>
                </a:cubicBezTo>
                <a:cubicBezTo>
                  <a:pt x="281" y="152"/>
                  <a:pt x="281" y="152"/>
                  <a:pt x="281" y="152"/>
                </a:cubicBezTo>
                <a:cubicBezTo>
                  <a:pt x="281" y="152"/>
                  <a:pt x="281" y="152"/>
                  <a:pt x="281" y="151"/>
                </a:cubicBezTo>
                <a:cubicBezTo>
                  <a:pt x="281" y="151"/>
                  <a:pt x="280" y="151"/>
                  <a:pt x="280" y="151"/>
                </a:cubicBezTo>
                <a:cubicBezTo>
                  <a:pt x="280" y="151"/>
                  <a:pt x="280" y="151"/>
                  <a:pt x="280" y="151"/>
                </a:cubicBezTo>
                <a:cubicBezTo>
                  <a:pt x="280" y="151"/>
                  <a:pt x="280" y="151"/>
                  <a:pt x="280" y="151"/>
                </a:cubicBezTo>
                <a:cubicBezTo>
                  <a:pt x="279" y="151"/>
                  <a:pt x="279" y="151"/>
                  <a:pt x="279" y="151"/>
                </a:cubicBezTo>
                <a:cubicBezTo>
                  <a:pt x="279" y="151"/>
                  <a:pt x="278" y="151"/>
                  <a:pt x="278" y="151"/>
                </a:cubicBezTo>
                <a:cubicBezTo>
                  <a:pt x="278" y="151"/>
                  <a:pt x="278" y="151"/>
                  <a:pt x="278" y="151"/>
                </a:cubicBezTo>
                <a:cubicBezTo>
                  <a:pt x="277" y="151"/>
                  <a:pt x="277" y="151"/>
                  <a:pt x="277" y="151"/>
                </a:cubicBezTo>
                <a:cubicBezTo>
                  <a:pt x="277" y="151"/>
                  <a:pt x="277" y="152"/>
                  <a:pt x="276" y="152"/>
                </a:cubicBezTo>
                <a:cubicBezTo>
                  <a:pt x="276" y="152"/>
                  <a:pt x="276" y="152"/>
                  <a:pt x="276" y="152"/>
                </a:cubicBezTo>
                <a:cubicBezTo>
                  <a:pt x="276" y="152"/>
                  <a:pt x="276" y="152"/>
                  <a:pt x="276" y="152"/>
                </a:cubicBezTo>
                <a:cubicBezTo>
                  <a:pt x="275" y="152"/>
                  <a:pt x="275" y="152"/>
                  <a:pt x="275" y="152"/>
                </a:cubicBezTo>
                <a:cubicBezTo>
                  <a:pt x="275" y="152"/>
                  <a:pt x="274" y="152"/>
                  <a:pt x="274" y="152"/>
                </a:cubicBezTo>
                <a:cubicBezTo>
                  <a:pt x="274" y="152"/>
                  <a:pt x="273" y="152"/>
                  <a:pt x="273" y="153"/>
                </a:cubicBezTo>
                <a:cubicBezTo>
                  <a:pt x="273" y="153"/>
                  <a:pt x="272" y="153"/>
                  <a:pt x="272" y="153"/>
                </a:cubicBezTo>
                <a:cubicBezTo>
                  <a:pt x="272" y="153"/>
                  <a:pt x="271" y="153"/>
                  <a:pt x="271" y="153"/>
                </a:cubicBezTo>
                <a:cubicBezTo>
                  <a:pt x="271" y="152"/>
                  <a:pt x="271" y="152"/>
                  <a:pt x="271" y="152"/>
                </a:cubicBezTo>
                <a:cubicBezTo>
                  <a:pt x="270" y="152"/>
                  <a:pt x="270" y="152"/>
                  <a:pt x="270" y="152"/>
                </a:cubicBezTo>
                <a:cubicBezTo>
                  <a:pt x="270" y="152"/>
                  <a:pt x="270" y="152"/>
                  <a:pt x="270" y="152"/>
                </a:cubicBezTo>
                <a:cubicBezTo>
                  <a:pt x="270" y="152"/>
                  <a:pt x="270" y="152"/>
                  <a:pt x="270" y="152"/>
                </a:cubicBezTo>
                <a:cubicBezTo>
                  <a:pt x="269" y="152"/>
                  <a:pt x="269" y="152"/>
                  <a:pt x="269" y="152"/>
                </a:cubicBezTo>
                <a:cubicBezTo>
                  <a:pt x="268" y="152"/>
                  <a:pt x="268" y="152"/>
                  <a:pt x="268" y="152"/>
                </a:cubicBezTo>
                <a:cubicBezTo>
                  <a:pt x="268" y="152"/>
                  <a:pt x="267" y="151"/>
                  <a:pt x="267" y="151"/>
                </a:cubicBezTo>
                <a:cubicBezTo>
                  <a:pt x="267" y="151"/>
                  <a:pt x="267" y="151"/>
                  <a:pt x="266" y="151"/>
                </a:cubicBezTo>
                <a:cubicBezTo>
                  <a:pt x="266" y="151"/>
                  <a:pt x="266" y="151"/>
                  <a:pt x="266" y="151"/>
                </a:cubicBezTo>
                <a:cubicBezTo>
                  <a:pt x="266" y="151"/>
                  <a:pt x="266" y="151"/>
                  <a:pt x="266" y="151"/>
                </a:cubicBezTo>
                <a:cubicBezTo>
                  <a:pt x="266" y="151"/>
                  <a:pt x="265" y="151"/>
                  <a:pt x="265" y="151"/>
                </a:cubicBezTo>
                <a:cubicBezTo>
                  <a:pt x="265" y="151"/>
                  <a:pt x="265" y="151"/>
                  <a:pt x="265" y="151"/>
                </a:cubicBezTo>
                <a:cubicBezTo>
                  <a:pt x="265" y="151"/>
                  <a:pt x="265" y="151"/>
                  <a:pt x="264" y="151"/>
                </a:cubicBezTo>
                <a:cubicBezTo>
                  <a:pt x="264" y="151"/>
                  <a:pt x="264" y="151"/>
                  <a:pt x="264" y="151"/>
                </a:cubicBezTo>
                <a:cubicBezTo>
                  <a:pt x="263" y="151"/>
                  <a:pt x="263" y="151"/>
                  <a:pt x="263" y="151"/>
                </a:cubicBezTo>
                <a:cubicBezTo>
                  <a:pt x="263" y="151"/>
                  <a:pt x="262" y="151"/>
                  <a:pt x="262" y="151"/>
                </a:cubicBezTo>
                <a:cubicBezTo>
                  <a:pt x="262" y="151"/>
                  <a:pt x="261" y="151"/>
                  <a:pt x="261" y="151"/>
                </a:cubicBezTo>
                <a:cubicBezTo>
                  <a:pt x="260" y="151"/>
                  <a:pt x="260" y="152"/>
                  <a:pt x="259" y="152"/>
                </a:cubicBezTo>
                <a:cubicBezTo>
                  <a:pt x="259" y="152"/>
                  <a:pt x="258" y="152"/>
                  <a:pt x="258" y="152"/>
                </a:cubicBezTo>
                <a:cubicBezTo>
                  <a:pt x="257" y="152"/>
                  <a:pt x="257" y="152"/>
                  <a:pt x="257" y="152"/>
                </a:cubicBezTo>
                <a:cubicBezTo>
                  <a:pt x="256" y="152"/>
                  <a:pt x="256" y="152"/>
                  <a:pt x="256" y="152"/>
                </a:cubicBezTo>
                <a:cubicBezTo>
                  <a:pt x="256" y="152"/>
                  <a:pt x="255" y="152"/>
                  <a:pt x="255" y="152"/>
                </a:cubicBezTo>
                <a:cubicBezTo>
                  <a:pt x="255" y="152"/>
                  <a:pt x="255" y="152"/>
                  <a:pt x="254" y="152"/>
                </a:cubicBezTo>
                <a:cubicBezTo>
                  <a:pt x="254" y="152"/>
                  <a:pt x="254" y="152"/>
                  <a:pt x="254" y="152"/>
                </a:cubicBezTo>
                <a:cubicBezTo>
                  <a:pt x="253" y="152"/>
                  <a:pt x="253" y="152"/>
                  <a:pt x="253" y="152"/>
                </a:cubicBezTo>
                <a:cubicBezTo>
                  <a:pt x="252" y="152"/>
                  <a:pt x="252" y="152"/>
                  <a:pt x="251" y="152"/>
                </a:cubicBezTo>
                <a:cubicBezTo>
                  <a:pt x="251" y="152"/>
                  <a:pt x="251" y="152"/>
                  <a:pt x="251" y="152"/>
                </a:cubicBezTo>
                <a:cubicBezTo>
                  <a:pt x="250" y="152"/>
                  <a:pt x="250" y="152"/>
                  <a:pt x="250" y="152"/>
                </a:cubicBezTo>
                <a:cubicBezTo>
                  <a:pt x="249" y="152"/>
                  <a:pt x="249" y="151"/>
                  <a:pt x="248" y="151"/>
                </a:cubicBezTo>
                <a:cubicBezTo>
                  <a:pt x="248" y="151"/>
                  <a:pt x="248" y="151"/>
                  <a:pt x="247" y="152"/>
                </a:cubicBezTo>
                <a:cubicBezTo>
                  <a:pt x="247" y="152"/>
                  <a:pt x="247" y="152"/>
                  <a:pt x="246" y="152"/>
                </a:cubicBezTo>
                <a:cubicBezTo>
                  <a:pt x="246" y="152"/>
                  <a:pt x="246" y="152"/>
                  <a:pt x="245" y="152"/>
                </a:cubicBezTo>
                <a:cubicBezTo>
                  <a:pt x="245" y="153"/>
                  <a:pt x="245" y="153"/>
                  <a:pt x="245" y="153"/>
                </a:cubicBezTo>
                <a:cubicBezTo>
                  <a:pt x="245" y="153"/>
                  <a:pt x="245" y="153"/>
                  <a:pt x="244" y="153"/>
                </a:cubicBezTo>
                <a:cubicBezTo>
                  <a:pt x="244" y="153"/>
                  <a:pt x="244" y="153"/>
                  <a:pt x="244" y="153"/>
                </a:cubicBezTo>
                <a:cubicBezTo>
                  <a:pt x="244" y="153"/>
                  <a:pt x="244" y="153"/>
                  <a:pt x="243" y="153"/>
                </a:cubicBezTo>
                <a:cubicBezTo>
                  <a:pt x="242" y="153"/>
                  <a:pt x="242" y="154"/>
                  <a:pt x="241" y="154"/>
                </a:cubicBezTo>
                <a:cubicBezTo>
                  <a:pt x="240" y="154"/>
                  <a:pt x="239" y="154"/>
                  <a:pt x="238" y="154"/>
                </a:cubicBezTo>
                <a:cubicBezTo>
                  <a:pt x="237" y="154"/>
                  <a:pt x="236" y="154"/>
                  <a:pt x="235" y="154"/>
                </a:cubicBezTo>
                <a:cubicBezTo>
                  <a:pt x="234" y="154"/>
                  <a:pt x="234" y="154"/>
                  <a:pt x="233" y="154"/>
                </a:cubicBezTo>
                <a:cubicBezTo>
                  <a:pt x="232" y="154"/>
                  <a:pt x="232" y="154"/>
                  <a:pt x="231" y="154"/>
                </a:cubicBezTo>
                <a:cubicBezTo>
                  <a:pt x="231" y="154"/>
                  <a:pt x="230" y="154"/>
                  <a:pt x="230" y="154"/>
                </a:cubicBezTo>
                <a:cubicBezTo>
                  <a:pt x="229" y="154"/>
                  <a:pt x="229" y="154"/>
                  <a:pt x="228" y="154"/>
                </a:cubicBezTo>
                <a:cubicBezTo>
                  <a:pt x="228" y="154"/>
                  <a:pt x="227" y="154"/>
                  <a:pt x="227" y="154"/>
                </a:cubicBezTo>
                <a:cubicBezTo>
                  <a:pt x="226" y="154"/>
                  <a:pt x="225" y="154"/>
                  <a:pt x="224" y="154"/>
                </a:cubicBezTo>
                <a:cubicBezTo>
                  <a:pt x="224" y="154"/>
                  <a:pt x="223" y="154"/>
                  <a:pt x="223" y="154"/>
                </a:cubicBezTo>
                <a:cubicBezTo>
                  <a:pt x="223" y="154"/>
                  <a:pt x="222" y="154"/>
                  <a:pt x="222" y="155"/>
                </a:cubicBezTo>
                <a:cubicBezTo>
                  <a:pt x="222" y="155"/>
                  <a:pt x="221" y="155"/>
                  <a:pt x="221" y="155"/>
                </a:cubicBezTo>
                <a:cubicBezTo>
                  <a:pt x="221" y="156"/>
                  <a:pt x="221" y="156"/>
                  <a:pt x="220" y="157"/>
                </a:cubicBezTo>
                <a:cubicBezTo>
                  <a:pt x="220" y="157"/>
                  <a:pt x="220" y="157"/>
                  <a:pt x="219" y="158"/>
                </a:cubicBezTo>
                <a:cubicBezTo>
                  <a:pt x="219" y="158"/>
                  <a:pt x="219" y="159"/>
                  <a:pt x="218" y="159"/>
                </a:cubicBezTo>
                <a:cubicBezTo>
                  <a:pt x="218" y="159"/>
                  <a:pt x="218" y="160"/>
                  <a:pt x="218" y="160"/>
                </a:cubicBezTo>
                <a:cubicBezTo>
                  <a:pt x="217" y="160"/>
                  <a:pt x="217" y="161"/>
                  <a:pt x="217" y="161"/>
                </a:cubicBezTo>
                <a:cubicBezTo>
                  <a:pt x="217" y="161"/>
                  <a:pt x="217" y="161"/>
                  <a:pt x="217" y="161"/>
                </a:cubicBezTo>
                <a:cubicBezTo>
                  <a:pt x="217" y="161"/>
                  <a:pt x="217" y="162"/>
                  <a:pt x="216" y="162"/>
                </a:cubicBezTo>
                <a:cubicBezTo>
                  <a:pt x="216" y="162"/>
                  <a:pt x="216" y="162"/>
                  <a:pt x="216" y="162"/>
                </a:cubicBezTo>
                <a:cubicBezTo>
                  <a:pt x="216" y="163"/>
                  <a:pt x="215" y="163"/>
                  <a:pt x="215" y="163"/>
                </a:cubicBezTo>
                <a:cubicBezTo>
                  <a:pt x="215" y="163"/>
                  <a:pt x="214" y="164"/>
                  <a:pt x="214" y="164"/>
                </a:cubicBezTo>
                <a:cubicBezTo>
                  <a:pt x="214" y="164"/>
                  <a:pt x="213" y="164"/>
                  <a:pt x="213" y="164"/>
                </a:cubicBezTo>
                <a:cubicBezTo>
                  <a:pt x="213" y="165"/>
                  <a:pt x="212" y="165"/>
                  <a:pt x="212" y="165"/>
                </a:cubicBezTo>
                <a:cubicBezTo>
                  <a:pt x="211" y="165"/>
                  <a:pt x="211" y="165"/>
                  <a:pt x="210" y="165"/>
                </a:cubicBezTo>
                <a:cubicBezTo>
                  <a:pt x="210" y="165"/>
                  <a:pt x="210" y="165"/>
                  <a:pt x="209" y="165"/>
                </a:cubicBezTo>
                <a:cubicBezTo>
                  <a:pt x="209" y="166"/>
                  <a:pt x="209" y="166"/>
                  <a:pt x="209" y="166"/>
                </a:cubicBezTo>
                <a:cubicBezTo>
                  <a:pt x="208" y="166"/>
                  <a:pt x="208" y="167"/>
                  <a:pt x="208" y="167"/>
                </a:cubicBezTo>
                <a:cubicBezTo>
                  <a:pt x="208" y="168"/>
                  <a:pt x="207" y="169"/>
                  <a:pt x="207" y="169"/>
                </a:cubicBezTo>
                <a:cubicBezTo>
                  <a:pt x="206" y="169"/>
                  <a:pt x="206" y="170"/>
                  <a:pt x="206" y="170"/>
                </a:cubicBezTo>
                <a:cubicBezTo>
                  <a:pt x="205" y="170"/>
                  <a:pt x="205" y="170"/>
                  <a:pt x="204" y="171"/>
                </a:cubicBezTo>
                <a:cubicBezTo>
                  <a:pt x="204" y="171"/>
                  <a:pt x="203" y="171"/>
                  <a:pt x="202" y="171"/>
                </a:cubicBezTo>
                <a:cubicBezTo>
                  <a:pt x="202" y="172"/>
                  <a:pt x="201" y="172"/>
                  <a:pt x="201" y="172"/>
                </a:cubicBezTo>
                <a:cubicBezTo>
                  <a:pt x="201" y="172"/>
                  <a:pt x="200" y="172"/>
                  <a:pt x="200" y="172"/>
                </a:cubicBezTo>
                <a:cubicBezTo>
                  <a:pt x="199" y="172"/>
                  <a:pt x="199" y="172"/>
                  <a:pt x="198" y="172"/>
                </a:cubicBezTo>
                <a:cubicBezTo>
                  <a:pt x="198" y="172"/>
                  <a:pt x="197" y="172"/>
                  <a:pt x="197" y="172"/>
                </a:cubicBezTo>
                <a:cubicBezTo>
                  <a:pt x="196" y="172"/>
                  <a:pt x="195" y="172"/>
                  <a:pt x="195" y="172"/>
                </a:cubicBezTo>
                <a:cubicBezTo>
                  <a:pt x="194" y="172"/>
                  <a:pt x="194" y="171"/>
                  <a:pt x="193" y="171"/>
                </a:cubicBezTo>
                <a:cubicBezTo>
                  <a:pt x="193" y="171"/>
                  <a:pt x="193" y="171"/>
                  <a:pt x="192" y="171"/>
                </a:cubicBezTo>
                <a:cubicBezTo>
                  <a:pt x="192" y="171"/>
                  <a:pt x="191" y="171"/>
                  <a:pt x="191" y="171"/>
                </a:cubicBezTo>
                <a:cubicBezTo>
                  <a:pt x="190" y="171"/>
                  <a:pt x="190" y="171"/>
                  <a:pt x="189" y="171"/>
                </a:cubicBezTo>
                <a:cubicBezTo>
                  <a:pt x="188" y="171"/>
                  <a:pt x="187" y="171"/>
                  <a:pt x="187" y="171"/>
                </a:cubicBezTo>
                <a:cubicBezTo>
                  <a:pt x="186" y="171"/>
                  <a:pt x="185" y="171"/>
                  <a:pt x="185" y="171"/>
                </a:cubicBezTo>
                <a:cubicBezTo>
                  <a:pt x="184" y="172"/>
                  <a:pt x="183" y="172"/>
                  <a:pt x="183" y="172"/>
                </a:cubicBezTo>
                <a:cubicBezTo>
                  <a:pt x="182" y="172"/>
                  <a:pt x="182" y="172"/>
                  <a:pt x="182" y="172"/>
                </a:cubicBezTo>
                <a:cubicBezTo>
                  <a:pt x="182" y="173"/>
                  <a:pt x="182" y="173"/>
                  <a:pt x="182" y="173"/>
                </a:cubicBezTo>
                <a:cubicBezTo>
                  <a:pt x="182" y="173"/>
                  <a:pt x="181" y="173"/>
                  <a:pt x="181" y="173"/>
                </a:cubicBezTo>
                <a:cubicBezTo>
                  <a:pt x="181" y="173"/>
                  <a:pt x="181" y="173"/>
                  <a:pt x="181" y="173"/>
                </a:cubicBezTo>
                <a:cubicBezTo>
                  <a:pt x="181" y="173"/>
                  <a:pt x="180" y="173"/>
                  <a:pt x="180" y="174"/>
                </a:cubicBezTo>
                <a:cubicBezTo>
                  <a:pt x="179" y="174"/>
                  <a:pt x="179" y="174"/>
                  <a:pt x="179" y="174"/>
                </a:cubicBezTo>
                <a:cubicBezTo>
                  <a:pt x="178" y="174"/>
                  <a:pt x="178" y="174"/>
                  <a:pt x="178" y="174"/>
                </a:cubicBezTo>
                <a:cubicBezTo>
                  <a:pt x="177" y="174"/>
                  <a:pt x="177" y="174"/>
                  <a:pt x="177" y="175"/>
                </a:cubicBezTo>
                <a:cubicBezTo>
                  <a:pt x="176" y="175"/>
                  <a:pt x="176" y="175"/>
                  <a:pt x="175" y="175"/>
                </a:cubicBezTo>
                <a:cubicBezTo>
                  <a:pt x="175" y="175"/>
                  <a:pt x="174" y="175"/>
                  <a:pt x="174" y="175"/>
                </a:cubicBezTo>
                <a:cubicBezTo>
                  <a:pt x="173" y="175"/>
                  <a:pt x="173" y="175"/>
                  <a:pt x="172" y="176"/>
                </a:cubicBezTo>
                <a:cubicBezTo>
                  <a:pt x="172" y="176"/>
                  <a:pt x="172" y="176"/>
                  <a:pt x="171" y="176"/>
                </a:cubicBezTo>
                <a:cubicBezTo>
                  <a:pt x="171" y="176"/>
                  <a:pt x="171" y="177"/>
                  <a:pt x="171" y="177"/>
                </a:cubicBezTo>
                <a:cubicBezTo>
                  <a:pt x="170" y="177"/>
                  <a:pt x="170" y="177"/>
                  <a:pt x="170" y="177"/>
                </a:cubicBezTo>
                <a:cubicBezTo>
                  <a:pt x="170" y="177"/>
                  <a:pt x="170" y="177"/>
                  <a:pt x="170" y="177"/>
                </a:cubicBezTo>
                <a:cubicBezTo>
                  <a:pt x="169" y="177"/>
                  <a:pt x="169" y="177"/>
                  <a:pt x="169" y="177"/>
                </a:cubicBezTo>
                <a:cubicBezTo>
                  <a:pt x="168" y="177"/>
                  <a:pt x="168" y="178"/>
                  <a:pt x="167" y="178"/>
                </a:cubicBezTo>
                <a:cubicBezTo>
                  <a:pt x="167" y="178"/>
                  <a:pt x="166" y="178"/>
                  <a:pt x="166" y="179"/>
                </a:cubicBezTo>
                <a:cubicBezTo>
                  <a:pt x="166" y="179"/>
                  <a:pt x="165" y="179"/>
                  <a:pt x="165" y="180"/>
                </a:cubicBezTo>
                <a:cubicBezTo>
                  <a:pt x="164" y="180"/>
                  <a:pt x="164" y="181"/>
                  <a:pt x="164" y="181"/>
                </a:cubicBezTo>
                <a:cubicBezTo>
                  <a:pt x="163" y="181"/>
                  <a:pt x="163" y="181"/>
                  <a:pt x="163" y="181"/>
                </a:cubicBezTo>
                <a:cubicBezTo>
                  <a:pt x="163" y="182"/>
                  <a:pt x="163" y="182"/>
                  <a:pt x="163" y="182"/>
                </a:cubicBezTo>
                <a:cubicBezTo>
                  <a:pt x="163" y="182"/>
                  <a:pt x="163" y="182"/>
                  <a:pt x="162" y="183"/>
                </a:cubicBezTo>
                <a:cubicBezTo>
                  <a:pt x="162" y="183"/>
                  <a:pt x="162" y="183"/>
                  <a:pt x="162" y="183"/>
                </a:cubicBezTo>
                <a:cubicBezTo>
                  <a:pt x="162" y="184"/>
                  <a:pt x="162" y="184"/>
                  <a:pt x="162" y="184"/>
                </a:cubicBezTo>
                <a:cubicBezTo>
                  <a:pt x="162" y="184"/>
                  <a:pt x="162" y="185"/>
                  <a:pt x="161" y="185"/>
                </a:cubicBezTo>
                <a:cubicBezTo>
                  <a:pt x="161" y="185"/>
                  <a:pt x="161" y="186"/>
                  <a:pt x="161" y="186"/>
                </a:cubicBezTo>
                <a:cubicBezTo>
                  <a:pt x="161" y="186"/>
                  <a:pt x="160" y="186"/>
                  <a:pt x="160" y="187"/>
                </a:cubicBezTo>
                <a:cubicBezTo>
                  <a:pt x="160" y="187"/>
                  <a:pt x="160" y="187"/>
                  <a:pt x="160" y="187"/>
                </a:cubicBezTo>
                <a:cubicBezTo>
                  <a:pt x="160" y="187"/>
                  <a:pt x="159" y="188"/>
                  <a:pt x="159" y="188"/>
                </a:cubicBezTo>
                <a:cubicBezTo>
                  <a:pt x="159" y="188"/>
                  <a:pt x="159" y="188"/>
                  <a:pt x="159" y="188"/>
                </a:cubicBezTo>
                <a:cubicBezTo>
                  <a:pt x="159" y="188"/>
                  <a:pt x="159" y="189"/>
                  <a:pt x="159" y="189"/>
                </a:cubicBezTo>
                <a:cubicBezTo>
                  <a:pt x="158" y="189"/>
                  <a:pt x="158" y="189"/>
                  <a:pt x="158" y="189"/>
                </a:cubicBezTo>
                <a:cubicBezTo>
                  <a:pt x="158" y="190"/>
                  <a:pt x="158" y="190"/>
                  <a:pt x="158" y="190"/>
                </a:cubicBezTo>
                <a:cubicBezTo>
                  <a:pt x="158" y="190"/>
                  <a:pt x="158" y="190"/>
                  <a:pt x="158" y="190"/>
                </a:cubicBezTo>
                <a:cubicBezTo>
                  <a:pt x="158" y="191"/>
                  <a:pt x="157" y="191"/>
                  <a:pt x="157" y="191"/>
                </a:cubicBezTo>
                <a:cubicBezTo>
                  <a:pt x="157" y="191"/>
                  <a:pt x="157" y="192"/>
                  <a:pt x="156" y="192"/>
                </a:cubicBezTo>
                <a:cubicBezTo>
                  <a:pt x="156" y="193"/>
                  <a:pt x="156" y="193"/>
                  <a:pt x="155" y="194"/>
                </a:cubicBezTo>
                <a:cubicBezTo>
                  <a:pt x="155" y="194"/>
                  <a:pt x="155" y="195"/>
                  <a:pt x="155" y="195"/>
                </a:cubicBezTo>
                <a:cubicBezTo>
                  <a:pt x="155" y="196"/>
                  <a:pt x="155" y="196"/>
                  <a:pt x="154" y="197"/>
                </a:cubicBezTo>
                <a:cubicBezTo>
                  <a:pt x="154" y="197"/>
                  <a:pt x="154" y="197"/>
                  <a:pt x="154" y="197"/>
                </a:cubicBezTo>
                <a:cubicBezTo>
                  <a:pt x="154" y="198"/>
                  <a:pt x="154" y="198"/>
                  <a:pt x="154" y="198"/>
                </a:cubicBezTo>
                <a:cubicBezTo>
                  <a:pt x="153" y="198"/>
                  <a:pt x="153" y="198"/>
                  <a:pt x="153" y="198"/>
                </a:cubicBezTo>
                <a:cubicBezTo>
                  <a:pt x="153" y="198"/>
                  <a:pt x="153" y="198"/>
                  <a:pt x="153" y="198"/>
                </a:cubicBezTo>
                <a:cubicBezTo>
                  <a:pt x="153" y="198"/>
                  <a:pt x="152" y="198"/>
                  <a:pt x="152" y="198"/>
                </a:cubicBezTo>
                <a:cubicBezTo>
                  <a:pt x="152" y="198"/>
                  <a:pt x="152" y="198"/>
                  <a:pt x="152" y="198"/>
                </a:cubicBezTo>
                <a:cubicBezTo>
                  <a:pt x="152" y="198"/>
                  <a:pt x="151" y="198"/>
                  <a:pt x="151" y="197"/>
                </a:cubicBezTo>
                <a:cubicBezTo>
                  <a:pt x="151" y="197"/>
                  <a:pt x="151" y="197"/>
                  <a:pt x="151" y="197"/>
                </a:cubicBezTo>
                <a:cubicBezTo>
                  <a:pt x="151" y="197"/>
                  <a:pt x="151" y="197"/>
                  <a:pt x="150" y="197"/>
                </a:cubicBezTo>
                <a:cubicBezTo>
                  <a:pt x="150" y="197"/>
                  <a:pt x="150" y="197"/>
                  <a:pt x="150" y="197"/>
                </a:cubicBezTo>
                <a:cubicBezTo>
                  <a:pt x="150" y="197"/>
                  <a:pt x="150" y="197"/>
                  <a:pt x="150" y="197"/>
                </a:cubicBezTo>
                <a:cubicBezTo>
                  <a:pt x="150" y="197"/>
                  <a:pt x="150" y="197"/>
                  <a:pt x="149" y="197"/>
                </a:cubicBezTo>
                <a:cubicBezTo>
                  <a:pt x="149" y="197"/>
                  <a:pt x="149" y="197"/>
                  <a:pt x="148" y="197"/>
                </a:cubicBezTo>
                <a:cubicBezTo>
                  <a:pt x="148" y="197"/>
                  <a:pt x="148" y="197"/>
                  <a:pt x="148" y="197"/>
                </a:cubicBezTo>
                <a:cubicBezTo>
                  <a:pt x="147" y="197"/>
                  <a:pt x="147" y="198"/>
                  <a:pt x="147" y="198"/>
                </a:cubicBezTo>
                <a:cubicBezTo>
                  <a:pt x="147" y="198"/>
                  <a:pt x="147" y="198"/>
                  <a:pt x="147" y="199"/>
                </a:cubicBezTo>
                <a:cubicBezTo>
                  <a:pt x="147" y="199"/>
                  <a:pt x="147" y="199"/>
                  <a:pt x="147" y="200"/>
                </a:cubicBezTo>
                <a:cubicBezTo>
                  <a:pt x="147" y="200"/>
                  <a:pt x="147" y="201"/>
                  <a:pt x="147" y="201"/>
                </a:cubicBezTo>
                <a:cubicBezTo>
                  <a:pt x="147" y="201"/>
                  <a:pt x="147" y="202"/>
                  <a:pt x="147" y="202"/>
                </a:cubicBezTo>
                <a:cubicBezTo>
                  <a:pt x="147" y="203"/>
                  <a:pt x="147" y="203"/>
                  <a:pt x="147" y="204"/>
                </a:cubicBezTo>
                <a:cubicBezTo>
                  <a:pt x="147" y="204"/>
                  <a:pt x="147" y="204"/>
                  <a:pt x="147" y="204"/>
                </a:cubicBezTo>
                <a:cubicBezTo>
                  <a:pt x="147" y="204"/>
                  <a:pt x="147" y="204"/>
                  <a:pt x="147" y="205"/>
                </a:cubicBezTo>
                <a:cubicBezTo>
                  <a:pt x="147" y="205"/>
                  <a:pt x="147" y="205"/>
                  <a:pt x="147" y="205"/>
                </a:cubicBezTo>
                <a:cubicBezTo>
                  <a:pt x="147" y="205"/>
                  <a:pt x="146" y="205"/>
                  <a:pt x="146" y="205"/>
                </a:cubicBezTo>
                <a:cubicBezTo>
                  <a:pt x="146" y="205"/>
                  <a:pt x="146" y="205"/>
                  <a:pt x="146" y="206"/>
                </a:cubicBezTo>
                <a:cubicBezTo>
                  <a:pt x="146" y="206"/>
                  <a:pt x="146" y="206"/>
                  <a:pt x="146" y="206"/>
                </a:cubicBezTo>
                <a:cubicBezTo>
                  <a:pt x="145" y="206"/>
                  <a:pt x="145" y="206"/>
                  <a:pt x="145" y="206"/>
                </a:cubicBezTo>
                <a:cubicBezTo>
                  <a:pt x="145" y="206"/>
                  <a:pt x="145" y="206"/>
                  <a:pt x="145" y="206"/>
                </a:cubicBezTo>
                <a:cubicBezTo>
                  <a:pt x="144" y="206"/>
                  <a:pt x="143" y="207"/>
                  <a:pt x="143" y="207"/>
                </a:cubicBezTo>
                <a:cubicBezTo>
                  <a:pt x="142" y="207"/>
                  <a:pt x="141" y="207"/>
                  <a:pt x="141" y="208"/>
                </a:cubicBezTo>
                <a:cubicBezTo>
                  <a:pt x="140" y="208"/>
                  <a:pt x="139" y="208"/>
                  <a:pt x="138" y="209"/>
                </a:cubicBezTo>
                <a:cubicBezTo>
                  <a:pt x="138" y="209"/>
                  <a:pt x="137" y="209"/>
                  <a:pt x="136" y="209"/>
                </a:cubicBezTo>
                <a:cubicBezTo>
                  <a:pt x="136" y="209"/>
                  <a:pt x="136" y="209"/>
                  <a:pt x="136" y="209"/>
                </a:cubicBezTo>
                <a:cubicBezTo>
                  <a:pt x="136" y="210"/>
                  <a:pt x="135" y="210"/>
                  <a:pt x="135" y="210"/>
                </a:cubicBezTo>
                <a:cubicBezTo>
                  <a:pt x="135" y="210"/>
                  <a:pt x="135" y="210"/>
                  <a:pt x="135" y="210"/>
                </a:cubicBezTo>
                <a:cubicBezTo>
                  <a:pt x="134" y="210"/>
                  <a:pt x="134" y="210"/>
                  <a:pt x="134" y="210"/>
                </a:cubicBezTo>
                <a:cubicBezTo>
                  <a:pt x="134" y="210"/>
                  <a:pt x="133" y="210"/>
                  <a:pt x="133" y="209"/>
                </a:cubicBezTo>
                <a:cubicBezTo>
                  <a:pt x="133" y="209"/>
                  <a:pt x="133" y="209"/>
                  <a:pt x="132" y="209"/>
                </a:cubicBezTo>
                <a:cubicBezTo>
                  <a:pt x="132" y="209"/>
                  <a:pt x="132" y="209"/>
                  <a:pt x="132" y="209"/>
                </a:cubicBezTo>
                <a:cubicBezTo>
                  <a:pt x="132" y="209"/>
                  <a:pt x="132" y="208"/>
                  <a:pt x="132" y="208"/>
                </a:cubicBezTo>
                <a:cubicBezTo>
                  <a:pt x="132" y="208"/>
                  <a:pt x="131" y="208"/>
                  <a:pt x="131" y="207"/>
                </a:cubicBezTo>
                <a:cubicBezTo>
                  <a:pt x="131" y="207"/>
                  <a:pt x="130" y="207"/>
                  <a:pt x="130" y="207"/>
                </a:cubicBezTo>
                <a:cubicBezTo>
                  <a:pt x="130" y="207"/>
                  <a:pt x="129" y="206"/>
                  <a:pt x="129" y="206"/>
                </a:cubicBezTo>
                <a:cubicBezTo>
                  <a:pt x="129" y="206"/>
                  <a:pt x="128" y="206"/>
                  <a:pt x="128" y="206"/>
                </a:cubicBezTo>
                <a:cubicBezTo>
                  <a:pt x="128" y="206"/>
                  <a:pt x="127" y="206"/>
                  <a:pt x="127" y="206"/>
                </a:cubicBezTo>
                <a:cubicBezTo>
                  <a:pt x="127" y="206"/>
                  <a:pt x="127" y="206"/>
                  <a:pt x="126" y="206"/>
                </a:cubicBezTo>
                <a:cubicBezTo>
                  <a:pt x="126" y="206"/>
                  <a:pt x="126" y="206"/>
                  <a:pt x="126" y="206"/>
                </a:cubicBezTo>
                <a:cubicBezTo>
                  <a:pt x="126" y="206"/>
                  <a:pt x="126" y="206"/>
                  <a:pt x="126" y="206"/>
                </a:cubicBezTo>
                <a:cubicBezTo>
                  <a:pt x="125" y="206"/>
                  <a:pt x="125" y="206"/>
                  <a:pt x="125" y="206"/>
                </a:cubicBezTo>
                <a:cubicBezTo>
                  <a:pt x="125" y="206"/>
                  <a:pt x="124" y="205"/>
                  <a:pt x="124" y="205"/>
                </a:cubicBezTo>
                <a:cubicBezTo>
                  <a:pt x="124" y="205"/>
                  <a:pt x="123" y="205"/>
                  <a:pt x="123" y="205"/>
                </a:cubicBezTo>
                <a:cubicBezTo>
                  <a:pt x="123" y="205"/>
                  <a:pt x="123" y="205"/>
                  <a:pt x="122" y="205"/>
                </a:cubicBezTo>
                <a:cubicBezTo>
                  <a:pt x="122" y="205"/>
                  <a:pt x="122" y="205"/>
                  <a:pt x="122" y="205"/>
                </a:cubicBezTo>
                <a:cubicBezTo>
                  <a:pt x="122" y="204"/>
                  <a:pt x="122" y="204"/>
                  <a:pt x="122" y="204"/>
                </a:cubicBezTo>
                <a:cubicBezTo>
                  <a:pt x="122" y="204"/>
                  <a:pt x="121" y="204"/>
                  <a:pt x="121" y="204"/>
                </a:cubicBezTo>
                <a:cubicBezTo>
                  <a:pt x="121" y="204"/>
                  <a:pt x="121" y="204"/>
                  <a:pt x="121" y="204"/>
                </a:cubicBezTo>
                <a:cubicBezTo>
                  <a:pt x="121" y="204"/>
                  <a:pt x="120" y="204"/>
                  <a:pt x="120" y="204"/>
                </a:cubicBezTo>
                <a:cubicBezTo>
                  <a:pt x="119" y="204"/>
                  <a:pt x="119" y="204"/>
                  <a:pt x="119" y="204"/>
                </a:cubicBezTo>
                <a:cubicBezTo>
                  <a:pt x="119" y="204"/>
                  <a:pt x="119" y="204"/>
                  <a:pt x="119" y="204"/>
                </a:cubicBezTo>
                <a:cubicBezTo>
                  <a:pt x="118" y="203"/>
                  <a:pt x="118" y="203"/>
                  <a:pt x="118" y="203"/>
                </a:cubicBezTo>
                <a:cubicBezTo>
                  <a:pt x="118" y="203"/>
                  <a:pt x="118" y="203"/>
                  <a:pt x="118" y="203"/>
                </a:cubicBezTo>
                <a:cubicBezTo>
                  <a:pt x="118" y="203"/>
                  <a:pt x="118" y="203"/>
                  <a:pt x="117" y="203"/>
                </a:cubicBezTo>
                <a:cubicBezTo>
                  <a:pt x="117" y="202"/>
                  <a:pt x="117" y="202"/>
                  <a:pt x="117" y="202"/>
                </a:cubicBezTo>
                <a:cubicBezTo>
                  <a:pt x="117" y="202"/>
                  <a:pt x="117" y="202"/>
                  <a:pt x="117" y="202"/>
                </a:cubicBezTo>
                <a:cubicBezTo>
                  <a:pt x="117" y="201"/>
                  <a:pt x="116" y="201"/>
                  <a:pt x="116" y="200"/>
                </a:cubicBezTo>
                <a:cubicBezTo>
                  <a:pt x="116" y="200"/>
                  <a:pt x="115" y="200"/>
                  <a:pt x="115" y="199"/>
                </a:cubicBezTo>
                <a:cubicBezTo>
                  <a:pt x="114" y="199"/>
                  <a:pt x="114" y="199"/>
                  <a:pt x="114" y="198"/>
                </a:cubicBezTo>
                <a:cubicBezTo>
                  <a:pt x="113" y="198"/>
                  <a:pt x="113" y="198"/>
                  <a:pt x="112" y="197"/>
                </a:cubicBezTo>
                <a:cubicBezTo>
                  <a:pt x="112" y="197"/>
                  <a:pt x="112" y="197"/>
                  <a:pt x="112" y="197"/>
                </a:cubicBezTo>
                <a:cubicBezTo>
                  <a:pt x="112" y="197"/>
                  <a:pt x="111" y="197"/>
                  <a:pt x="111" y="197"/>
                </a:cubicBezTo>
                <a:cubicBezTo>
                  <a:pt x="111" y="196"/>
                  <a:pt x="111" y="196"/>
                  <a:pt x="111" y="196"/>
                </a:cubicBezTo>
                <a:cubicBezTo>
                  <a:pt x="111" y="196"/>
                  <a:pt x="110" y="196"/>
                  <a:pt x="110" y="196"/>
                </a:cubicBezTo>
                <a:cubicBezTo>
                  <a:pt x="110" y="196"/>
                  <a:pt x="110" y="196"/>
                  <a:pt x="110" y="196"/>
                </a:cubicBezTo>
                <a:cubicBezTo>
                  <a:pt x="110" y="196"/>
                  <a:pt x="110" y="196"/>
                  <a:pt x="109" y="196"/>
                </a:cubicBezTo>
                <a:cubicBezTo>
                  <a:pt x="109" y="196"/>
                  <a:pt x="109" y="196"/>
                  <a:pt x="109" y="196"/>
                </a:cubicBezTo>
                <a:cubicBezTo>
                  <a:pt x="109" y="196"/>
                  <a:pt x="109" y="196"/>
                  <a:pt x="109" y="196"/>
                </a:cubicBezTo>
                <a:cubicBezTo>
                  <a:pt x="108" y="196"/>
                  <a:pt x="108" y="196"/>
                  <a:pt x="108" y="196"/>
                </a:cubicBezTo>
                <a:cubicBezTo>
                  <a:pt x="107" y="196"/>
                  <a:pt x="107" y="196"/>
                  <a:pt x="107" y="196"/>
                </a:cubicBezTo>
                <a:cubicBezTo>
                  <a:pt x="106" y="196"/>
                  <a:pt x="106" y="196"/>
                  <a:pt x="106" y="196"/>
                </a:cubicBezTo>
                <a:cubicBezTo>
                  <a:pt x="105" y="196"/>
                  <a:pt x="105" y="196"/>
                  <a:pt x="105" y="196"/>
                </a:cubicBezTo>
                <a:cubicBezTo>
                  <a:pt x="104" y="196"/>
                  <a:pt x="103" y="196"/>
                  <a:pt x="103" y="196"/>
                </a:cubicBezTo>
                <a:cubicBezTo>
                  <a:pt x="103" y="196"/>
                  <a:pt x="102" y="196"/>
                  <a:pt x="102" y="196"/>
                </a:cubicBezTo>
                <a:cubicBezTo>
                  <a:pt x="102" y="195"/>
                  <a:pt x="101" y="195"/>
                  <a:pt x="101" y="195"/>
                </a:cubicBezTo>
                <a:cubicBezTo>
                  <a:pt x="101" y="195"/>
                  <a:pt x="101" y="194"/>
                  <a:pt x="100" y="194"/>
                </a:cubicBezTo>
                <a:cubicBezTo>
                  <a:pt x="100" y="194"/>
                  <a:pt x="100" y="194"/>
                  <a:pt x="100" y="193"/>
                </a:cubicBezTo>
                <a:cubicBezTo>
                  <a:pt x="100" y="193"/>
                  <a:pt x="99" y="193"/>
                  <a:pt x="99" y="192"/>
                </a:cubicBezTo>
                <a:cubicBezTo>
                  <a:pt x="99" y="192"/>
                  <a:pt x="99" y="192"/>
                  <a:pt x="99" y="191"/>
                </a:cubicBezTo>
                <a:cubicBezTo>
                  <a:pt x="99" y="191"/>
                  <a:pt x="98" y="191"/>
                  <a:pt x="98" y="190"/>
                </a:cubicBezTo>
                <a:cubicBezTo>
                  <a:pt x="98" y="190"/>
                  <a:pt x="98" y="190"/>
                  <a:pt x="98" y="189"/>
                </a:cubicBezTo>
                <a:cubicBezTo>
                  <a:pt x="98" y="189"/>
                  <a:pt x="98" y="189"/>
                  <a:pt x="97" y="188"/>
                </a:cubicBezTo>
                <a:cubicBezTo>
                  <a:pt x="97" y="188"/>
                  <a:pt x="97" y="188"/>
                  <a:pt x="97" y="188"/>
                </a:cubicBezTo>
                <a:cubicBezTo>
                  <a:pt x="96" y="187"/>
                  <a:pt x="96" y="187"/>
                  <a:pt x="95" y="187"/>
                </a:cubicBezTo>
                <a:cubicBezTo>
                  <a:pt x="95" y="187"/>
                  <a:pt x="95" y="187"/>
                  <a:pt x="95" y="187"/>
                </a:cubicBezTo>
                <a:cubicBezTo>
                  <a:pt x="95" y="187"/>
                  <a:pt x="94" y="187"/>
                  <a:pt x="94" y="186"/>
                </a:cubicBezTo>
                <a:cubicBezTo>
                  <a:pt x="94" y="186"/>
                  <a:pt x="94" y="186"/>
                  <a:pt x="94" y="186"/>
                </a:cubicBezTo>
                <a:cubicBezTo>
                  <a:pt x="94" y="186"/>
                  <a:pt x="94" y="186"/>
                  <a:pt x="94" y="185"/>
                </a:cubicBezTo>
                <a:cubicBezTo>
                  <a:pt x="94" y="185"/>
                  <a:pt x="93" y="185"/>
                  <a:pt x="93" y="185"/>
                </a:cubicBezTo>
                <a:cubicBezTo>
                  <a:pt x="93" y="185"/>
                  <a:pt x="93" y="185"/>
                  <a:pt x="93" y="185"/>
                </a:cubicBezTo>
                <a:cubicBezTo>
                  <a:pt x="93" y="185"/>
                  <a:pt x="93" y="185"/>
                  <a:pt x="93" y="185"/>
                </a:cubicBezTo>
                <a:cubicBezTo>
                  <a:pt x="93" y="184"/>
                  <a:pt x="93" y="184"/>
                  <a:pt x="93" y="184"/>
                </a:cubicBezTo>
                <a:cubicBezTo>
                  <a:pt x="93" y="184"/>
                  <a:pt x="93" y="183"/>
                  <a:pt x="93" y="183"/>
                </a:cubicBezTo>
                <a:cubicBezTo>
                  <a:pt x="92" y="183"/>
                  <a:pt x="92" y="182"/>
                  <a:pt x="92" y="182"/>
                </a:cubicBezTo>
                <a:cubicBezTo>
                  <a:pt x="92" y="182"/>
                  <a:pt x="92" y="181"/>
                  <a:pt x="91" y="181"/>
                </a:cubicBezTo>
                <a:cubicBezTo>
                  <a:pt x="91" y="181"/>
                  <a:pt x="90" y="180"/>
                  <a:pt x="90" y="180"/>
                </a:cubicBezTo>
                <a:cubicBezTo>
                  <a:pt x="90" y="180"/>
                  <a:pt x="90" y="180"/>
                  <a:pt x="90" y="180"/>
                </a:cubicBezTo>
                <a:cubicBezTo>
                  <a:pt x="90" y="180"/>
                  <a:pt x="90" y="180"/>
                  <a:pt x="90" y="179"/>
                </a:cubicBezTo>
                <a:cubicBezTo>
                  <a:pt x="89" y="179"/>
                  <a:pt x="89" y="179"/>
                  <a:pt x="89" y="179"/>
                </a:cubicBezTo>
                <a:cubicBezTo>
                  <a:pt x="89" y="179"/>
                  <a:pt x="89" y="179"/>
                  <a:pt x="89" y="179"/>
                </a:cubicBezTo>
                <a:cubicBezTo>
                  <a:pt x="89" y="178"/>
                  <a:pt x="89" y="178"/>
                  <a:pt x="89" y="178"/>
                </a:cubicBezTo>
                <a:cubicBezTo>
                  <a:pt x="89" y="178"/>
                  <a:pt x="89" y="177"/>
                  <a:pt x="88" y="177"/>
                </a:cubicBezTo>
                <a:cubicBezTo>
                  <a:pt x="88" y="177"/>
                  <a:pt x="88" y="177"/>
                  <a:pt x="88" y="176"/>
                </a:cubicBezTo>
                <a:cubicBezTo>
                  <a:pt x="88" y="176"/>
                  <a:pt x="88" y="176"/>
                  <a:pt x="88" y="176"/>
                </a:cubicBezTo>
                <a:cubicBezTo>
                  <a:pt x="87" y="176"/>
                  <a:pt x="87" y="175"/>
                  <a:pt x="87" y="175"/>
                </a:cubicBezTo>
                <a:cubicBezTo>
                  <a:pt x="87" y="175"/>
                  <a:pt x="87" y="175"/>
                  <a:pt x="87" y="175"/>
                </a:cubicBezTo>
                <a:cubicBezTo>
                  <a:pt x="87" y="175"/>
                  <a:pt x="87" y="174"/>
                  <a:pt x="87" y="174"/>
                </a:cubicBezTo>
                <a:cubicBezTo>
                  <a:pt x="87" y="174"/>
                  <a:pt x="86" y="174"/>
                  <a:pt x="86" y="174"/>
                </a:cubicBezTo>
                <a:cubicBezTo>
                  <a:pt x="86" y="173"/>
                  <a:pt x="86" y="173"/>
                  <a:pt x="86" y="172"/>
                </a:cubicBezTo>
                <a:cubicBezTo>
                  <a:pt x="85" y="172"/>
                  <a:pt x="85" y="171"/>
                  <a:pt x="85" y="171"/>
                </a:cubicBezTo>
                <a:cubicBezTo>
                  <a:pt x="85" y="171"/>
                  <a:pt x="84" y="170"/>
                  <a:pt x="84" y="170"/>
                </a:cubicBezTo>
                <a:cubicBezTo>
                  <a:pt x="84" y="169"/>
                  <a:pt x="83" y="169"/>
                  <a:pt x="83" y="169"/>
                </a:cubicBezTo>
                <a:cubicBezTo>
                  <a:pt x="83" y="168"/>
                  <a:pt x="83" y="168"/>
                  <a:pt x="83" y="168"/>
                </a:cubicBezTo>
                <a:cubicBezTo>
                  <a:pt x="83" y="168"/>
                  <a:pt x="83" y="168"/>
                  <a:pt x="83" y="168"/>
                </a:cubicBezTo>
                <a:cubicBezTo>
                  <a:pt x="83" y="168"/>
                  <a:pt x="83" y="168"/>
                  <a:pt x="83" y="168"/>
                </a:cubicBezTo>
                <a:cubicBezTo>
                  <a:pt x="83" y="168"/>
                  <a:pt x="83" y="167"/>
                  <a:pt x="83" y="167"/>
                </a:cubicBezTo>
                <a:cubicBezTo>
                  <a:pt x="83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6" y="167"/>
                  <a:pt x="86" y="167"/>
                  <a:pt x="86" y="167"/>
                </a:cubicBezTo>
                <a:cubicBezTo>
                  <a:pt x="86" y="168"/>
                  <a:pt x="86" y="168"/>
                  <a:pt x="86" y="168"/>
                </a:cubicBezTo>
                <a:cubicBezTo>
                  <a:pt x="87" y="168"/>
                  <a:pt x="87" y="168"/>
                  <a:pt x="87" y="168"/>
                </a:cubicBezTo>
                <a:cubicBezTo>
                  <a:pt x="87" y="168"/>
                  <a:pt x="87" y="168"/>
                  <a:pt x="88" y="167"/>
                </a:cubicBezTo>
                <a:cubicBezTo>
                  <a:pt x="88" y="167"/>
                  <a:pt x="88" y="167"/>
                  <a:pt x="88" y="167"/>
                </a:cubicBezTo>
                <a:cubicBezTo>
                  <a:pt x="88" y="167"/>
                  <a:pt x="88" y="167"/>
                  <a:pt x="89" y="167"/>
                </a:cubicBezTo>
                <a:cubicBezTo>
                  <a:pt x="89" y="166"/>
                  <a:pt x="89" y="166"/>
                  <a:pt x="89" y="166"/>
                </a:cubicBezTo>
                <a:cubicBezTo>
                  <a:pt x="89" y="166"/>
                  <a:pt x="89" y="166"/>
                  <a:pt x="89" y="166"/>
                </a:cubicBezTo>
                <a:cubicBezTo>
                  <a:pt x="89" y="166"/>
                  <a:pt x="89" y="166"/>
                  <a:pt x="89" y="165"/>
                </a:cubicBezTo>
                <a:cubicBezTo>
                  <a:pt x="89" y="165"/>
                  <a:pt x="89" y="165"/>
                  <a:pt x="88" y="165"/>
                </a:cubicBezTo>
                <a:cubicBezTo>
                  <a:pt x="88" y="165"/>
                  <a:pt x="88" y="165"/>
                  <a:pt x="88" y="165"/>
                </a:cubicBezTo>
                <a:cubicBezTo>
                  <a:pt x="88" y="165"/>
                  <a:pt x="88" y="165"/>
                  <a:pt x="87" y="165"/>
                </a:cubicBezTo>
                <a:cubicBezTo>
                  <a:pt x="87" y="164"/>
                  <a:pt x="87" y="164"/>
                  <a:pt x="86" y="164"/>
                </a:cubicBezTo>
                <a:cubicBezTo>
                  <a:pt x="86" y="164"/>
                  <a:pt x="86" y="164"/>
                  <a:pt x="86" y="164"/>
                </a:cubicBezTo>
                <a:cubicBezTo>
                  <a:pt x="85" y="163"/>
                  <a:pt x="85" y="163"/>
                  <a:pt x="85" y="163"/>
                </a:cubicBezTo>
                <a:cubicBezTo>
                  <a:pt x="85" y="163"/>
                  <a:pt x="85" y="163"/>
                  <a:pt x="84" y="162"/>
                </a:cubicBezTo>
                <a:cubicBezTo>
                  <a:pt x="84" y="162"/>
                  <a:pt x="84" y="162"/>
                  <a:pt x="84" y="162"/>
                </a:cubicBezTo>
                <a:cubicBezTo>
                  <a:pt x="84" y="162"/>
                  <a:pt x="84" y="162"/>
                  <a:pt x="83" y="162"/>
                </a:cubicBezTo>
                <a:cubicBezTo>
                  <a:pt x="83" y="162"/>
                  <a:pt x="83" y="162"/>
                  <a:pt x="83" y="162"/>
                </a:cubicBezTo>
                <a:cubicBezTo>
                  <a:pt x="83" y="162"/>
                  <a:pt x="83" y="162"/>
                  <a:pt x="82" y="162"/>
                </a:cubicBezTo>
                <a:cubicBezTo>
                  <a:pt x="82" y="162"/>
                  <a:pt x="82" y="162"/>
                  <a:pt x="82" y="162"/>
                </a:cubicBezTo>
                <a:cubicBezTo>
                  <a:pt x="82" y="162"/>
                  <a:pt x="82" y="162"/>
                  <a:pt x="82" y="162"/>
                </a:cubicBezTo>
                <a:cubicBezTo>
                  <a:pt x="82" y="162"/>
                  <a:pt x="82" y="162"/>
                  <a:pt x="81" y="162"/>
                </a:cubicBezTo>
                <a:cubicBezTo>
                  <a:pt x="81" y="162"/>
                  <a:pt x="81" y="162"/>
                  <a:pt x="81" y="162"/>
                </a:cubicBezTo>
                <a:cubicBezTo>
                  <a:pt x="81" y="162"/>
                  <a:pt x="81" y="162"/>
                  <a:pt x="81" y="162"/>
                </a:cubicBezTo>
                <a:cubicBezTo>
                  <a:pt x="81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80" y="162"/>
                </a:cubicBezTo>
                <a:cubicBezTo>
                  <a:pt x="80" y="162"/>
                  <a:pt x="80" y="162"/>
                  <a:pt x="79" y="162"/>
                </a:cubicBezTo>
                <a:cubicBezTo>
                  <a:pt x="79" y="162"/>
                  <a:pt x="79" y="162"/>
                  <a:pt x="79" y="162"/>
                </a:cubicBezTo>
                <a:cubicBezTo>
                  <a:pt x="79" y="161"/>
                  <a:pt x="79" y="161"/>
                  <a:pt x="79" y="161"/>
                </a:cubicBezTo>
                <a:cubicBezTo>
                  <a:pt x="79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0"/>
                  <a:pt x="77" y="160"/>
                </a:cubicBezTo>
                <a:cubicBezTo>
                  <a:pt x="77" y="160"/>
                  <a:pt x="77" y="160"/>
                  <a:pt x="77" y="160"/>
                </a:cubicBezTo>
                <a:cubicBezTo>
                  <a:pt x="77" y="159"/>
                  <a:pt x="77" y="159"/>
                  <a:pt x="76" y="158"/>
                </a:cubicBezTo>
                <a:cubicBezTo>
                  <a:pt x="76" y="158"/>
                  <a:pt x="76" y="157"/>
                  <a:pt x="76" y="157"/>
                </a:cubicBezTo>
                <a:cubicBezTo>
                  <a:pt x="76" y="157"/>
                  <a:pt x="75" y="156"/>
                  <a:pt x="75" y="156"/>
                </a:cubicBezTo>
                <a:cubicBezTo>
                  <a:pt x="75" y="155"/>
                  <a:pt x="75" y="155"/>
                  <a:pt x="75" y="154"/>
                </a:cubicBezTo>
                <a:cubicBezTo>
                  <a:pt x="75" y="154"/>
                  <a:pt x="74" y="154"/>
                  <a:pt x="74" y="154"/>
                </a:cubicBezTo>
                <a:cubicBezTo>
                  <a:pt x="74" y="154"/>
                  <a:pt x="74" y="154"/>
                  <a:pt x="74" y="154"/>
                </a:cubicBezTo>
                <a:cubicBezTo>
                  <a:pt x="74" y="154"/>
                  <a:pt x="74" y="153"/>
                  <a:pt x="74" y="153"/>
                </a:cubicBezTo>
                <a:cubicBezTo>
                  <a:pt x="74" y="153"/>
                  <a:pt x="74" y="153"/>
                  <a:pt x="74" y="153"/>
                </a:cubicBezTo>
                <a:cubicBezTo>
                  <a:pt x="74" y="153"/>
                  <a:pt x="74" y="153"/>
                  <a:pt x="74" y="152"/>
                </a:cubicBezTo>
                <a:cubicBezTo>
                  <a:pt x="74" y="152"/>
                  <a:pt x="74" y="152"/>
                  <a:pt x="74" y="152"/>
                </a:cubicBezTo>
                <a:cubicBezTo>
                  <a:pt x="74" y="152"/>
                  <a:pt x="74" y="152"/>
                  <a:pt x="75" y="152"/>
                </a:cubicBezTo>
                <a:cubicBezTo>
                  <a:pt x="75" y="151"/>
                  <a:pt x="75" y="151"/>
                  <a:pt x="75" y="151"/>
                </a:cubicBezTo>
                <a:cubicBezTo>
                  <a:pt x="75" y="151"/>
                  <a:pt x="75" y="151"/>
                  <a:pt x="76" y="151"/>
                </a:cubicBezTo>
                <a:cubicBezTo>
                  <a:pt x="76" y="150"/>
                  <a:pt x="76" y="150"/>
                  <a:pt x="76" y="150"/>
                </a:cubicBezTo>
                <a:cubicBezTo>
                  <a:pt x="77" y="150"/>
                  <a:pt x="77" y="150"/>
                  <a:pt x="77" y="150"/>
                </a:cubicBezTo>
                <a:cubicBezTo>
                  <a:pt x="78" y="149"/>
                  <a:pt x="78" y="149"/>
                  <a:pt x="78" y="149"/>
                </a:cubicBezTo>
                <a:cubicBezTo>
                  <a:pt x="78" y="149"/>
                  <a:pt x="78" y="149"/>
                  <a:pt x="79" y="149"/>
                </a:cubicBezTo>
                <a:cubicBezTo>
                  <a:pt x="79" y="148"/>
                  <a:pt x="79" y="148"/>
                  <a:pt x="79" y="148"/>
                </a:cubicBezTo>
                <a:cubicBezTo>
                  <a:pt x="79" y="148"/>
                  <a:pt x="79" y="148"/>
                  <a:pt x="79" y="148"/>
                </a:cubicBezTo>
                <a:cubicBezTo>
                  <a:pt x="79" y="148"/>
                  <a:pt x="79" y="147"/>
                  <a:pt x="78" y="147"/>
                </a:cubicBezTo>
                <a:cubicBezTo>
                  <a:pt x="78" y="147"/>
                  <a:pt x="78" y="147"/>
                  <a:pt x="78" y="147"/>
                </a:cubicBezTo>
                <a:cubicBezTo>
                  <a:pt x="78" y="146"/>
                  <a:pt x="78" y="146"/>
                  <a:pt x="78" y="146"/>
                </a:cubicBezTo>
                <a:cubicBezTo>
                  <a:pt x="77" y="146"/>
                  <a:pt x="77" y="146"/>
                  <a:pt x="77" y="146"/>
                </a:cubicBezTo>
                <a:cubicBezTo>
                  <a:pt x="77" y="145"/>
                  <a:pt x="77" y="145"/>
                  <a:pt x="77" y="145"/>
                </a:cubicBezTo>
                <a:cubicBezTo>
                  <a:pt x="77" y="145"/>
                  <a:pt x="77" y="145"/>
                  <a:pt x="77" y="144"/>
                </a:cubicBezTo>
                <a:cubicBezTo>
                  <a:pt x="77" y="144"/>
                  <a:pt x="77" y="144"/>
                  <a:pt x="76" y="144"/>
                </a:cubicBezTo>
                <a:cubicBezTo>
                  <a:pt x="76" y="144"/>
                  <a:pt x="76" y="143"/>
                  <a:pt x="76" y="143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6" y="142"/>
                  <a:pt x="75" y="141"/>
                  <a:pt x="75" y="140"/>
                </a:cubicBezTo>
                <a:cubicBezTo>
                  <a:pt x="74" y="139"/>
                  <a:pt x="74" y="138"/>
                  <a:pt x="73" y="137"/>
                </a:cubicBezTo>
                <a:cubicBezTo>
                  <a:pt x="72" y="136"/>
                  <a:pt x="71" y="136"/>
                  <a:pt x="71" y="135"/>
                </a:cubicBezTo>
                <a:cubicBezTo>
                  <a:pt x="70" y="134"/>
                  <a:pt x="69" y="133"/>
                  <a:pt x="68" y="133"/>
                </a:cubicBezTo>
                <a:cubicBezTo>
                  <a:pt x="68" y="133"/>
                  <a:pt x="68" y="133"/>
                  <a:pt x="67" y="132"/>
                </a:cubicBezTo>
                <a:cubicBezTo>
                  <a:pt x="67" y="132"/>
                  <a:pt x="67" y="132"/>
                  <a:pt x="67" y="132"/>
                </a:cubicBezTo>
                <a:cubicBezTo>
                  <a:pt x="67" y="132"/>
                  <a:pt x="67" y="132"/>
                  <a:pt x="66" y="132"/>
                </a:cubicBezTo>
                <a:cubicBezTo>
                  <a:pt x="66" y="132"/>
                  <a:pt x="66" y="132"/>
                  <a:pt x="66" y="132"/>
                </a:cubicBezTo>
                <a:cubicBezTo>
                  <a:pt x="66" y="131"/>
                  <a:pt x="65" y="131"/>
                  <a:pt x="64" y="130"/>
                </a:cubicBezTo>
                <a:cubicBezTo>
                  <a:pt x="64" y="130"/>
                  <a:pt x="63" y="129"/>
                  <a:pt x="63" y="129"/>
                </a:cubicBezTo>
                <a:cubicBezTo>
                  <a:pt x="62" y="129"/>
                  <a:pt x="61" y="128"/>
                  <a:pt x="61" y="128"/>
                </a:cubicBezTo>
                <a:cubicBezTo>
                  <a:pt x="60" y="128"/>
                  <a:pt x="59" y="127"/>
                  <a:pt x="59" y="127"/>
                </a:cubicBezTo>
                <a:cubicBezTo>
                  <a:pt x="58" y="127"/>
                  <a:pt x="58" y="126"/>
                  <a:pt x="57" y="126"/>
                </a:cubicBezTo>
                <a:cubicBezTo>
                  <a:pt x="57" y="126"/>
                  <a:pt x="57" y="126"/>
                  <a:pt x="56" y="125"/>
                </a:cubicBezTo>
                <a:cubicBezTo>
                  <a:pt x="56" y="125"/>
                  <a:pt x="55" y="125"/>
                  <a:pt x="55" y="125"/>
                </a:cubicBezTo>
                <a:cubicBezTo>
                  <a:pt x="54" y="124"/>
                  <a:pt x="54" y="124"/>
                  <a:pt x="53" y="124"/>
                </a:cubicBezTo>
                <a:cubicBezTo>
                  <a:pt x="53" y="124"/>
                  <a:pt x="53" y="124"/>
                  <a:pt x="52" y="123"/>
                </a:cubicBezTo>
                <a:cubicBezTo>
                  <a:pt x="52" y="123"/>
                  <a:pt x="52" y="123"/>
                  <a:pt x="51" y="123"/>
                </a:cubicBezTo>
                <a:cubicBezTo>
                  <a:pt x="51" y="123"/>
                  <a:pt x="50" y="122"/>
                  <a:pt x="50" y="122"/>
                </a:cubicBezTo>
                <a:cubicBezTo>
                  <a:pt x="50" y="122"/>
                  <a:pt x="49" y="122"/>
                  <a:pt x="49" y="122"/>
                </a:cubicBezTo>
                <a:cubicBezTo>
                  <a:pt x="49" y="122"/>
                  <a:pt x="48" y="122"/>
                  <a:pt x="48" y="122"/>
                </a:cubicBezTo>
                <a:cubicBezTo>
                  <a:pt x="48" y="122"/>
                  <a:pt x="48" y="122"/>
                  <a:pt x="48" y="121"/>
                </a:cubicBezTo>
                <a:cubicBezTo>
                  <a:pt x="48" y="121"/>
                  <a:pt x="47" y="121"/>
                  <a:pt x="47" y="121"/>
                </a:cubicBezTo>
                <a:cubicBezTo>
                  <a:pt x="47" y="121"/>
                  <a:pt x="47" y="121"/>
                  <a:pt x="47" y="121"/>
                </a:cubicBezTo>
                <a:cubicBezTo>
                  <a:pt x="46" y="121"/>
                  <a:pt x="46" y="121"/>
                  <a:pt x="46" y="120"/>
                </a:cubicBezTo>
                <a:cubicBezTo>
                  <a:pt x="45" y="120"/>
                  <a:pt x="45" y="120"/>
                  <a:pt x="45" y="120"/>
                </a:cubicBezTo>
                <a:cubicBezTo>
                  <a:pt x="44" y="120"/>
                  <a:pt x="44" y="120"/>
                  <a:pt x="44" y="120"/>
                </a:cubicBezTo>
                <a:cubicBezTo>
                  <a:pt x="43" y="120"/>
                  <a:pt x="43" y="119"/>
                  <a:pt x="42" y="119"/>
                </a:cubicBezTo>
                <a:cubicBezTo>
                  <a:pt x="42" y="119"/>
                  <a:pt x="42" y="119"/>
                  <a:pt x="41" y="119"/>
                </a:cubicBezTo>
                <a:cubicBezTo>
                  <a:pt x="41" y="119"/>
                  <a:pt x="41" y="119"/>
                  <a:pt x="41" y="119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40" y="118"/>
                  <a:pt x="39" y="118"/>
                  <a:pt x="39" y="118"/>
                </a:cubicBezTo>
                <a:cubicBezTo>
                  <a:pt x="39" y="118"/>
                  <a:pt x="39" y="118"/>
                  <a:pt x="38" y="118"/>
                </a:cubicBezTo>
                <a:cubicBezTo>
                  <a:pt x="38" y="118"/>
                  <a:pt x="38" y="118"/>
                  <a:pt x="38" y="118"/>
                </a:cubicBezTo>
                <a:cubicBezTo>
                  <a:pt x="38" y="118"/>
                  <a:pt x="37" y="117"/>
                  <a:pt x="37" y="117"/>
                </a:cubicBezTo>
                <a:cubicBezTo>
                  <a:pt x="37" y="117"/>
                  <a:pt x="37" y="117"/>
                  <a:pt x="36" y="117"/>
                </a:cubicBezTo>
                <a:cubicBezTo>
                  <a:pt x="36" y="117"/>
                  <a:pt x="36" y="117"/>
                  <a:pt x="36" y="117"/>
                </a:cubicBezTo>
                <a:cubicBezTo>
                  <a:pt x="35" y="116"/>
                  <a:pt x="35" y="116"/>
                  <a:pt x="35" y="116"/>
                </a:cubicBezTo>
                <a:cubicBezTo>
                  <a:pt x="35" y="116"/>
                  <a:pt x="34" y="116"/>
                  <a:pt x="34" y="116"/>
                </a:cubicBezTo>
                <a:cubicBezTo>
                  <a:pt x="34" y="116"/>
                  <a:pt x="33" y="116"/>
                  <a:pt x="33" y="116"/>
                </a:cubicBezTo>
                <a:cubicBezTo>
                  <a:pt x="33" y="116"/>
                  <a:pt x="33" y="116"/>
                  <a:pt x="33" y="116"/>
                </a:cubicBezTo>
                <a:cubicBezTo>
                  <a:pt x="33" y="116"/>
                  <a:pt x="33" y="116"/>
                  <a:pt x="32" y="116"/>
                </a:cubicBezTo>
                <a:cubicBezTo>
                  <a:pt x="32" y="116"/>
                  <a:pt x="32" y="116"/>
                  <a:pt x="32" y="116"/>
                </a:cubicBezTo>
                <a:cubicBezTo>
                  <a:pt x="32" y="116"/>
                  <a:pt x="32" y="116"/>
                  <a:pt x="32" y="116"/>
                </a:cubicBezTo>
                <a:cubicBezTo>
                  <a:pt x="31" y="116"/>
                  <a:pt x="30" y="116"/>
                  <a:pt x="29" y="115"/>
                </a:cubicBezTo>
                <a:cubicBezTo>
                  <a:pt x="27" y="115"/>
                  <a:pt x="26" y="115"/>
                  <a:pt x="25" y="115"/>
                </a:cubicBezTo>
                <a:cubicBezTo>
                  <a:pt x="24" y="115"/>
                  <a:pt x="23" y="115"/>
                  <a:pt x="22" y="115"/>
                </a:cubicBezTo>
                <a:cubicBezTo>
                  <a:pt x="21" y="116"/>
                  <a:pt x="20" y="116"/>
                  <a:pt x="19" y="116"/>
                </a:cubicBezTo>
                <a:cubicBezTo>
                  <a:pt x="18" y="116"/>
                  <a:pt x="18" y="116"/>
                  <a:pt x="17" y="116"/>
                </a:cubicBezTo>
                <a:cubicBezTo>
                  <a:pt x="17" y="116"/>
                  <a:pt x="16" y="116"/>
                  <a:pt x="16" y="116"/>
                </a:cubicBezTo>
                <a:cubicBezTo>
                  <a:pt x="15" y="116"/>
                  <a:pt x="15" y="116"/>
                  <a:pt x="14" y="116"/>
                </a:cubicBezTo>
                <a:cubicBezTo>
                  <a:pt x="13" y="116"/>
                  <a:pt x="13" y="117"/>
                  <a:pt x="12" y="117"/>
                </a:cubicBezTo>
                <a:cubicBezTo>
                  <a:pt x="12" y="117"/>
                  <a:pt x="12" y="117"/>
                  <a:pt x="12" y="117"/>
                </a:cubicBezTo>
                <a:cubicBezTo>
                  <a:pt x="12" y="117"/>
                  <a:pt x="12" y="117"/>
                  <a:pt x="11" y="117"/>
                </a:cubicBezTo>
                <a:cubicBezTo>
                  <a:pt x="11" y="117"/>
                  <a:pt x="11" y="118"/>
                  <a:pt x="11" y="118"/>
                </a:cubicBezTo>
                <a:cubicBezTo>
                  <a:pt x="11" y="118"/>
                  <a:pt x="11" y="118"/>
                  <a:pt x="10" y="118"/>
                </a:cubicBezTo>
                <a:cubicBezTo>
                  <a:pt x="10" y="118"/>
                  <a:pt x="10" y="118"/>
                  <a:pt x="10" y="118"/>
                </a:cubicBezTo>
                <a:cubicBezTo>
                  <a:pt x="10" y="118"/>
                  <a:pt x="10" y="118"/>
                  <a:pt x="10" y="118"/>
                </a:cubicBezTo>
                <a:cubicBezTo>
                  <a:pt x="10" y="118"/>
                  <a:pt x="9" y="118"/>
                  <a:pt x="9" y="118"/>
                </a:cubicBezTo>
                <a:cubicBezTo>
                  <a:pt x="9" y="118"/>
                  <a:pt x="9" y="118"/>
                  <a:pt x="9" y="118"/>
                </a:cubicBezTo>
                <a:cubicBezTo>
                  <a:pt x="8" y="118"/>
                  <a:pt x="8" y="118"/>
                  <a:pt x="8" y="118"/>
                </a:cubicBezTo>
                <a:cubicBezTo>
                  <a:pt x="8" y="118"/>
                  <a:pt x="7" y="117"/>
                  <a:pt x="7" y="117"/>
                </a:cubicBezTo>
                <a:cubicBezTo>
                  <a:pt x="7" y="117"/>
                  <a:pt x="7" y="117"/>
                  <a:pt x="7" y="117"/>
                </a:cubicBezTo>
                <a:cubicBezTo>
                  <a:pt x="6" y="116"/>
                  <a:pt x="6" y="116"/>
                  <a:pt x="6" y="116"/>
                </a:cubicBezTo>
                <a:cubicBezTo>
                  <a:pt x="6" y="116"/>
                  <a:pt x="6" y="115"/>
                  <a:pt x="6" y="115"/>
                </a:cubicBezTo>
                <a:cubicBezTo>
                  <a:pt x="6" y="114"/>
                  <a:pt x="6" y="114"/>
                  <a:pt x="6" y="114"/>
                </a:cubicBezTo>
                <a:cubicBezTo>
                  <a:pt x="6" y="113"/>
                  <a:pt x="6" y="113"/>
                  <a:pt x="6" y="113"/>
                </a:cubicBezTo>
                <a:cubicBezTo>
                  <a:pt x="5" y="112"/>
                  <a:pt x="5" y="112"/>
                  <a:pt x="5" y="112"/>
                </a:cubicBezTo>
                <a:cubicBezTo>
                  <a:pt x="5" y="111"/>
                  <a:pt x="5" y="111"/>
                  <a:pt x="5" y="111"/>
                </a:cubicBezTo>
                <a:cubicBezTo>
                  <a:pt x="5" y="111"/>
                  <a:pt x="5" y="111"/>
                  <a:pt x="5" y="111"/>
                </a:cubicBezTo>
                <a:cubicBezTo>
                  <a:pt x="5" y="111"/>
                  <a:pt x="5" y="111"/>
                  <a:pt x="5" y="111"/>
                </a:cubicBezTo>
                <a:cubicBezTo>
                  <a:pt x="5" y="111"/>
                  <a:pt x="5" y="111"/>
                  <a:pt x="5" y="111"/>
                </a:cubicBezTo>
                <a:cubicBezTo>
                  <a:pt x="5" y="110"/>
                  <a:pt x="5" y="110"/>
                  <a:pt x="5" y="110"/>
                </a:cubicBezTo>
                <a:cubicBezTo>
                  <a:pt x="5" y="109"/>
                  <a:pt x="5" y="109"/>
                  <a:pt x="5" y="109"/>
                </a:cubicBezTo>
                <a:cubicBezTo>
                  <a:pt x="5" y="109"/>
                  <a:pt x="5" y="108"/>
                  <a:pt x="5" y="108"/>
                </a:cubicBezTo>
                <a:cubicBezTo>
                  <a:pt x="5" y="108"/>
                  <a:pt x="5" y="108"/>
                  <a:pt x="5" y="107"/>
                </a:cubicBezTo>
                <a:cubicBezTo>
                  <a:pt x="5" y="107"/>
                  <a:pt x="5" y="107"/>
                  <a:pt x="5" y="106"/>
                </a:cubicBezTo>
                <a:cubicBezTo>
                  <a:pt x="5" y="106"/>
                  <a:pt x="5" y="106"/>
                  <a:pt x="5" y="105"/>
                </a:cubicBezTo>
                <a:cubicBezTo>
                  <a:pt x="5" y="105"/>
                  <a:pt x="5" y="105"/>
                  <a:pt x="5" y="104"/>
                </a:cubicBezTo>
                <a:cubicBezTo>
                  <a:pt x="5" y="104"/>
                  <a:pt x="5" y="104"/>
                  <a:pt x="5" y="103"/>
                </a:cubicBezTo>
                <a:cubicBezTo>
                  <a:pt x="5" y="103"/>
                  <a:pt x="5" y="103"/>
                  <a:pt x="5" y="103"/>
                </a:cubicBezTo>
                <a:cubicBezTo>
                  <a:pt x="5" y="102"/>
                  <a:pt x="5" y="102"/>
                  <a:pt x="5" y="102"/>
                </a:cubicBezTo>
                <a:cubicBezTo>
                  <a:pt x="5" y="101"/>
                  <a:pt x="5" y="101"/>
                  <a:pt x="5" y="101"/>
                </a:cubicBezTo>
                <a:cubicBezTo>
                  <a:pt x="5" y="100"/>
                  <a:pt x="4" y="100"/>
                  <a:pt x="4" y="100"/>
                </a:cubicBezTo>
                <a:cubicBezTo>
                  <a:pt x="4" y="100"/>
                  <a:pt x="4" y="100"/>
                  <a:pt x="4" y="99"/>
                </a:cubicBezTo>
                <a:cubicBezTo>
                  <a:pt x="4" y="99"/>
                  <a:pt x="4" y="99"/>
                  <a:pt x="4" y="99"/>
                </a:cubicBezTo>
                <a:cubicBezTo>
                  <a:pt x="4" y="99"/>
                  <a:pt x="4" y="99"/>
                  <a:pt x="4" y="99"/>
                </a:cubicBezTo>
                <a:cubicBezTo>
                  <a:pt x="4" y="98"/>
                  <a:pt x="4" y="98"/>
                  <a:pt x="4" y="98"/>
                </a:cubicBezTo>
                <a:cubicBezTo>
                  <a:pt x="4" y="98"/>
                  <a:pt x="4" y="98"/>
                  <a:pt x="4" y="98"/>
                </a:cubicBezTo>
                <a:cubicBezTo>
                  <a:pt x="4" y="97"/>
                  <a:pt x="4" y="97"/>
                  <a:pt x="4" y="97"/>
                </a:cubicBezTo>
                <a:cubicBezTo>
                  <a:pt x="4" y="97"/>
                  <a:pt x="4" y="97"/>
                  <a:pt x="4" y="97"/>
                </a:cubicBezTo>
                <a:cubicBezTo>
                  <a:pt x="4" y="96"/>
                  <a:pt x="4" y="96"/>
                  <a:pt x="4" y="96"/>
                </a:cubicBezTo>
                <a:cubicBezTo>
                  <a:pt x="4" y="96"/>
                  <a:pt x="4" y="95"/>
                  <a:pt x="4" y="95"/>
                </a:cubicBezTo>
                <a:cubicBezTo>
                  <a:pt x="4" y="94"/>
                  <a:pt x="4" y="94"/>
                  <a:pt x="3" y="94"/>
                </a:cubicBezTo>
                <a:cubicBezTo>
                  <a:pt x="3" y="93"/>
                  <a:pt x="3" y="93"/>
                  <a:pt x="3" y="92"/>
                </a:cubicBezTo>
                <a:cubicBezTo>
                  <a:pt x="3" y="92"/>
                  <a:pt x="2" y="92"/>
                  <a:pt x="2" y="91"/>
                </a:cubicBezTo>
                <a:cubicBezTo>
                  <a:pt x="2" y="91"/>
                  <a:pt x="2" y="91"/>
                  <a:pt x="1" y="91"/>
                </a:cubicBezTo>
                <a:cubicBezTo>
                  <a:pt x="1" y="90"/>
                  <a:pt x="1" y="90"/>
                  <a:pt x="1" y="90"/>
                </a:cubicBezTo>
                <a:cubicBezTo>
                  <a:pt x="1" y="90"/>
                  <a:pt x="1" y="89"/>
                  <a:pt x="1" y="89"/>
                </a:cubicBezTo>
                <a:cubicBezTo>
                  <a:pt x="0" y="89"/>
                  <a:pt x="0" y="89"/>
                  <a:pt x="0" y="88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88"/>
                  <a:pt x="0" y="88"/>
                  <a:pt x="0" y="87"/>
                </a:cubicBezTo>
                <a:cubicBezTo>
                  <a:pt x="0" y="87"/>
                  <a:pt x="0" y="87"/>
                  <a:pt x="0" y="87"/>
                </a:cubicBezTo>
                <a:cubicBezTo>
                  <a:pt x="1" y="87"/>
                  <a:pt x="1" y="87"/>
                  <a:pt x="1" y="86"/>
                </a:cubicBezTo>
                <a:cubicBezTo>
                  <a:pt x="1" y="86"/>
                  <a:pt x="1" y="86"/>
                  <a:pt x="1" y="86"/>
                </a:cubicBezTo>
                <a:cubicBezTo>
                  <a:pt x="1" y="85"/>
                  <a:pt x="2" y="85"/>
                  <a:pt x="2" y="85"/>
                </a:cubicBezTo>
                <a:cubicBezTo>
                  <a:pt x="2" y="84"/>
                  <a:pt x="2" y="84"/>
                  <a:pt x="2" y="84"/>
                </a:cubicBezTo>
                <a:cubicBezTo>
                  <a:pt x="3" y="83"/>
                  <a:pt x="3" y="83"/>
                  <a:pt x="3" y="83"/>
                </a:cubicBezTo>
                <a:cubicBezTo>
                  <a:pt x="3" y="82"/>
                  <a:pt x="4" y="82"/>
                  <a:pt x="4" y="82"/>
                </a:cubicBezTo>
                <a:cubicBezTo>
                  <a:pt x="4" y="81"/>
                  <a:pt x="5" y="81"/>
                  <a:pt x="5" y="80"/>
                </a:cubicBezTo>
                <a:cubicBezTo>
                  <a:pt x="5" y="80"/>
                  <a:pt x="5" y="79"/>
                  <a:pt x="6" y="79"/>
                </a:cubicBezTo>
                <a:cubicBezTo>
                  <a:pt x="6" y="78"/>
                  <a:pt x="6" y="78"/>
                  <a:pt x="6" y="77"/>
                </a:cubicBezTo>
                <a:cubicBezTo>
                  <a:pt x="6" y="77"/>
                  <a:pt x="6" y="77"/>
                  <a:pt x="7" y="76"/>
                </a:cubicBezTo>
                <a:cubicBezTo>
                  <a:pt x="7" y="76"/>
                  <a:pt x="7" y="76"/>
                  <a:pt x="7" y="75"/>
                </a:cubicBezTo>
                <a:cubicBezTo>
                  <a:pt x="7" y="75"/>
                  <a:pt x="7" y="75"/>
                  <a:pt x="7" y="74"/>
                </a:cubicBezTo>
                <a:cubicBezTo>
                  <a:pt x="8" y="74"/>
                  <a:pt x="8" y="73"/>
                  <a:pt x="8" y="73"/>
                </a:cubicBezTo>
                <a:cubicBezTo>
                  <a:pt x="8" y="73"/>
                  <a:pt x="8" y="73"/>
                  <a:pt x="8" y="72"/>
                </a:cubicBezTo>
                <a:cubicBezTo>
                  <a:pt x="8" y="72"/>
                  <a:pt x="9" y="72"/>
                  <a:pt x="9" y="72"/>
                </a:cubicBezTo>
                <a:cubicBezTo>
                  <a:pt x="9" y="72"/>
                  <a:pt x="9" y="72"/>
                  <a:pt x="9" y="71"/>
                </a:cubicBezTo>
                <a:cubicBezTo>
                  <a:pt x="9" y="71"/>
                  <a:pt x="10" y="71"/>
                  <a:pt x="10" y="71"/>
                </a:cubicBezTo>
                <a:cubicBezTo>
                  <a:pt x="10" y="71"/>
                  <a:pt x="11" y="71"/>
                  <a:pt x="11" y="70"/>
                </a:cubicBezTo>
                <a:cubicBezTo>
                  <a:pt x="11" y="70"/>
                  <a:pt x="12" y="70"/>
                  <a:pt x="12" y="70"/>
                </a:cubicBezTo>
                <a:cubicBezTo>
                  <a:pt x="12" y="69"/>
                  <a:pt x="13" y="69"/>
                  <a:pt x="13" y="69"/>
                </a:cubicBezTo>
                <a:cubicBezTo>
                  <a:pt x="13" y="69"/>
                  <a:pt x="14" y="68"/>
                  <a:pt x="14" y="68"/>
                </a:cubicBezTo>
                <a:cubicBezTo>
                  <a:pt x="15" y="68"/>
                  <a:pt x="15" y="68"/>
                  <a:pt x="15" y="67"/>
                </a:cubicBezTo>
                <a:cubicBezTo>
                  <a:pt x="16" y="67"/>
                  <a:pt x="16" y="66"/>
                  <a:pt x="17" y="66"/>
                </a:cubicBezTo>
                <a:cubicBezTo>
                  <a:pt x="17" y="66"/>
                  <a:pt x="17" y="65"/>
                  <a:pt x="18" y="65"/>
                </a:cubicBezTo>
                <a:cubicBezTo>
                  <a:pt x="18" y="64"/>
                  <a:pt x="18" y="64"/>
                  <a:pt x="18" y="64"/>
                </a:cubicBezTo>
                <a:cubicBezTo>
                  <a:pt x="19" y="63"/>
                  <a:pt x="19" y="63"/>
                  <a:pt x="19" y="63"/>
                </a:cubicBezTo>
                <a:cubicBezTo>
                  <a:pt x="19" y="62"/>
                  <a:pt x="19" y="62"/>
                  <a:pt x="19" y="62"/>
                </a:cubicBezTo>
                <a:cubicBezTo>
                  <a:pt x="20" y="61"/>
                  <a:pt x="20" y="61"/>
                  <a:pt x="20" y="61"/>
                </a:cubicBezTo>
                <a:cubicBezTo>
                  <a:pt x="20" y="60"/>
                  <a:pt x="20" y="60"/>
                  <a:pt x="20" y="60"/>
                </a:cubicBezTo>
                <a:cubicBezTo>
                  <a:pt x="21" y="59"/>
                  <a:pt x="21" y="59"/>
                  <a:pt x="21" y="59"/>
                </a:cubicBezTo>
                <a:cubicBezTo>
                  <a:pt x="21" y="59"/>
                  <a:pt x="21" y="58"/>
                  <a:pt x="21" y="58"/>
                </a:cubicBezTo>
                <a:cubicBezTo>
                  <a:pt x="21" y="58"/>
                  <a:pt x="21" y="57"/>
                  <a:pt x="21" y="57"/>
                </a:cubicBezTo>
                <a:cubicBezTo>
                  <a:pt x="21" y="57"/>
                  <a:pt x="21" y="56"/>
                  <a:pt x="21" y="56"/>
                </a:cubicBezTo>
                <a:cubicBezTo>
                  <a:pt x="21" y="56"/>
                  <a:pt x="21" y="56"/>
                  <a:pt x="21" y="55"/>
                </a:cubicBezTo>
                <a:cubicBezTo>
                  <a:pt x="21" y="55"/>
                  <a:pt x="21" y="55"/>
                  <a:pt x="22" y="55"/>
                </a:cubicBezTo>
                <a:cubicBezTo>
                  <a:pt x="22" y="55"/>
                  <a:pt x="22" y="54"/>
                  <a:pt x="22" y="54"/>
                </a:cubicBezTo>
                <a:cubicBezTo>
                  <a:pt x="22" y="54"/>
                  <a:pt x="23" y="54"/>
                  <a:pt x="23" y="54"/>
                </a:cubicBezTo>
                <a:cubicBezTo>
                  <a:pt x="23" y="54"/>
                  <a:pt x="24" y="54"/>
                  <a:pt x="24" y="54"/>
                </a:cubicBezTo>
                <a:cubicBezTo>
                  <a:pt x="25" y="54"/>
                  <a:pt x="25" y="54"/>
                  <a:pt x="25" y="54"/>
                </a:cubicBezTo>
                <a:cubicBezTo>
                  <a:pt x="26" y="53"/>
                  <a:pt x="26" y="53"/>
                  <a:pt x="26" y="53"/>
                </a:cubicBezTo>
                <a:cubicBezTo>
                  <a:pt x="27" y="53"/>
                  <a:pt x="27" y="53"/>
                  <a:pt x="28" y="53"/>
                </a:cubicBezTo>
                <a:cubicBezTo>
                  <a:pt x="28" y="54"/>
                  <a:pt x="28" y="54"/>
                  <a:pt x="28" y="53"/>
                </a:cubicBezTo>
                <a:cubicBezTo>
                  <a:pt x="29" y="53"/>
                  <a:pt x="29" y="53"/>
                  <a:pt x="29" y="53"/>
                </a:cubicBezTo>
                <a:cubicBezTo>
                  <a:pt x="29" y="53"/>
                  <a:pt x="30" y="53"/>
                  <a:pt x="30" y="53"/>
                </a:cubicBezTo>
                <a:cubicBezTo>
                  <a:pt x="30" y="53"/>
                  <a:pt x="30" y="53"/>
                  <a:pt x="30" y="52"/>
                </a:cubicBezTo>
                <a:cubicBezTo>
                  <a:pt x="30" y="52"/>
                  <a:pt x="30" y="52"/>
                  <a:pt x="31" y="52"/>
                </a:cubicBezTo>
                <a:cubicBezTo>
                  <a:pt x="31" y="52"/>
                  <a:pt x="31" y="52"/>
                  <a:pt x="31" y="52"/>
                </a:cubicBezTo>
                <a:cubicBezTo>
                  <a:pt x="31" y="52"/>
                  <a:pt x="31" y="52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3" y="51"/>
                  <a:pt x="33" y="50"/>
                  <a:pt x="33" y="50"/>
                </a:cubicBezTo>
                <a:cubicBezTo>
                  <a:pt x="33" y="50"/>
                  <a:pt x="33" y="50"/>
                  <a:pt x="33" y="51"/>
                </a:cubicBezTo>
                <a:cubicBezTo>
                  <a:pt x="34" y="51"/>
                  <a:pt x="34" y="51"/>
                  <a:pt x="34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6" y="51"/>
                  <a:pt x="36" y="51"/>
                </a:cubicBezTo>
                <a:cubicBezTo>
                  <a:pt x="36" y="51"/>
                  <a:pt x="36" y="52"/>
                  <a:pt x="37" y="52"/>
                </a:cubicBezTo>
                <a:cubicBezTo>
                  <a:pt x="37" y="52"/>
                  <a:pt x="37" y="52"/>
                  <a:pt x="38" y="52"/>
                </a:cubicBezTo>
                <a:cubicBezTo>
                  <a:pt x="38" y="52"/>
                  <a:pt x="38" y="52"/>
                  <a:pt x="38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40" y="50"/>
                  <a:pt x="40" y="50"/>
                  <a:pt x="40" y="50"/>
                </a:cubicBezTo>
                <a:cubicBezTo>
                  <a:pt x="40" y="50"/>
                  <a:pt x="40" y="50"/>
                  <a:pt x="40" y="50"/>
                </a:cubicBezTo>
                <a:cubicBezTo>
                  <a:pt x="40" y="50"/>
                  <a:pt x="40" y="50"/>
                  <a:pt x="40" y="50"/>
                </a:cubicBezTo>
                <a:cubicBezTo>
                  <a:pt x="40" y="50"/>
                  <a:pt x="40" y="50"/>
                  <a:pt x="40" y="50"/>
                </a:cubicBezTo>
                <a:cubicBezTo>
                  <a:pt x="40" y="49"/>
                  <a:pt x="40" y="49"/>
                  <a:pt x="40" y="48"/>
                </a:cubicBezTo>
                <a:cubicBezTo>
                  <a:pt x="40" y="48"/>
                  <a:pt x="41" y="47"/>
                  <a:pt x="41" y="47"/>
                </a:cubicBezTo>
                <a:cubicBezTo>
                  <a:pt x="41" y="47"/>
                  <a:pt x="41" y="46"/>
                  <a:pt x="41" y="46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4"/>
                  <a:pt x="42" y="44"/>
                  <a:pt x="42" y="44"/>
                </a:cubicBezTo>
                <a:cubicBezTo>
                  <a:pt x="42" y="44"/>
                  <a:pt x="42" y="44"/>
                  <a:pt x="42" y="44"/>
                </a:cubicBezTo>
                <a:cubicBezTo>
                  <a:pt x="42" y="44"/>
                  <a:pt x="42" y="44"/>
                  <a:pt x="42" y="44"/>
                </a:cubicBezTo>
                <a:cubicBezTo>
                  <a:pt x="42" y="43"/>
                  <a:pt x="42" y="43"/>
                  <a:pt x="42" y="43"/>
                </a:cubicBezTo>
                <a:cubicBezTo>
                  <a:pt x="42" y="43"/>
                  <a:pt x="42" y="43"/>
                  <a:pt x="42" y="42"/>
                </a:cubicBezTo>
                <a:cubicBezTo>
                  <a:pt x="42" y="42"/>
                  <a:pt x="42" y="42"/>
                  <a:pt x="43" y="42"/>
                </a:cubicBezTo>
                <a:cubicBezTo>
                  <a:pt x="43" y="41"/>
                  <a:pt x="43" y="41"/>
                  <a:pt x="43" y="41"/>
                </a:cubicBezTo>
                <a:cubicBezTo>
                  <a:pt x="43" y="41"/>
                  <a:pt x="43" y="40"/>
                  <a:pt x="43" y="40"/>
                </a:cubicBezTo>
                <a:cubicBezTo>
                  <a:pt x="43" y="40"/>
                  <a:pt x="44" y="40"/>
                  <a:pt x="44" y="40"/>
                </a:cubicBezTo>
                <a:cubicBezTo>
                  <a:pt x="44" y="40"/>
                  <a:pt x="44" y="39"/>
                  <a:pt x="44" y="39"/>
                </a:cubicBezTo>
                <a:cubicBezTo>
                  <a:pt x="44" y="39"/>
                  <a:pt x="44" y="39"/>
                  <a:pt x="45" y="39"/>
                </a:cubicBezTo>
                <a:cubicBezTo>
                  <a:pt x="45" y="39"/>
                  <a:pt x="45" y="39"/>
                  <a:pt x="45" y="39"/>
                </a:cubicBezTo>
                <a:cubicBezTo>
                  <a:pt x="45" y="39"/>
                  <a:pt x="46" y="39"/>
                  <a:pt x="46" y="39"/>
                </a:cubicBezTo>
                <a:cubicBezTo>
                  <a:pt x="46" y="39"/>
                  <a:pt x="47" y="39"/>
                  <a:pt x="47" y="39"/>
                </a:cubicBezTo>
                <a:cubicBezTo>
                  <a:pt x="47" y="40"/>
                  <a:pt x="48" y="40"/>
                  <a:pt x="48" y="40"/>
                </a:cubicBezTo>
                <a:cubicBezTo>
                  <a:pt x="48" y="40"/>
                  <a:pt x="48" y="40"/>
                  <a:pt x="49" y="40"/>
                </a:cubicBezTo>
                <a:cubicBezTo>
                  <a:pt x="49" y="40"/>
                  <a:pt x="49" y="40"/>
                  <a:pt x="49" y="41"/>
                </a:cubicBezTo>
                <a:cubicBezTo>
                  <a:pt x="49" y="41"/>
                  <a:pt x="50" y="41"/>
                  <a:pt x="50" y="41"/>
                </a:cubicBezTo>
                <a:cubicBezTo>
                  <a:pt x="50" y="41"/>
                  <a:pt x="50" y="41"/>
                  <a:pt x="50" y="41"/>
                </a:cubicBezTo>
                <a:cubicBezTo>
                  <a:pt x="50" y="41"/>
                  <a:pt x="51" y="41"/>
                  <a:pt x="51" y="41"/>
                </a:cubicBezTo>
                <a:cubicBezTo>
                  <a:pt x="51" y="41"/>
                  <a:pt x="51" y="41"/>
                  <a:pt x="51" y="41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1"/>
                  <a:pt x="52" y="41"/>
                  <a:pt x="53" y="41"/>
                </a:cubicBezTo>
                <a:cubicBezTo>
                  <a:pt x="53" y="41"/>
                  <a:pt x="53" y="41"/>
                  <a:pt x="53" y="41"/>
                </a:cubicBezTo>
                <a:cubicBezTo>
                  <a:pt x="53" y="42"/>
                  <a:pt x="53" y="42"/>
                  <a:pt x="53" y="43"/>
                </a:cubicBezTo>
                <a:cubicBezTo>
                  <a:pt x="52" y="43"/>
                  <a:pt x="52" y="43"/>
                  <a:pt x="52" y="44"/>
                </a:cubicBezTo>
                <a:cubicBezTo>
                  <a:pt x="52" y="44"/>
                  <a:pt x="52" y="44"/>
                  <a:pt x="52" y="45"/>
                </a:cubicBezTo>
                <a:cubicBezTo>
                  <a:pt x="52" y="45"/>
                  <a:pt x="53" y="45"/>
                  <a:pt x="53" y="45"/>
                </a:cubicBezTo>
                <a:cubicBezTo>
                  <a:pt x="53" y="45"/>
                  <a:pt x="54" y="46"/>
                  <a:pt x="54" y="46"/>
                </a:cubicBezTo>
                <a:cubicBezTo>
                  <a:pt x="54" y="46"/>
                  <a:pt x="55" y="46"/>
                  <a:pt x="55" y="46"/>
                </a:cubicBezTo>
                <a:cubicBezTo>
                  <a:pt x="55" y="46"/>
                  <a:pt x="55" y="46"/>
                  <a:pt x="56" y="46"/>
                </a:cubicBezTo>
                <a:cubicBezTo>
                  <a:pt x="56" y="47"/>
                  <a:pt x="56" y="47"/>
                  <a:pt x="56" y="47"/>
                </a:cubicBezTo>
                <a:cubicBezTo>
                  <a:pt x="56" y="47"/>
                  <a:pt x="56" y="47"/>
                  <a:pt x="56" y="47"/>
                </a:cubicBezTo>
                <a:cubicBezTo>
                  <a:pt x="56" y="47"/>
                  <a:pt x="57" y="47"/>
                  <a:pt x="57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57" y="47"/>
                  <a:pt x="58" y="47"/>
                  <a:pt x="58" y="47"/>
                </a:cubicBezTo>
                <a:cubicBezTo>
                  <a:pt x="58" y="47"/>
                  <a:pt x="58" y="47"/>
                  <a:pt x="58" y="47"/>
                </a:cubicBezTo>
                <a:cubicBezTo>
                  <a:pt x="58" y="47"/>
                  <a:pt x="58" y="47"/>
                  <a:pt x="58" y="47"/>
                </a:cubicBezTo>
                <a:cubicBezTo>
                  <a:pt x="59" y="47"/>
                  <a:pt x="59" y="47"/>
                  <a:pt x="59" y="47"/>
                </a:cubicBezTo>
                <a:cubicBezTo>
                  <a:pt x="59" y="47"/>
                  <a:pt x="59" y="47"/>
                  <a:pt x="59" y="47"/>
                </a:cubicBezTo>
                <a:cubicBezTo>
                  <a:pt x="59" y="47"/>
                  <a:pt x="59" y="47"/>
                  <a:pt x="59" y="47"/>
                </a:cubicBezTo>
                <a:cubicBezTo>
                  <a:pt x="59" y="47"/>
                  <a:pt x="59" y="47"/>
                  <a:pt x="60" y="47"/>
                </a:cubicBezTo>
                <a:cubicBezTo>
                  <a:pt x="60" y="47"/>
                  <a:pt x="60" y="47"/>
                  <a:pt x="60" y="47"/>
                </a:cubicBezTo>
                <a:cubicBezTo>
                  <a:pt x="60" y="47"/>
                  <a:pt x="61" y="47"/>
                  <a:pt x="61" y="47"/>
                </a:cubicBezTo>
                <a:cubicBezTo>
                  <a:pt x="61" y="47"/>
                  <a:pt x="62" y="47"/>
                  <a:pt x="62" y="47"/>
                </a:cubicBezTo>
                <a:cubicBezTo>
                  <a:pt x="62" y="47"/>
                  <a:pt x="63" y="47"/>
                  <a:pt x="63" y="47"/>
                </a:cubicBezTo>
                <a:cubicBezTo>
                  <a:pt x="63" y="47"/>
                  <a:pt x="63" y="47"/>
                  <a:pt x="64" y="48"/>
                </a:cubicBezTo>
                <a:cubicBezTo>
                  <a:pt x="64" y="48"/>
                  <a:pt x="64" y="48"/>
                  <a:pt x="64" y="48"/>
                </a:cubicBezTo>
                <a:cubicBezTo>
                  <a:pt x="64" y="48"/>
                  <a:pt x="65" y="48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7"/>
                  <a:pt x="66" y="47"/>
                  <a:pt x="66" y="47"/>
                </a:cubicBezTo>
                <a:cubicBezTo>
                  <a:pt x="66" y="47"/>
                  <a:pt x="66" y="48"/>
                  <a:pt x="66" y="48"/>
                </a:cubicBezTo>
                <a:cubicBezTo>
                  <a:pt x="66" y="48"/>
                  <a:pt x="66" y="48"/>
                  <a:pt x="66" y="48"/>
                </a:cubicBezTo>
                <a:cubicBezTo>
                  <a:pt x="66" y="48"/>
                  <a:pt x="66" y="48"/>
                  <a:pt x="66" y="48"/>
                </a:cubicBezTo>
                <a:cubicBezTo>
                  <a:pt x="67" y="48"/>
                  <a:pt x="67" y="48"/>
                  <a:pt x="67" y="49"/>
                </a:cubicBezTo>
                <a:cubicBezTo>
                  <a:pt x="67" y="49"/>
                  <a:pt x="68" y="49"/>
                  <a:pt x="68" y="49"/>
                </a:cubicBezTo>
                <a:cubicBezTo>
                  <a:pt x="68" y="50"/>
                  <a:pt x="68" y="50"/>
                  <a:pt x="68" y="50"/>
                </a:cubicBezTo>
                <a:cubicBezTo>
                  <a:pt x="68" y="51"/>
                  <a:pt x="68" y="51"/>
                  <a:pt x="68" y="51"/>
                </a:cubicBezTo>
                <a:cubicBezTo>
                  <a:pt x="68" y="51"/>
                  <a:pt x="68" y="51"/>
                  <a:pt x="68" y="52"/>
                </a:cubicBezTo>
                <a:cubicBezTo>
                  <a:pt x="68" y="52"/>
                  <a:pt x="68" y="52"/>
                  <a:pt x="68" y="52"/>
                </a:cubicBezTo>
                <a:cubicBezTo>
                  <a:pt x="68" y="52"/>
                  <a:pt x="68" y="52"/>
                  <a:pt x="68" y="52"/>
                </a:cubicBezTo>
                <a:cubicBezTo>
                  <a:pt x="68" y="52"/>
                  <a:pt x="68" y="53"/>
                  <a:pt x="69" y="53"/>
                </a:cubicBezTo>
                <a:cubicBezTo>
                  <a:pt x="69" y="53"/>
                  <a:pt x="69" y="53"/>
                  <a:pt x="70" y="53"/>
                </a:cubicBezTo>
                <a:cubicBezTo>
                  <a:pt x="70" y="53"/>
                  <a:pt x="70" y="52"/>
                  <a:pt x="71" y="52"/>
                </a:cubicBezTo>
                <a:cubicBezTo>
                  <a:pt x="71" y="52"/>
                  <a:pt x="71" y="52"/>
                  <a:pt x="71" y="52"/>
                </a:cubicBezTo>
                <a:cubicBezTo>
                  <a:pt x="72" y="53"/>
                  <a:pt x="72" y="53"/>
                  <a:pt x="72" y="53"/>
                </a:cubicBezTo>
                <a:cubicBezTo>
                  <a:pt x="72" y="53"/>
                  <a:pt x="72" y="53"/>
                  <a:pt x="73" y="53"/>
                </a:cubicBezTo>
                <a:cubicBezTo>
                  <a:pt x="73" y="53"/>
                  <a:pt x="73" y="53"/>
                  <a:pt x="73" y="53"/>
                </a:cubicBezTo>
                <a:cubicBezTo>
                  <a:pt x="74" y="53"/>
                  <a:pt x="74" y="53"/>
                  <a:pt x="74" y="53"/>
                </a:cubicBezTo>
                <a:cubicBezTo>
                  <a:pt x="74" y="53"/>
                  <a:pt x="74" y="54"/>
                  <a:pt x="75" y="54"/>
                </a:cubicBezTo>
                <a:cubicBezTo>
                  <a:pt x="75" y="54"/>
                  <a:pt x="75" y="54"/>
                  <a:pt x="75" y="54"/>
                </a:cubicBezTo>
                <a:cubicBezTo>
                  <a:pt x="75" y="54"/>
                  <a:pt x="75" y="54"/>
                  <a:pt x="75" y="54"/>
                </a:cubicBezTo>
                <a:cubicBezTo>
                  <a:pt x="75" y="54"/>
                  <a:pt x="75" y="54"/>
                  <a:pt x="75" y="54"/>
                </a:cubicBezTo>
                <a:cubicBezTo>
                  <a:pt x="75" y="54"/>
                  <a:pt x="75" y="54"/>
                  <a:pt x="76" y="54"/>
                </a:cubicBezTo>
                <a:cubicBezTo>
                  <a:pt x="76" y="54"/>
                  <a:pt x="76" y="54"/>
                  <a:pt x="76" y="54"/>
                </a:cubicBezTo>
                <a:cubicBezTo>
                  <a:pt x="76" y="54"/>
                  <a:pt x="77" y="54"/>
                  <a:pt x="77" y="54"/>
                </a:cubicBezTo>
                <a:cubicBezTo>
                  <a:pt x="77" y="54"/>
                  <a:pt x="77" y="54"/>
                  <a:pt x="77" y="54"/>
                </a:cubicBezTo>
                <a:cubicBezTo>
                  <a:pt x="77" y="54"/>
                  <a:pt x="77" y="54"/>
                  <a:pt x="77" y="53"/>
                </a:cubicBezTo>
                <a:cubicBezTo>
                  <a:pt x="77" y="53"/>
                  <a:pt x="77" y="53"/>
                  <a:pt x="77" y="53"/>
                </a:cubicBezTo>
                <a:cubicBezTo>
                  <a:pt x="77" y="52"/>
                  <a:pt x="77" y="52"/>
                  <a:pt x="77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9" y="51"/>
                  <a:pt x="79" y="51"/>
                  <a:pt x="79" y="51"/>
                </a:cubicBezTo>
                <a:cubicBezTo>
                  <a:pt x="79" y="51"/>
                  <a:pt x="79" y="51"/>
                  <a:pt x="79" y="51"/>
                </a:cubicBezTo>
                <a:cubicBezTo>
                  <a:pt x="79" y="51"/>
                  <a:pt x="79" y="51"/>
                  <a:pt x="79" y="51"/>
                </a:cubicBezTo>
                <a:cubicBezTo>
                  <a:pt x="79" y="51"/>
                  <a:pt x="80" y="51"/>
                  <a:pt x="80" y="51"/>
                </a:cubicBezTo>
                <a:cubicBezTo>
                  <a:pt x="80" y="51"/>
                  <a:pt x="80" y="51"/>
                  <a:pt x="80" y="51"/>
                </a:cubicBezTo>
                <a:cubicBezTo>
                  <a:pt x="80" y="51"/>
                  <a:pt x="80" y="51"/>
                  <a:pt x="80" y="51"/>
                </a:cubicBezTo>
                <a:cubicBezTo>
                  <a:pt x="81" y="51"/>
                  <a:pt x="82" y="52"/>
                  <a:pt x="82" y="52"/>
                </a:cubicBezTo>
                <a:cubicBezTo>
                  <a:pt x="83" y="53"/>
                  <a:pt x="83" y="53"/>
                  <a:pt x="84" y="53"/>
                </a:cubicBezTo>
                <a:cubicBezTo>
                  <a:pt x="84" y="54"/>
                  <a:pt x="85" y="54"/>
                  <a:pt x="85" y="54"/>
                </a:cubicBezTo>
                <a:cubicBezTo>
                  <a:pt x="85" y="54"/>
                  <a:pt x="85" y="54"/>
                  <a:pt x="85" y="55"/>
                </a:cubicBezTo>
                <a:cubicBezTo>
                  <a:pt x="86" y="55"/>
                  <a:pt x="86" y="55"/>
                  <a:pt x="87" y="56"/>
                </a:cubicBezTo>
                <a:cubicBezTo>
                  <a:pt x="87" y="56"/>
                  <a:pt x="88" y="56"/>
                  <a:pt x="88" y="56"/>
                </a:cubicBezTo>
                <a:cubicBezTo>
                  <a:pt x="89" y="57"/>
                  <a:pt x="89" y="57"/>
                  <a:pt x="90" y="57"/>
                </a:cubicBezTo>
                <a:cubicBezTo>
                  <a:pt x="90" y="57"/>
                  <a:pt x="91" y="57"/>
                  <a:pt x="91" y="57"/>
                </a:cubicBezTo>
                <a:cubicBezTo>
                  <a:pt x="91" y="57"/>
                  <a:pt x="92" y="57"/>
                  <a:pt x="92" y="57"/>
                </a:cubicBezTo>
                <a:cubicBezTo>
                  <a:pt x="92" y="57"/>
                  <a:pt x="92" y="57"/>
                  <a:pt x="92" y="57"/>
                </a:cubicBezTo>
                <a:cubicBezTo>
                  <a:pt x="92" y="58"/>
                  <a:pt x="92" y="58"/>
                  <a:pt x="92" y="58"/>
                </a:cubicBezTo>
                <a:cubicBezTo>
                  <a:pt x="92" y="58"/>
                  <a:pt x="92" y="58"/>
                  <a:pt x="93" y="58"/>
                </a:cubicBezTo>
                <a:cubicBezTo>
                  <a:pt x="93" y="58"/>
                  <a:pt x="93" y="58"/>
                  <a:pt x="93" y="58"/>
                </a:cubicBezTo>
                <a:cubicBezTo>
                  <a:pt x="93" y="58"/>
                  <a:pt x="93" y="58"/>
                  <a:pt x="93" y="58"/>
                </a:cubicBezTo>
                <a:cubicBezTo>
                  <a:pt x="93" y="58"/>
                  <a:pt x="93" y="58"/>
                  <a:pt x="94" y="58"/>
                </a:cubicBezTo>
                <a:cubicBezTo>
                  <a:pt x="94" y="58"/>
                  <a:pt x="94" y="58"/>
                  <a:pt x="94" y="58"/>
                </a:cubicBezTo>
                <a:cubicBezTo>
                  <a:pt x="94" y="58"/>
                  <a:pt x="94" y="58"/>
                  <a:pt x="95" y="58"/>
                </a:cubicBezTo>
                <a:cubicBezTo>
                  <a:pt x="95" y="58"/>
                  <a:pt x="95" y="58"/>
                  <a:pt x="95" y="58"/>
                </a:cubicBezTo>
                <a:cubicBezTo>
                  <a:pt x="95" y="58"/>
                  <a:pt x="95" y="58"/>
                  <a:pt x="96" y="59"/>
                </a:cubicBezTo>
                <a:cubicBezTo>
                  <a:pt x="96" y="59"/>
                  <a:pt x="96" y="59"/>
                  <a:pt x="96" y="59"/>
                </a:cubicBezTo>
                <a:cubicBezTo>
                  <a:pt x="97" y="59"/>
                  <a:pt x="98" y="58"/>
                  <a:pt x="98" y="58"/>
                </a:cubicBezTo>
                <a:cubicBezTo>
                  <a:pt x="99" y="58"/>
                  <a:pt x="100" y="57"/>
                  <a:pt x="100" y="57"/>
                </a:cubicBezTo>
                <a:cubicBezTo>
                  <a:pt x="101" y="57"/>
                  <a:pt x="102" y="56"/>
                  <a:pt x="102" y="56"/>
                </a:cubicBezTo>
                <a:cubicBezTo>
                  <a:pt x="103" y="56"/>
                  <a:pt x="104" y="56"/>
                  <a:pt x="105" y="56"/>
                </a:cubicBezTo>
                <a:cubicBezTo>
                  <a:pt x="105" y="56"/>
                  <a:pt x="105" y="56"/>
                  <a:pt x="105" y="56"/>
                </a:cubicBezTo>
                <a:cubicBezTo>
                  <a:pt x="105" y="56"/>
                  <a:pt x="105" y="56"/>
                  <a:pt x="105" y="56"/>
                </a:cubicBezTo>
                <a:cubicBezTo>
                  <a:pt x="105" y="56"/>
                  <a:pt x="105" y="56"/>
                  <a:pt x="105" y="56"/>
                </a:cubicBezTo>
                <a:cubicBezTo>
                  <a:pt x="105" y="56"/>
                  <a:pt x="105" y="56"/>
                  <a:pt x="106" y="56"/>
                </a:cubicBezTo>
                <a:cubicBezTo>
                  <a:pt x="106" y="55"/>
                  <a:pt x="106" y="55"/>
                  <a:pt x="106" y="55"/>
                </a:cubicBezTo>
                <a:cubicBezTo>
                  <a:pt x="107" y="55"/>
                  <a:pt x="107" y="55"/>
                  <a:pt x="107" y="55"/>
                </a:cubicBezTo>
                <a:cubicBezTo>
                  <a:pt x="107" y="55"/>
                  <a:pt x="108" y="55"/>
                  <a:pt x="108" y="55"/>
                </a:cubicBezTo>
                <a:cubicBezTo>
                  <a:pt x="108" y="55"/>
                  <a:pt x="109" y="55"/>
                  <a:pt x="109" y="55"/>
                </a:cubicBezTo>
                <a:cubicBezTo>
                  <a:pt x="109" y="55"/>
                  <a:pt x="109" y="55"/>
                  <a:pt x="109" y="55"/>
                </a:cubicBezTo>
                <a:cubicBezTo>
                  <a:pt x="109" y="55"/>
                  <a:pt x="110" y="55"/>
                  <a:pt x="110" y="55"/>
                </a:cubicBezTo>
                <a:cubicBezTo>
                  <a:pt x="110" y="55"/>
                  <a:pt x="110" y="55"/>
                  <a:pt x="110" y="55"/>
                </a:cubicBezTo>
                <a:cubicBezTo>
                  <a:pt x="110" y="55"/>
                  <a:pt x="111" y="55"/>
                  <a:pt x="111" y="55"/>
                </a:cubicBezTo>
                <a:cubicBezTo>
                  <a:pt x="111" y="55"/>
                  <a:pt x="112" y="55"/>
                  <a:pt x="112" y="55"/>
                </a:cubicBezTo>
                <a:cubicBezTo>
                  <a:pt x="113" y="55"/>
                  <a:pt x="113" y="55"/>
                  <a:pt x="114" y="54"/>
                </a:cubicBezTo>
                <a:cubicBezTo>
                  <a:pt x="114" y="54"/>
                  <a:pt x="114" y="54"/>
                  <a:pt x="115" y="53"/>
                </a:cubicBezTo>
                <a:cubicBezTo>
                  <a:pt x="115" y="53"/>
                  <a:pt x="115" y="53"/>
                  <a:pt x="115" y="52"/>
                </a:cubicBezTo>
                <a:cubicBezTo>
                  <a:pt x="115" y="52"/>
                  <a:pt x="115" y="51"/>
                  <a:pt x="116" y="51"/>
                </a:cubicBezTo>
                <a:cubicBezTo>
                  <a:pt x="116" y="51"/>
                  <a:pt x="116" y="51"/>
                  <a:pt x="116" y="50"/>
                </a:cubicBezTo>
                <a:cubicBezTo>
                  <a:pt x="116" y="50"/>
                  <a:pt x="117" y="50"/>
                  <a:pt x="117" y="50"/>
                </a:cubicBezTo>
                <a:cubicBezTo>
                  <a:pt x="117" y="50"/>
                  <a:pt x="117" y="49"/>
                  <a:pt x="117" y="49"/>
                </a:cubicBezTo>
                <a:cubicBezTo>
                  <a:pt x="117" y="49"/>
                  <a:pt x="116" y="48"/>
                  <a:pt x="116" y="48"/>
                </a:cubicBezTo>
                <a:cubicBezTo>
                  <a:pt x="116" y="48"/>
                  <a:pt x="116" y="47"/>
                  <a:pt x="116" y="47"/>
                </a:cubicBezTo>
                <a:cubicBezTo>
                  <a:pt x="116" y="47"/>
                  <a:pt x="116" y="47"/>
                  <a:pt x="116" y="47"/>
                </a:cubicBezTo>
                <a:cubicBezTo>
                  <a:pt x="116" y="46"/>
                  <a:pt x="116" y="46"/>
                  <a:pt x="117" y="46"/>
                </a:cubicBezTo>
                <a:cubicBezTo>
                  <a:pt x="117" y="46"/>
                  <a:pt x="117" y="46"/>
                  <a:pt x="117" y="45"/>
                </a:cubicBezTo>
                <a:cubicBezTo>
                  <a:pt x="117" y="45"/>
                  <a:pt x="117" y="45"/>
                  <a:pt x="117" y="45"/>
                </a:cubicBezTo>
                <a:cubicBezTo>
                  <a:pt x="117" y="45"/>
                  <a:pt x="117" y="45"/>
                  <a:pt x="117" y="45"/>
                </a:cubicBezTo>
                <a:cubicBezTo>
                  <a:pt x="117" y="45"/>
                  <a:pt x="118" y="45"/>
                  <a:pt x="118" y="45"/>
                </a:cubicBezTo>
                <a:cubicBezTo>
                  <a:pt x="118" y="45"/>
                  <a:pt x="118" y="45"/>
                  <a:pt x="118" y="45"/>
                </a:cubicBezTo>
                <a:cubicBezTo>
                  <a:pt x="119" y="45"/>
                  <a:pt x="119" y="45"/>
                  <a:pt x="119" y="45"/>
                </a:cubicBezTo>
                <a:cubicBezTo>
                  <a:pt x="119" y="44"/>
                  <a:pt x="119" y="44"/>
                  <a:pt x="119" y="44"/>
                </a:cubicBezTo>
                <a:cubicBezTo>
                  <a:pt x="119" y="44"/>
                  <a:pt x="119" y="44"/>
                  <a:pt x="119" y="44"/>
                </a:cubicBezTo>
                <a:cubicBezTo>
                  <a:pt x="119" y="43"/>
                  <a:pt x="119" y="43"/>
                  <a:pt x="119" y="43"/>
                </a:cubicBezTo>
                <a:cubicBezTo>
                  <a:pt x="120" y="43"/>
                  <a:pt x="120" y="43"/>
                  <a:pt x="120" y="42"/>
                </a:cubicBezTo>
                <a:cubicBezTo>
                  <a:pt x="120" y="42"/>
                  <a:pt x="120" y="42"/>
                  <a:pt x="121" y="42"/>
                </a:cubicBezTo>
                <a:cubicBezTo>
                  <a:pt x="121" y="42"/>
                  <a:pt x="121" y="42"/>
                  <a:pt x="121" y="42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3" y="42"/>
                  <a:pt x="123" y="42"/>
                  <a:pt x="123" y="42"/>
                </a:cubicBezTo>
                <a:cubicBezTo>
                  <a:pt x="123" y="42"/>
                  <a:pt x="124" y="42"/>
                  <a:pt x="124" y="42"/>
                </a:cubicBezTo>
                <a:cubicBezTo>
                  <a:pt x="124" y="41"/>
                  <a:pt x="124" y="41"/>
                  <a:pt x="125" y="41"/>
                </a:cubicBezTo>
                <a:cubicBezTo>
                  <a:pt x="125" y="41"/>
                  <a:pt x="125" y="41"/>
                  <a:pt x="125" y="41"/>
                </a:cubicBezTo>
                <a:cubicBezTo>
                  <a:pt x="126" y="41"/>
                  <a:pt x="126" y="41"/>
                  <a:pt x="126" y="41"/>
                </a:cubicBezTo>
                <a:cubicBezTo>
                  <a:pt x="126" y="41"/>
                  <a:pt x="126" y="41"/>
                  <a:pt x="126" y="41"/>
                </a:cubicBezTo>
                <a:cubicBezTo>
                  <a:pt x="127" y="41"/>
                  <a:pt x="127" y="41"/>
                  <a:pt x="127" y="41"/>
                </a:cubicBezTo>
                <a:cubicBezTo>
                  <a:pt x="127" y="41"/>
                  <a:pt x="128" y="41"/>
                  <a:pt x="128" y="41"/>
                </a:cubicBezTo>
                <a:cubicBezTo>
                  <a:pt x="128" y="40"/>
                  <a:pt x="128" y="40"/>
                  <a:pt x="129" y="40"/>
                </a:cubicBezTo>
                <a:cubicBezTo>
                  <a:pt x="129" y="40"/>
                  <a:pt x="129" y="40"/>
                  <a:pt x="129" y="40"/>
                </a:cubicBezTo>
                <a:cubicBezTo>
                  <a:pt x="129" y="40"/>
                  <a:pt x="129" y="40"/>
                  <a:pt x="130" y="40"/>
                </a:cubicBezTo>
                <a:cubicBezTo>
                  <a:pt x="130" y="40"/>
                  <a:pt x="130" y="40"/>
                  <a:pt x="130" y="40"/>
                </a:cubicBezTo>
                <a:cubicBezTo>
                  <a:pt x="130" y="40"/>
                  <a:pt x="130" y="40"/>
                  <a:pt x="130" y="41"/>
                </a:cubicBezTo>
                <a:cubicBezTo>
                  <a:pt x="130" y="41"/>
                  <a:pt x="130" y="41"/>
                  <a:pt x="131" y="41"/>
                </a:cubicBezTo>
                <a:cubicBezTo>
                  <a:pt x="131" y="41"/>
                  <a:pt x="131" y="41"/>
                  <a:pt x="131" y="41"/>
                </a:cubicBezTo>
                <a:cubicBezTo>
                  <a:pt x="131" y="41"/>
                  <a:pt x="131" y="42"/>
                  <a:pt x="131" y="42"/>
                </a:cubicBezTo>
                <a:cubicBezTo>
                  <a:pt x="131" y="42"/>
                  <a:pt x="131" y="42"/>
                  <a:pt x="131" y="43"/>
                </a:cubicBezTo>
                <a:cubicBezTo>
                  <a:pt x="130" y="43"/>
                  <a:pt x="130" y="43"/>
                  <a:pt x="130" y="43"/>
                </a:cubicBezTo>
                <a:cubicBezTo>
                  <a:pt x="130" y="43"/>
                  <a:pt x="129" y="43"/>
                  <a:pt x="129" y="43"/>
                </a:cubicBezTo>
                <a:cubicBezTo>
                  <a:pt x="129" y="44"/>
                  <a:pt x="129" y="44"/>
                  <a:pt x="129" y="44"/>
                </a:cubicBezTo>
                <a:cubicBezTo>
                  <a:pt x="129" y="44"/>
                  <a:pt x="128" y="44"/>
                  <a:pt x="128" y="44"/>
                </a:cubicBezTo>
                <a:cubicBezTo>
                  <a:pt x="128" y="44"/>
                  <a:pt x="128" y="44"/>
                  <a:pt x="128" y="44"/>
                </a:cubicBezTo>
                <a:cubicBezTo>
                  <a:pt x="128" y="44"/>
                  <a:pt x="128" y="44"/>
                  <a:pt x="128" y="44"/>
                </a:cubicBezTo>
                <a:cubicBezTo>
                  <a:pt x="128" y="44"/>
                  <a:pt x="128" y="45"/>
                  <a:pt x="128" y="45"/>
                </a:cubicBezTo>
                <a:cubicBezTo>
                  <a:pt x="128" y="45"/>
                  <a:pt x="128" y="46"/>
                  <a:pt x="128" y="46"/>
                </a:cubicBezTo>
                <a:cubicBezTo>
                  <a:pt x="128" y="47"/>
                  <a:pt x="128" y="47"/>
                  <a:pt x="128" y="47"/>
                </a:cubicBezTo>
                <a:cubicBezTo>
                  <a:pt x="128" y="48"/>
                  <a:pt x="129" y="48"/>
                  <a:pt x="129" y="48"/>
                </a:cubicBezTo>
                <a:cubicBezTo>
                  <a:pt x="129" y="48"/>
                  <a:pt x="129" y="48"/>
                  <a:pt x="129" y="48"/>
                </a:cubicBezTo>
                <a:cubicBezTo>
                  <a:pt x="129" y="48"/>
                  <a:pt x="129" y="49"/>
                  <a:pt x="129" y="49"/>
                </a:cubicBezTo>
                <a:cubicBezTo>
                  <a:pt x="130" y="49"/>
                  <a:pt x="130" y="49"/>
                  <a:pt x="130" y="49"/>
                </a:cubicBezTo>
                <a:cubicBezTo>
                  <a:pt x="130" y="49"/>
                  <a:pt x="130" y="49"/>
                  <a:pt x="130" y="49"/>
                </a:cubicBezTo>
                <a:cubicBezTo>
                  <a:pt x="130" y="49"/>
                  <a:pt x="131" y="49"/>
                  <a:pt x="131" y="49"/>
                </a:cubicBezTo>
                <a:cubicBezTo>
                  <a:pt x="131" y="49"/>
                  <a:pt x="131" y="49"/>
                  <a:pt x="131" y="49"/>
                </a:cubicBezTo>
                <a:cubicBezTo>
                  <a:pt x="131" y="49"/>
                  <a:pt x="131" y="49"/>
                  <a:pt x="131" y="49"/>
                </a:cubicBezTo>
                <a:cubicBezTo>
                  <a:pt x="131" y="49"/>
                  <a:pt x="131" y="49"/>
                  <a:pt x="132" y="49"/>
                </a:cubicBezTo>
                <a:cubicBezTo>
                  <a:pt x="132" y="49"/>
                  <a:pt x="132" y="49"/>
                  <a:pt x="132" y="49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34" y="47"/>
                  <a:pt x="134" y="47"/>
                  <a:pt x="134" y="47"/>
                </a:cubicBezTo>
                <a:cubicBezTo>
                  <a:pt x="134" y="46"/>
                  <a:pt x="134" y="46"/>
                  <a:pt x="135" y="46"/>
                </a:cubicBezTo>
                <a:cubicBezTo>
                  <a:pt x="135" y="46"/>
                  <a:pt x="135" y="45"/>
                  <a:pt x="135" y="45"/>
                </a:cubicBezTo>
                <a:cubicBezTo>
                  <a:pt x="136" y="45"/>
                  <a:pt x="136" y="45"/>
                  <a:pt x="136" y="45"/>
                </a:cubicBezTo>
                <a:cubicBezTo>
                  <a:pt x="137" y="45"/>
                  <a:pt x="137" y="45"/>
                  <a:pt x="138" y="45"/>
                </a:cubicBezTo>
                <a:cubicBezTo>
                  <a:pt x="138" y="45"/>
                  <a:pt x="138" y="45"/>
                  <a:pt x="138" y="45"/>
                </a:cubicBezTo>
                <a:cubicBezTo>
                  <a:pt x="138" y="45"/>
                  <a:pt x="139" y="45"/>
                  <a:pt x="139" y="45"/>
                </a:cubicBezTo>
                <a:cubicBezTo>
                  <a:pt x="139" y="45"/>
                  <a:pt x="139" y="45"/>
                  <a:pt x="139" y="45"/>
                </a:cubicBezTo>
                <a:cubicBezTo>
                  <a:pt x="139" y="45"/>
                  <a:pt x="139" y="45"/>
                  <a:pt x="140" y="44"/>
                </a:cubicBezTo>
                <a:cubicBezTo>
                  <a:pt x="140" y="44"/>
                  <a:pt x="140" y="44"/>
                  <a:pt x="140" y="44"/>
                </a:cubicBezTo>
                <a:cubicBezTo>
                  <a:pt x="140" y="44"/>
                  <a:pt x="140" y="44"/>
                  <a:pt x="140" y="44"/>
                </a:cubicBezTo>
                <a:cubicBezTo>
                  <a:pt x="140" y="44"/>
                  <a:pt x="140" y="44"/>
                  <a:pt x="141" y="44"/>
                </a:cubicBezTo>
                <a:cubicBezTo>
                  <a:pt x="141" y="44"/>
                  <a:pt x="141" y="44"/>
                  <a:pt x="141" y="43"/>
                </a:cubicBezTo>
                <a:cubicBezTo>
                  <a:pt x="141" y="43"/>
                  <a:pt x="141" y="43"/>
                  <a:pt x="142" y="43"/>
                </a:cubicBezTo>
                <a:cubicBezTo>
                  <a:pt x="142" y="43"/>
                  <a:pt x="142" y="43"/>
                  <a:pt x="142" y="43"/>
                </a:cubicBezTo>
                <a:cubicBezTo>
                  <a:pt x="142" y="43"/>
                  <a:pt x="142" y="43"/>
                  <a:pt x="143" y="42"/>
                </a:cubicBezTo>
                <a:cubicBezTo>
                  <a:pt x="143" y="42"/>
                  <a:pt x="143" y="42"/>
                  <a:pt x="143" y="42"/>
                </a:cubicBezTo>
                <a:cubicBezTo>
                  <a:pt x="143" y="42"/>
                  <a:pt x="143" y="41"/>
                  <a:pt x="143" y="41"/>
                </a:cubicBezTo>
                <a:cubicBezTo>
                  <a:pt x="143" y="41"/>
                  <a:pt x="143" y="41"/>
                  <a:pt x="143" y="41"/>
                </a:cubicBezTo>
                <a:cubicBezTo>
                  <a:pt x="143" y="40"/>
                  <a:pt x="143" y="40"/>
                  <a:pt x="144" y="40"/>
                </a:cubicBezTo>
                <a:cubicBezTo>
                  <a:pt x="144" y="40"/>
                  <a:pt x="144" y="40"/>
                  <a:pt x="144" y="40"/>
                </a:cubicBezTo>
                <a:cubicBezTo>
                  <a:pt x="144" y="39"/>
                  <a:pt x="144" y="39"/>
                  <a:pt x="144" y="39"/>
                </a:cubicBezTo>
                <a:cubicBezTo>
                  <a:pt x="144" y="38"/>
                  <a:pt x="145" y="38"/>
                  <a:pt x="145" y="37"/>
                </a:cubicBezTo>
                <a:cubicBezTo>
                  <a:pt x="145" y="37"/>
                  <a:pt x="145" y="37"/>
                  <a:pt x="145" y="36"/>
                </a:cubicBezTo>
                <a:cubicBezTo>
                  <a:pt x="145" y="36"/>
                  <a:pt x="145" y="36"/>
                  <a:pt x="144" y="35"/>
                </a:cubicBezTo>
                <a:cubicBezTo>
                  <a:pt x="144" y="35"/>
                  <a:pt x="144" y="35"/>
                  <a:pt x="144" y="35"/>
                </a:cubicBezTo>
                <a:cubicBezTo>
                  <a:pt x="144" y="35"/>
                  <a:pt x="144" y="35"/>
                  <a:pt x="144" y="35"/>
                </a:cubicBezTo>
                <a:cubicBezTo>
                  <a:pt x="144" y="35"/>
                  <a:pt x="144" y="35"/>
                  <a:pt x="144" y="34"/>
                </a:cubicBezTo>
                <a:cubicBezTo>
                  <a:pt x="144" y="34"/>
                  <a:pt x="144" y="34"/>
                  <a:pt x="144" y="34"/>
                </a:cubicBezTo>
                <a:cubicBezTo>
                  <a:pt x="144" y="34"/>
                  <a:pt x="144" y="33"/>
                  <a:pt x="144" y="33"/>
                </a:cubicBezTo>
                <a:cubicBezTo>
                  <a:pt x="143" y="32"/>
                  <a:pt x="143" y="32"/>
                  <a:pt x="143" y="32"/>
                </a:cubicBezTo>
                <a:cubicBezTo>
                  <a:pt x="143" y="31"/>
                  <a:pt x="143" y="31"/>
                  <a:pt x="142" y="30"/>
                </a:cubicBezTo>
                <a:cubicBezTo>
                  <a:pt x="142" y="30"/>
                  <a:pt x="142" y="30"/>
                  <a:pt x="141" y="29"/>
                </a:cubicBezTo>
                <a:cubicBezTo>
                  <a:pt x="141" y="29"/>
                  <a:pt x="141" y="29"/>
                  <a:pt x="141" y="29"/>
                </a:cubicBezTo>
                <a:cubicBezTo>
                  <a:pt x="141" y="29"/>
                  <a:pt x="141" y="29"/>
                  <a:pt x="141" y="29"/>
                </a:cubicBezTo>
                <a:cubicBezTo>
                  <a:pt x="141" y="29"/>
                  <a:pt x="141" y="29"/>
                  <a:pt x="142" y="29"/>
                </a:cubicBezTo>
                <a:cubicBezTo>
                  <a:pt x="142" y="29"/>
                  <a:pt x="142" y="28"/>
                  <a:pt x="142" y="28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42" y="27"/>
                  <a:pt x="142" y="27"/>
                  <a:pt x="142" y="27"/>
                </a:cubicBezTo>
                <a:cubicBezTo>
                  <a:pt x="142" y="26"/>
                  <a:pt x="142" y="26"/>
                  <a:pt x="142" y="26"/>
                </a:cubicBezTo>
                <a:cubicBezTo>
                  <a:pt x="142" y="25"/>
                  <a:pt x="141" y="25"/>
                  <a:pt x="141" y="25"/>
                </a:cubicBezTo>
                <a:cubicBezTo>
                  <a:pt x="141" y="25"/>
                  <a:pt x="141" y="24"/>
                  <a:pt x="141" y="24"/>
                </a:cubicBezTo>
                <a:cubicBezTo>
                  <a:pt x="141" y="23"/>
                  <a:pt x="141" y="23"/>
                  <a:pt x="142" y="23"/>
                </a:cubicBezTo>
                <a:cubicBezTo>
                  <a:pt x="142" y="22"/>
                  <a:pt x="142" y="22"/>
                  <a:pt x="143" y="22"/>
                </a:cubicBezTo>
                <a:cubicBezTo>
                  <a:pt x="143" y="21"/>
                  <a:pt x="143" y="21"/>
                  <a:pt x="144" y="21"/>
                </a:cubicBezTo>
                <a:cubicBezTo>
                  <a:pt x="144" y="21"/>
                  <a:pt x="144" y="21"/>
                  <a:pt x="144" y="21"/>
                </a:cubicBezTo>
                <a:cubicBezTo>
                  <a:pt x="144" y="21"/>
                  <a:pt x="144" y="21"/>
                  <a:pt x="144" y="21"/>
                </a:cubicBezTo>
                <a:cubicBezTo>
                  <a:pt x="144" y="21"/>
                  <a:pt x="144" y="21"/>
                  <a:pt x="144" y="21"/>
                </a:cubicBezTo>
                <a:cubicBezTo>
                  <a:pt x="145" y="20"/>
                  <a:pt x="145" y="20"/>
                  <a:pt x="145" y="20"/>
                </a:cubicBezTo>
                <a:cubicBezTo>
                  <a:pt x="145" y="20"/>
                  <a:pt x="146" y="20"/>
                  <a:pt x="146" y="20"/>
                </a:cubicBezTo>
                <a:cubicBezTo>
                  <a:pt x="146" y="20"/>
                  <a:pt x="147" y="20"/>
                  <a:pt x="147" y="19"/>
                </a:cubicBezTo>
                <a:cubicBezTo>
                  <a:pt x="148" y="19"/>
                  <a:pt x="148" y="19"/>
                  <a:pt x="148" y="19"/>
                </a:cubicBezTo>
                <a:cubicBezTo>
                  <a:pt x="149" y="18"/>
                  <a:pt x="149" y="18"/>
                  <a:pt x="149" y="18"/>
                </a:cubicBezTo>
                <a:cubicBezTo>
                  <a:pt x="149" y="17"/>
                  <a:pt x="149" y="17"/>
                  <a:pt x="149" y="17"/>
                </a:cubicBezTo>
                <a:cubicBezTo>
                  <a:pt x="150" y="17"/>
                  <a:pt x="150" y="17"/>
                  <a:pt x="150" y="17"/>
                </a:cubicBezTo>
                <a:cubicBezTo>
                  <a:pt x="150" y="17"/>
                  <a:pt x="150" y="17"/>
                  <a:pt x="150" y="17"/>
                </a:cubicBezTo>
                <a:cubicBezTo>
                  <a:pt x="150" y="17"/>
                  <a:pt x="150" y="17"/>
                  <a:pt x="150" y="17"/>
                </a:cubicBezTo>
                <a:cubicBezTo>
                  <a:pt x="151" y="17"/>
                  <a:pt x="151" y="17"/>
                  <a:pt x="151" y="17"/>
                </a:cubicBezTo>
                <a:cubicBezTo>
                  <a:pt x="151" y="16"/>
                  <a:pt x="152" y="16"/>
                  <a:pt x="152" y="16"/>
                </a:cubicBezTo>
                <a:cubicBezTo>
                  <a:pt x="152" y="16"/>
                  <a:pt x="152" y="16"/>
                  <a:pt x="152" y="15"/>
                </a:cubicBezTo>
                <a:cubicBezTo>
                  <a:pt x="153" y="15"/>
                  <a:pt x="153" y="15"/>
                  <a:pt x="153" y="15"/>
                </a:cubicBezTo>
                <a:cubicBezTo>
                  <a:pt x="153" y="15"/>
                  <a:pt x="153" y="15"/>
                  <a:pt x="153" y="14"/>
                </a:cubicBezTo>
                <a:cubicBezTo>
                  <a:pt x="153" y="14"/>
                  <a:pt x="153" y="14"/>
                  <a:pt x="153" y="14"/>
                </a:cubicBezTo>
                <a:cubicBezTo>
                  <a:pt x="154" y="14"/>
                  <a:pt x="154" y="14"/>
                  <a:pt x="154" y="14"/>
                </a:cubicBezTo>
                <a:cubicBezTo>
                  <a:pt x="154" y="14"/>
                  <a:pt x="154" y="14"/>
                  <a:pt x="154" y="14"/>
                </a:cubicBezTo>
                <a:cubicBezTo>
                  <a:pt x="154" y="13"/>
                  <a:pt x="154" y="13"/>
                  <a:pt x="155" y="13"/>
                </a:cubicBezTo>
                <a:cubicBezTo>
                  <a:pt x="155" y="13"/>
                  <a:pt x="155" y="12"/>
                  <a:pt x="155" y="12"/>
                </a:cubicBezTo>
                <a:cubicBezTo>
                  <a:pt x="155" y="12"/>
                  <a:pt x="155" y="12"/>
                  <a:pt x="155" y="12"/>
                </a:cubicBezTo>
                <a:cubicBezTo>
                  <a:pt x="155" y="12"/>
                  <a:pt x="155" y="12"/>
                  <a:pt x="155" y="12"/>
                </a:cubicBezTo>
                <a:cubicBezTo>
                  <a:pt x="155" y="11"/>
                  <a:pt x="156" y="11"/>
                  <a:pt x="156" y="11"/>
                </a:cubicBezTo>
                <a:cubicBezTo>
                  <a:pt x="156" y="11"/>
                  <a:pt x="156" y="11"/>
                  <a:pt x="156" y="11"/>
                </a:cubicBezTo>
                <a:cubicBezTo>
                  <a:pt x="156" y="11"/>
                  <a:pt x="156" y="11"/>
                  <a:pt x="156" y="11"/>
                </a:cubicBezTo>
                <a:cubicBezTo>
                  <a:pt x="156" y="11"/>
                  <a:pt x="156" y="11"/>
                  <a:pt x="156" y="11"/>
                </a:cubicBezTo>
                <a:cubicBezTo>
                  <a:pt x="156" y="11"/>
                  <a:pt x="156" y="11"/>
                  <a:pt x="156" y="11"/>
                </a:cubicBezTo>
                <a:cubicBezTo>
                  <a:pt x="157" y="11"/>
                  <a:pt x="157" y="11"/>
                  <a:pt x="157" y="11"/>
                </a:cubicBezTo>
                <a:cubicBezTo>
                  <a:pt x="157" y="11"/>
                  <a:pt x="157" y="11"/>
                  <a:pt x="157" y="11"/>
                </a:cubicBezTo>
                <a:cubicBezTo>
                  <a:pt x="157" y="11"/>
                  <a:pt x="157" y="11"/>
                  <a:pt x="157" y="11"/>
                </a:cubicBezTo>
                <a:cubicBezTo>
                  <a:pt x="158" y="11"/>
                  <a:pt x="158" y="11"/>
                  <a:pt x="158" y="11"/>
                </a:cubicBezTo>
                <a:cubicBezTo>
                  <a:pt x="158" y="11"/>
                  <a:pt x="158" y="11"/>
                  <a:pt x="159" y="11"/>
                </a:cubicBezTo>
                <a:cubicBezTo>
                  <a:pt x="159" y="11"/>
                  <a:pt x="159" y="11"/>
                  <a:pt x="159" y="11"/>
                </a:cubicBezTo>
                <a:cubicBezTo>
                  <a:pt x="159" y="11"/>
                  <a:pt x="159" y="11"/>
                  <a:pt x="160" y="11"/>
                </a:cubicBezTo>
                <a:cubicBezTo>
                  <a:pt x="160" y="11"/>
                  <a:pt x="160" y="10"/>
                  <a:pt x="160" y="10"/>
                </a:cubicBezTo>
                <a:cubicBezTo>
                  <a:pt x="160" y="10"/>
                  <a:pt x="160" y="10"/>
                  <a:pt x="161" y="9"/>
                </a:cubicBezTo>
                <a:cubicBezTo>
                  <a:pt x="161" y="9"/>
                  <a:pt x="161" y="9"/>
                  <a:pt x="161" y="9"/>
                </a:cubicBezTo>
                <a:cubicBezTo>
                  <a:pt x="161" y="9"/>
                  <a:pt x="161" y="9"/>
                  <a:pt x="162" y="9"/>
                </a:cubicBezTo>
                <a:cubicBezTo>
                  <a:pt x="162" y="9"/>
                  <a:pt x="162" y="8"/>
                  <a:pt x="162" y="8"/>
                </a:cubicBezTo>
                <a:cubicBezTo>
                  <a:pt x="163" y="8"/>
                  <a:pt x="163" y="8"/>
                  <a:pt x="163" y="8"/>
                </a:cubicBezTo>
                <a:cubicBezTo>
                  <a:pt x="163" y="8"/>
                  <a:pt x="164" y="8"/>
                  <a:pt x="164" y="7"/>
                </a:cubicBezTo>
                <a:cubicBezTo>
                  <a:pt x="164" y="7"/>
                  <a:pt x="164" y="7"/>
                  <a:pt x="164" y="7"/>
                </a:cubicBezTo>
                <a:cubicBezTo>
                  <a:pt x="164" y="7"/>
                  <a:pt x="165" y="7"/>
                  <a:pt x="165" y="7"/>
                </a:cubicBezTo>
                <a:cubicBezTo>
                  <a:pt x="165" y="6"/>
                  <a:pt x="165" y="6"/>
                  <a:pt x="165" y="6"/>
                </a:cubicBezTo>
                <a:cubicBezTo>
                  <a:pt x="165" y="6"/>
                  <a:pt x="165" y="6"/>
                  <a:pt x="165" y="6"/>
                </a:cubicBezTo>
                <a:cubicBezTo>
                  <a:pt x="166" y="6"/>
                  <a:pt x="166" y="6"/>
                  <a:pt x="166" y="6"/>
                </a:cubicBezTo>
                <a:cubicBezTo>
                  <a:pt x="170" y="4"/>
                  <a:pt x="170" y="4"/>
                  <a:pt x="170" y="4"/>
                </a:cubicBezTo>
                <a:cubicBezTo>
                  <a:pt x="169" y="1"/>
                  <a:pt x="169" y="1"/>
                  <a:pt x="169" y="1"/>
                </a:cubicBezTo>
                <a:cubicBezTo>
                  <a:pt x="169" y="1"/>
                  <a:pt x="170" y="1"/>
                  <a:pt x="170" y="1"/>
                </a:cubicBezTo>
                <a:cubicBezTo>
                  <a:pt x="170" y="1"/>
                  <a:pt x="170" y="1"/>
                  <a:pt x="170" y="1"/>
                </a:cubicBezTo>
                <a:cubicBezTo>
                  <a:pt x="170" y="1"/>
                  <a:pt x="170" y="1"/>
                  <a:pt x="170" y="1"/>
                </a:cubicBezTo>
                <a:cubicBezTo>
                  <a:pt x="170" y="1"/>
                  <a:pt x="171" y="1"/>
                  <a:pt x="171" y="1"/>
                </a:cubicBezTo>
                <a:cubicBezTo>
                  <a:pt x="171" y="1"/>
                  <a:pt x="171" y="1"/>
                  <a:pt x="171" y="1"/>
                </a:cubicBezTo>
                <a:cubicBezTo>
                  <a:pt x="171" y="1"/>
                  <a:pt x="171" y="1"/>
                  <a:pt x="172" y="1"/>
                </a:cubicBezTo>
                <a:cubicBezTo>
                  <a:pt x="172" y="1"/>
                  <a:pt x="172" y="1"/>
                  <a:pt x="172" y="1"/>
                </a:cubicBezTo>
                <a:cubicBezTo>
                  <a:pt x="172" y="1"/>
                  <a:pt x="172" y="1"/>
                  <a:pt x="172" y="1"/>
                </a:cubicBezTo>
                <a:cubicBezTo>
                  <a:pt x="172" y="1"/>
                  <a:pt x="173" y="1"/>
                  <a:pt x="173" y="1"/>
                </a:cubicBezTo>
                <a:cubicBezTo>
                  <a:pt x="173" y="1"/>
                  <a:pt x="173" y="1"/>
                  <a:pt x="173" y="1"/>
                </a:cubicBezTo>
                <a:cubicBezTo>
                  <a:pt x="173" y="1"/>
                  <a:pt x="173" y="1"/>
                  <a:pt x="173" y="1"/>
                </a:cubicBezTo>
                <a:cubicBezTo>
                  <a:pt x="174" y="1"/>
                  <a:pt x="174" y="1"/>
                  <a:pt x="174" y="1"/>
                </a:cubicBezTo>
                <a:cubicBezTo>
                  <a:pt x="174" y="1"/>
                  <a:pt x="175" y="1"/>
                  <a:pt x="175" y="1"/>
                </a:cubicBezTo>
                <a:cubicBezTo>
                  <a:pt x="175" y="1"/>
                  <a:pt x="175" y="1"/>
                  <a:pt x="176" y="1"/>
                </a:cubicBezTo>
                <a:cubicBezTo>
                  <a:pt x="176" y="1"/>
                  <a:pt x="176" y="1"/>
                  <a:pt x="176" y="1"/>
                </a:cubicBezTo>
                <a:cubicBezTo>
                  <a:pt x="176" y="1"/>
                  <a:pt x="177" y="1"/>
                  <a:pt x="177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177" y="0"/>
                  <a:pt x="178" y="0"/>
                  <a:pt x="178" y="0"/>
                </a:cubicBezTo>
                <a:cubicBezTo>
                  <a:pt x="178" y="0"/>
                  <a:pt x="178" y="0"/>
                  <a:pt x="178" y="0"/>
                </a:cubicBezTo>
                <a:cubicBezTo>
                  <a:pt x="178" y="0"/>
                  <a:pt x="178" y="0"/>
                  <a:pt x="179" y="0"/>
                </a:cubicBezTo>
                <a:cubicBezTo>
                  <a:pt x="179" y="0"/>
                  <a:pt x="179" y="0"/>
                  <a:pt x="180" y="0"/>
                </a:cubicBezTo>
                <a:cubicBezTo>
                  <a:pt x="180" y="0"/>
                  <a:pt x="180" y="1"/>
                  <a:pt x="180" y="1"/>
                </a:cubicBezTo>
                <a:cubicBezTo>
                  <a:pt x="181" y="1"/>
                  <a:pt x="181" y="1"/>
                  <a:pt x="181" y="1"/>
                </a:cubicBezTo>
                <a:cubicBezTo>
                  <a:pt x="181" y="1"/>
                  <a:pt x="181" y="2"/>
                  <a:pt x="181" y="2"/>
                </a:cubicBezTo>
                <a:cubicBezTo>
                  <a:pt x="181" y="2"/>
                  <a:pt x="181" y="2"/>
                  <a:pt x="181" y="2"/>
                </a:cubicBezTo>
                <a:cubicBezTo>
                  <a:pt x="181" y="2"/>
                  <a:pt x="181" y="2"/>
                  <a:pt x="181" y="2"/>
                </a:cubicBezTo>
                <a:cubicBezTo>
                  <a:pt x="181" y="2"/>
                  <a:pt x="181" y="2"/>
                  <a:pt x="181" y="2"/>
                </a:cubicBezTo>
                <a:cubicBezTo>
                  <a:pt x="182" y="3"/>
                  <a:pt x="182" y="3"/>
                  <a:pt x="182" y="3"/>
                </a:cubicBezTo>
                <a:cubicBezTo>
                  <a:pt x="182" y="3"/>
                  <a:pt x="182" y="3"/>
                  <a:pt x="182" y="3"/>
                </a:cubicBezTo>
                <a:cubicBezTo>
                  <a:pt x="182" y="3"/>
                  <a:pt x="183" y="3"/>
                  <a:pt x="183" y="3"/>
                </a:cubicBezTo>
                <a:cubicBezTo>
                  <a:pt x="183" y="3"/>
                  <a:pt x="183" y="3"/>
                  <a:pt x="184" y="3"/>
                </a:cubicBezTo>
                <a:cubicBezTo>
                  <a:pt x="184" y="3"/>
                  <a:pt x="184" y="3"/>
                  <a:pt x="185" y="3"/>
                </a:cubicBezTo>
                <a:cubicBezTo>
                  <a:pt x="185" y="3"/>
                  <a:pt x="185" y="3"/>
                  <a:pt x="185" y="3"/>
                </a:cubicBezTo>
                <a:cubicBezTo>
                  <a:pt x="185" y="3"/>
                  <a:pt x="185" y="3"/>
                  <a:pt x="186" y="3"/>
                </a:cubicBezTo>
                <a:cubicBezTo>
                  <a:pt x="186" y="3"/>
                  <a:pt x="186" y="3"/>
                  <a:pt x="186" y="3"/>
                </a:cubicBezTo>
                <a:cubicBezTo>
                  <a:pt x="186" y="3"/>
                  <a:pt x="186" y="3"/>
                  <a:pt x="186" y="3"/>
                </a:cubicBezTo>
                <a:cubicBezTo>
                  <a:pt x="187" y="3"/>
                  <a:pt x="187" y="3"/>
                  <a:pt x="187" y="3"/>
                </a:cubicBezTo>
                <a:cubicBezTo>
                  <a:pt x="187" y="3"/>
                  <a:pt x="187" y="3"/>
                  <a:pt x="187" y="3"/>
                </a:cubicBezTo>
                <a:cubicBezTo>
                  <a:pt x="188" y="3"/>
                  <a:pt x="188" y="3"/>
                  <a:pt x="188" y="3"/>
                </a:cubicBezTo>
                <a:cubicBezTo>
                  <a:pt x="188" y="3"/>
                  <a:pt x="188" y="3"/>
                  <a:pt x="188" y="3"/>
                </a:cubicBezTo>
                <a:cubicBezTo>
                  <a:pt x="189" y="3"/>
                  <a:pt x="189" y="3"/>
                  <a:pt x="189" y="4"/>
                </a:cubicBezTo>
                <a:cubicBezTo>
                  <a:pt x="189" y="4"/>
                  <a:pt x="190" y="4"/>
                  <a:pt x="190" y="4"/>
                </a:cubicBezTo>
                <a:cubicBezTo>
                  <a:pt x="190" y="4"/>
                  <a:pt x="190" y="4"/>
                  <a:pt x="190" y="5"/>
                </a:cubicBezTo>
                <a:cubicBezTo>
                  <a:pt x="190" y="5"/>
                  <a:pt x="190" y="5"/>
                  <a:pt x="190" y="5"/>
                </a:cubicBezTo>
                <a:cubicBezTo>
                  <a:pt x="190" y="6"/>
                  <a:pt x="190" y="6"/>
                  <a:pt x="190" y="7"/>
                </a:cubicBezTo>
                <a:cubicBezTo>
                  <a:pt x="190" y="7"/>
                  <a:pt x="190" y="7"/>
                  <a:pt x="191" y="8"/>
                </a:cubicBezTo>
                <a:cubicBezTo>
                  <a:pt x="191" y="8"/>
                  <a:pt x="191" y="8"/>
                  <a:pt x="191" y="8"/>
                </a:cubicBezTo>
                <a:cubicBezTo>
                  <a:pt x="192" y="9"/>
                  <a:pt x="192" y="9"/>
                  <a:pt x="192" y="9"/>
                </a:cubicBezTo>
                <a:cubicBezTo>
                  <a:pt x="193" y="9"/>
                  <a:pt x="193" y="9"/>
                  <a:pt x="194" y="9"/>
                </a:cubicBezTo>
                <a:cubicBezTo>
                  <a:pt x="194" y="9"/>
                  <a:pt x="194" y="9"/>
                  <a:pt x="195" y="9"/>
                </a:cubicBezTo>
                <a:cubicBezTo>
                  <a:pt x="195" y="10"/>
                  <a:pt x="195" y="10"/>
                  <a:pt x="195" y="10"/>
                </a:cubicBezTo>
                <a:cubicBezTo>
                  <a:pt x="196" y="10"/>
                  <a:pt x="196" y="10"/>
                  <a:pt x="196" y="10"/>
                </a:cubicBezTo>
                <a:cubicBezTo>
                  <a:pt x="196" y="10"/>
                  <a:pt x="197" y="10"/>
                  <a:pt x="197" y="10"/>
                </a:cubicBezTo>
                <a:cubicBezTo>
                  <a:pt x="198" y="10"/>
                  <a:pt x="198" y="10"/>
                  <a:pt x="198" y="10"/>
                </a:cubicBezTo>
                <a:cubicBezTo>
                  <a:pt x="199" y="11"/>
                  <a:pt x="199" y="11"/>
                  <a:pt x="200" y="11"/>
                </a:cubicBezTo>
                <a:cubicBezTo>
                  <a:pt x="200" y="11"/>
                  <a:pt x="200" y="11"/>
                  <a:pt x="201" y="12"/>
                </a:cubicBezTo>
                <a:cubicBezTo>
                  <a:pt x="201" y="12"/>
                  <a:pt x="201" y="12"/>
                  <a:pt x="201" y="12"/>
                </a:cubicBezTo>
                <a:cubicBezTo>
                  <a:pt x="201" y="12"/>
                  <a:pt x="202" y="12"/>
                  <a:pt x="202" y="12"/>
                </a:cubicBezTo>
                <a:cubicBezTo>
                  <a:pt x="202" y="13"/>
                  <a:pt x="202" y="13"/>
                  <a:pt x="203" y="13"/>
                </a:cubicBezTo>
                <a:cubicBezTo>
                  <a:pt x="203" y="13"/>
                  <a:pt x="203" y="13"/>
                  <a:pt x="203" y="13"/>
                </a:cubicBezTo>
                <a:cubicBezTo>
                  <a:pt x="204" y="13"/>
                  <a:pt x="204" y="14"/>
                  <a:pt x="205" y="14"/>
                </a:cubicBezTo>
                <a:cubicBezTo>
                  <a:pt x="205" y="14"/>
                  <a:pt x="206" y="14"/>
                  <a:pt x="206" y="15"/>
                </a:cubicBezTo>
                <a:cubicBezTo>
                  <a:pt x="207" y="15"/>
                  <a:pt x="207" y="15"/>
                  <a:pt x="207" y="15"/>
                </a:cubicBezTo>
                <a:cubicBezTo>
                  <a:pt x="207" y="16"/>
                  <a:pt x="208" y="16"/>
                  <a:pt x="208" y="17"/>
                </a:cubicBezTo>
                <a:cubicBezTo>
                  <a:pt x="208" y="17"/>
                  <a:pt x="208" y="17"/>
                  <a:pt x="208" y="17"/>
                </a:cubicBezTo>
                <a:cubicBezTo>
                  <a:pt x="208" y="17"/>
                  <a:pt x="208" y="17"/>
                  <a:pt x="208" y="17"/>
                </a:cubicBezTo>
                <a:cubicBezTo>
                  <a:pt x="208" y="17"/>
                  <a:pt x="209" y="17"/>
                  <a:pt x="209" y="18"/>
                </a:cubicBezTo>
                <a:cubicBezTo>
                  <a:pt x="209" y="18"/>
                  <a:pt x="209" y="18"/>
                  <a:pt x="209" y="18"/>
                </a:cubicBezTo>
                <a:cubicBezTo>
                  <a:pt x="210" y="18"/>
                  <a:pt x="211" y="18"/>
                  <a:pt x="212" y="18"/>
                </a:cubicBezTo>
                <a:cubicBezTo>
                  <a:pt x="213" y="19"/>
                  <a:pt x="213" y="19"/>
                  <a:pt x="214" y="19"/>
                </a:cubicBezTo>
                <a:cubicBezTo>
                  <a:pt x="214" y="19"/>
                  <a:pt x="215" y="20"/>
                  <a:pt x="215" y="20"/>
                </a:cubicBezTo>
                <a:cubicBezTo>
                  <a:pt x="216" y="21"/>
                  <a:pt x="216" y="21"/>
                  <a:pt x="217" y="22"/>
                </a:cubicBezTo>
                <a:cubicBezTo>
                  <a:pt x="217" y="22"/>
                  <a:pt x="217" y="22"/>
                  <a:pt x="217" y="22"/>
                </a:cubicBezTo>
                <a:cubicBezTo>
                  <a:pt x="217" y="22"/>
                  <a:pt x="217" y="22"/>
                  <a:pt x="217" y="23"/>
                </a:cubicBezTo>
                <a:cubicBezTo>
                  <a:pt x="217" y="23"/>
                  <a:pt x="218" y="23"/>
                  <a:pt x="218" y="23"/>
                </a:cubicBezTo>
                <a:cubicBezTo>
                  <a:pt x="218" y="23"/>
                  <a:pt x="218" y="23"/>
                  <a:pt x="218" y="23"/>
                </a:cubicBezTo>
                <a:cubicBezTo>
                  <a:pt x="218" y="23"/>
                  <a:pt x="218" y="24"/>
                  <a:pt x="218" y="24"/>
                </a:cubicBezTo>
                <a:cubicBezTo>
                  <a:pt x="219" y="24"/>
                  <a:pt x="219" y="24"/>
                  <a:pt x="219" y="24"/>
                </a:cubicBezTo>
                <a:cubicBezTo>
                  <a:pt x="219" y="24"/>
                  <a:pt x="219" y="24"/>
                  <a:pt x="219" y="24"/>
                </a:cubicBezTo>
                <a:cubicBezTo>
                  <a:pt x="219" y="24"/>
                  <a:pt x="219" y="24"/>
                  <a:pt x="220" y="24"/>
                </a:cubicBezTo>
                <a:cubicBezTo>
                  <a:pt x="220" y="25"/>
                  <a:pt x="221" y="25"/>
                  <a:pt x="222" y="25"/>
                </a:cubicBezTo>
                <a:cubicBezTo>
                  <a:pt x="223" y="25"/>
                  <a:pt x="224" y="25"/>
                  <a:pt x="224" y="26"/>
                </a:cubicBezTo>
                <a:cubicBezTo>
                  <a:pt x="225" y="26"/>
                  <a:pt x="226" y="26"/>
                  <a:pt x="227" y="27"/>
                </a:cubicBezTo>
                <a:cubicBezTo>
                  <a:pt x="227" y="27"/>
                  <a:pt x="228" y="27"/>
                  <a:pt x="229" y="28"/>
                </a:cubicBezTo>
                <a:cubicBezTo>
                  <a:pt x="229" y="28"/>
                  <a:pt x="229" y="28"/>
                  <a:pt x="229" y="28"/>
                </a:cubicBezTo>
                <a:cubicBezTo>
                  <a:pt x="229" y="28"/>
                  <a:pt x="229" y="28"/>
                  <a:pt x="230" y="28"/>
                </a:cubicBezTo>
                <a:cubicBezTo>
                  <a:pt x="230" y="28"/>
                  <a:pt x="230" y="28"/>
                  <a:pt x="230" y="28"/>
                </a:cubicBezTo>
                <a:cubicBezTo>
                  <a:pt x="230" y="28"/>
                  <a:pt x="230" y="28"/>
                  <a:pt x="230" y="28"/>
                </a:cubicBezTo>
                <a:cubicBezTo>
                  <a:pt x="231" y="28"/>
                  <a:pt x="231" y="28"/>
                  <a:pt x="232" y="27"/>
                </a:cubicBezTo>
                <a:cubicBezTo>
                  <a:pt x="232" y="27"/>
                  <a:pt x="232" y="27"/>
                  <a:pt x="232" y="27"/>
                </a:cubicBezTo>
                <a:cubicBezTo>
                  <a:pt x="232" y="27"/>
                  <a:pt x="232" y="26"/>
                  <a:pt x="232" y="26"/>
                </a:cubicBezTo>
                <a:cubicBezTo>
                  <a:pt x="232" y="26"/>
                  <a:pt x="232" y="26"/>
                  <a:pt x="232" y="26"/>
                </a:cubicBezTo>
                <a:cubicBezTo>
                  <a:pt x="232" y="25"/>
                  <a:pt x="232" y="25"/>
                  <a:pt x="232" y="25"/>
                </a:cubicBezTo>
                <a:cubicBezTo>
                  <a:pt x="233" y="25"/>
                  <a:pt x="233" y="25"/>
                  <a:pt x="233" y="25"/>
                </a:cubicBezTo>
                <a:cubicBezTo>
                  <a:pt x="233" y="24"/>
                  <a:pt x="233" y="24"/>
                  <a:pt x="233" y="24"/>
                </a:cubicBezTo>
                <a:cubicBezTo>
                  <a:pt x="233" y="24"/>
                  <a:pt x="234" y="24"/>
                  <a:pt x="234" y="24"/>
                </a:cubicBezTo>
                <a:cubicBezTo>
                  <a:pt x="234" y="24"/>
                  <a:pt x="234" y="24"/>
                  <a:pt x="234" y="24"/>
                </a:cubicBezTo>
                <a:cubicBezTo>
                  <a:pt x="234" y="24"/>
                  <a:pt x="234" y="24"/>
                  <a:pt x="235" y="24"/>
                </a:cubicBezTo>
                <a:cubicBezTo>
                  <a:pt x="235" y="24"/>
                  <a:pt x="235" y="24"/>
                  <a:pt x="235" y="24"/>
                </a:cubicBezTo>
                <a:cubicBezTo>
                  <a:pt x="235" y="24"/>
                  <a:pt x="235" y="24"/>
                  <a:pt x="235" y="24"/>
                </a:cubicBezTo>
                <a:cubicBezTo>
                  <a:pt x="236" y="24"/>
                  <a:pt x="236" y="24"/>
                  <a:pt x="236" y="24"/>
                </a:cubicBezTo>
                <a:cubicBezTo>
                  <a:pt x="236" y="25"/>
                  <a:pt x="236" y="25"/>
                  <a:pt x="236" y="25"/>
                </a:cubicBezTo>
                <a:cubicBezTo>
                  <a:pt x="237" y="25"/>
                  <a:pt x="237" y="25"/>
                  <a:pt x="237" y="25"/>
                </a:cubicBezTo>
                <a:cubicBezTo>
                  <a:pt x="237" y="25"/>
                  <a:pt x="237" y="25"/>
                  <a:pt x="238" y="25"/>
                </a:cubicBezTo>
                <a:cubicBezTo>
                  <a:pt x="238" y="25"/>
                  <a:pt x="238" y="25"/>
                  <a:pt x="238" y="25"/>
                </a:cubicBezTo>
                <a:cubicBezTo>
                  <a:pt x="238" y="25"/>
                  <a:pt x="238" y="25"/>
                  <a:pt x="238" y="25"/>
                </a:cubicBezTo>
                <a:cubicBezTo>
                  <a:pt x="238" y="25"/>
                  <a:pt x="239" y="25"/>
                  <a:pt x="239" y="25"/>
                </a:cubicBezTo>
                <a:cubicBezTo>
                  <a:pt x="239" y="25"/>
                  <a:pt x="239" y="25"/>
                  <a:pt x="239" y="25"/>
                </a:cubicBezTo>
                <a:cubicBezTo>
                  <a:pt x="239" y="25"/>
                  <a:pt x="240" y="25"/>
                  <a:pt x="240" y="25"/>
                </a:cubicBezTo>
                <a:cubicBezTo>
                  <a:pt x="240" y="25"/>
                  <a:pt x="240" y="25"/>
                  <a:pt x="241" y="25"/>
                </a:cubicBezTo>
                <a:cubicBezTo>
                  <a:pt x="241" y="25"/>
                  <a:pt x="241" y="25"/>
                  <a:pt x="241" y="25"/>
                </a:cubicBezTo>
                <a:cubicBezTo>
                  <a:pt x="242" y="25"/>
                  <a:pt x="242" y="25"/>
                  <a:pt x="242" y="25"/>
                </a:cubicBezTo>
                <a:cubicBezTo>
                  <a:pt x="242" y="25"/>
                  <a:pt x="242" y="25"/>
                  <a:pt x="242" y="25"/>
                </a:cubicBezTo>
                <a:cubicBezTo>
                  <a:pt x="242" y="25"/>
                  <a:pt x="243" y="25"/>
                  <a:pt x="243" y="25"/>
                </a:cubicBezTo>
                <a:cubicBezTo>
                  <a:pt x="243" y="25"/>
                  <a:pt x="243" y="25"/>
                  <a:pt x="243" y="25"/>
                </a:cubicBezTo>
                <a:cubicBezTo>
                  <a:pt x="243" y="25"/>
                  <a:pt x="243" y="25"/>
                  <a:pt x="243" y="25"/>
                </a:cubicBezTo>
                <a:cubicBezTo>
                  <a:pt x="244" y="25"/>
                  <a:pt x="244" y="26"/>
                  <a:pt x="244" y="26"/>
                </a:cubicBezTo>
                <a:cubicBezTo>
                  <a:pt x="245" y="26"/>
                  <a:pt x="245" y="26"/>
                  <a:pt x="245" y="26"/>
                </a:cubicBezTo>
                <a:cubicBezTo>
                  <a:pt x="246" y="26"/>
                  <a:pt x="246" y="26"/>
                  <a:pt x="246" y="26"/>
                </a:cubicBezTo>
                <a:cubicBezTo>
                  <a:pt x="247" y="26"/>
                  <a:pt x="247" y="26"/>
                  <a:pt x="247" y="26"/>
                </a:cubicBezTo>
                <a:cubicBezTo>
                  <a:pt x="248" y="26"/>
                  <a:pt x="248" y="26"/>
                  <a:pt x="249" y="26"/>
                </a:cubicBezTo>
                <a:cubicBezTo>
                  <a:pt x="249" y="26"/>
                  <a:pt x="250" y="26"/>
                  <a:pt x="250" y="26"/>
                </a:cubicBezTo>
                <a:cubicBezTo>
                  <a:pt x="250" y="26"/>
                  <a:pt x="251" y="26"/>
                  <a:pt x="251" y="26"/>
                </a:cubicBezTo>
                <a:cubicBezTo>
                  <a:pt x="252" y="26"/>
                  <a:pt x="252" y="26"/>
                  <a:pt x="253" y="26"/>
                </a:cubicBezTo>
                <a:cubicBezTo>
                  <a:pt x="253" y="26"/>
                  <a:pt x="254" y="26"/>
                  <a:pt x="254" y="26"/>
                </a:cubicBezTo>
                <a:cubicBezTo>
                  <a:pt x="255" y="26"/>
                  <a:pt x="255" y="26"/>
                  <a:pt x="256" y="26"/>
                </a:cubicBezTo>
                <a:cubicBezTo>
                  <a:pt x="257" y="26"/>
                  <a:pt x="257" y="26"/>
                  <a:pt x="258" y="26"/>
                </a:cubicBezTo>
                <a:cubicBezTo>
                  <a:pt x="258" y="26"/>
                  <a:pt x="259" y="26"/>
                  <a:pt x="259" y="26"/>
                </a:cubicBezTo>
                <a:cubicBezTo>
                  <a:pt x="260" y="26"/>
                  <a:pt x="260" y="26"/>
                  <a:pt x="260" y="26"/>
                </a:cubicBezTo>
                <a:cubicBezTo>
                  <a:pt x="261" y="26"/>
                  <a:pt x="261" y="26"/>
                  <a:pt x="261" y="25"/>
                </a:cubicBezTo>
                <a:cubicBezTo>
                  <a:pt x="262" y="25"/>
                  <a:pt x="262" y="25"/>
                  <a:pt x="262" y="25"/>
                </a:cubicBezTo>
                <a:cubicBezTo>
                  <a:pt x="262" y="25"/>
                  <a:pt x="262" y="25"/>
                  <a:pt x="263" y="25"/>
                </a:cubicBezTo>
                <a:cubicBezTo>
                  <a:pt x="263" y="24"/>
                  <a:pt x="263" y="24"/>
                  <a:pt x="263" y="24"/>
                </a:cubicBezTo>
                <a:cubicBezTo>
                  <a:pt x="263" y="24"/>
                  <a:pt x="263" y="24"/>
                  <a:pt x="263" y="24"/>
                </a:cubicBezTo>
                <a:cubicBezTo>
                  <a:pt x="263" y="24"/>
                  <a:pt x="263" y="24"/>
                  <a:pt x="263" y="23"/>
                </a:cubicBezTo>
                <a:cubicBezTo>
                  <a:pt x="263" y="23"/>
                  <a:pt x="263" y="23"/>
                  <a:pt x="263" y="23"/>
                </a:cubicBezTo>
                <a:cubicBezTo>
                  <a:pt x="263" y="23"/>
                  <a:pt x="264" y="23"/>
                  <a:pt x="264" y="23"/>
                </a:cubicBezTo>
                <a:cubicBezTo>
                  <a:pt x="264" y="22"/>
                  <a:pt x="264" y="22"/>
                  <a:pt x="264" y="22"/>
                </a:cubicBezTo>
                <a:cubicBezTo>
                  <a:pt x="264" y="22"/>
                  <a:pt x="264" y="22"/>
                  <a:pt x="265" y="22"/>
                </a:cubicBezTo>
                <a:cubicBezTo>
                  <a:pt x="265" y="22"/>
                  <a:pt x="265" y="22"/>
                  <a:pt x="265" y="22"/>
                </a:cubicBezTo>
                <a:cubicBezTo>
                  <a:pt x="265" y="22"/>
                  <a:pt x="265" y="22"/>
                  <a:pt x="265" y="22"/>
                </a:cubicBezTo>
                <a:cubicBezTo>
                  <a:pt x="266" y="22"/>
                  <a:pt x="266" y="22"/>
                  <a:pt x="266" y="22"/>
                </a:cubicBezTo>
                <a:cubicBezTo>
                  <a:pt x="266" y="22"/>
                  <a:pt x="266" y="22"/>
                  <a:pt x="266" y="22"/>
                </a:cubicBezTo>
                <a:cubicBezTo>
                  <a:pt x="267" y="22"/>
                  <a:pt x="267" y="22"/>
                  <a:pt x="267" y="22"/>
                </a:cubicBezTo>
                <a:cubicBezTo>
                  <a:pt x="268" y="22"/>
                  <a:pt x="269" y="22"/>
                  <a:pt x="269" y="22"/>
                </a:cubicBezTo>
                <a:cubicBezTo>
                  <a:pt x="270" y="22"/>
                  <a:pt x="270" y="22"/>
                  <a:pt x="271" y="22"/>
                </a:cubicBezTo>
                <a:cubicBezTo>
                  <a:pt x="271" y="22"/>
                  <a:pt x="271" y="22"/>
                  <a:pt x="272" y="23"/>
                </a:cubicBezTo>
                <a:cubicBezTo>
                  <a:pt x="272" y="23"/>
                  <a:pt x="272" y="23"/>
                  <a:pt x="272" y="23"/>
                </a:cubicBezTo>
                <a:cubicBezTo>
                  <a:pt x="273" y="23"/>
                  <a:pt x="273" y="23"/>
                  <a:pt x="273" y="23"/>
                </a:cubicBezTo>
                <a:cubicBezTo>
                  <a:pt x="273" y="23"/>
                  <a:pt x="273" y="23"/>
                  <a:pt x="273" y="23"/>
                </a:cubicBezTo>
                <a:cubicBezTo>
                  <a:pt x="273" y="23"/>
                  <a:pt x="274" y="23"/>
                  <a:pt x="274" y="23"/>
                </a:cubicBezTo>
                <a:cubicBezTo>
                  <a:pt x="274" y="23"/>
                  <a:pt x="274" y="23"/>
                  <a:pt x="274" y="23"/>
                </a:cubicBezTo>
                <a:cubicBezTo>
                  <a:pt x="275" y="23"/>
                  <a:pt x="275" y="23"/>
                  <a:pt x="275" y="23"/>
                </a:cubicBezTo>
                <a:cubicBezTo>
                  <a:pt x="276" y="23"/>
                  <a:pt x="276" y="23"/>
                  <a:pt x="276" y="23"/>
                </a:cubicBezTo>
                <a:cubicBezTo>
                  <a:pt x="276" y="23"/>
                  <a:pt x="277" y="23"/>
                  <a:pt x="277" y="23"/>
                </a:cubicBezTo>
                <a:cubicBezTo>
                  <a:pt x="277" y="23"/>
                  <a:pt x="277" y="24"/>
                  <a:pt x="277" y="24"/>
                </a:cubicBezTo>
                <a:cubicBezTo>
                  <a:pt x="277" y="24"/>
                  <a:pt x="277" y="24"/>
                  <a:pt x="277" y="24"/>
                </a:cubicBezTo>
                <a:cubicBezTo>
                  <a:pt x="277" y="24"/>
                  <a:pt x="277" y="24"/>
                  <a:pt x="278" y="24"/>
                </a:cubicBezTo>
                <a:cubicBezTo>
                  <a:pt x="278" y="24"/>
                  <a:pt x="278" y="24"/>
                  <a:pt x="278" y="24"/>
                </a:cubicBezTo>
                <a:cubicBezTo>
                  <a:pt x="278" y="24"/>
                  <a:pt x="278" y="24"/>
                  <a:pt x="278" y="24"/>
                </a:cubicBezTo>
                <a:cubicBezTo>
                  <a:pt x="278" y="23"/>
                  <a:pt x="279" y="23"/>
                  <a:pt x="279" y="23"/>
                </a:cubicBezTo>
                <a:cubicBezTo>
                  <a:pt x="279" y="23"/>
                  <a:pt x="279" y="23"/>
                  <a:pt x="280" y="23"/>
                </a:cubicBezTo>
                <a:cubicBezTo>
                  <a:pt x="280" y="23"/>
                  <a:pt x="280" y="23"/>
                  <a:pt x="280" y="22"/>
                </a:cubicBezTo>
                <a:cubicBezTo>
                  <a:pt x="280" y="22"/>
                  <a:pt x="280" y="22"/>
                  <a:pt x="280" y="21"/>
                </a:cubicBezTo>
                <a:cubicBezTo>
                  <a:pt x="280" y="21"/>
                  <a:pt x="280" y="21"/>
                  <a:pt x="280" y="21"/>
                </a:cubicBezTo>
                <a:cubicBezTo>
                  <a:pt x="280" y="21"/>
                  <a:pt x="280" y="21"/>
                  <a:pt x="280" y="20"/>
                </a:cubicBezTo>
                <a:cubicBezTo>
                  <a:pt x="281" y="20"/>
                  <a:pt x="281" y="20"/>
                  <a:pt x="281" y="20"/>
                </a:cubicBezTo>
                <a:cubicBezTo>
                  <a:pt x="281" y="20"/>
                  <a:pt x="281" y="20"/>
                  <a:pt x="281" y="20"/>
                </a:cubicBezTo>
                <a:cubicBezTo>
                  <a:pt x="281" y="20"/>
                  <a:pt x="282" y="20"/>
                  <a:pt x="282" y="20"/>
                </a:cubicBezTo>
                <a:cubicBezTo>
                  <a:pt x="282" y="20"/>
                  <a:pt x="282" y="20"/>
                  <a:pt x="282" y="20"/>
                </a:cubicBezTo>
                <a:cubicBezTo>
                  <a:pt x="283" y="20"/>
                  <a:pt x="283" y="20"/>
                  <a:pt x="283" y="21"/>
                </a:cubicBezTo>
                <a:cubicBezTo>
                  <a:pt x="283" y="21"/>
                  <a:pt x="283" y="21"/>
                  <a:pt x="283" y="21"/>
                </a:cubicBezTo>
                <a:cubicBezTo>
                  <a:pt x="283" y="21"/>
                  <a:pt x="283" y="22"/>
                  <a:pt x="283" y="22"/>
                </a:cubicBezTo>
                <a:cubicBezTo>
                  <a:pt x="283" y="22"/>
                  <a:pt x="283" y="22"/>
                  <a:pt x="283" y="22"/>
                </a:cubicBezTo>
                <a:cubicBezTo>
                  <a:pt x="283" y="22"/>
                  <a:pt x="283" y="22"/>
                  <a:pt x="283" y="22"/>
                </a:cubicBezTo>
                <a:cubicBezTo>
                  <a:pt x="283" y="22"/>
                  <a:pt x="283" y="22"/>
                  <a:pt x="283" y="22"/>
                </a:cubicBezTo>
                <a:cubicBezTo>
                  <a:pt x="284" y="22"/>
                  <a:pt x="284" y="23"/>
                  <a:pt x="284" y="23"/>
                </a:cubicBezTo>
                <a:cubicBezTo>
                  <a:pt x="284" y="23"/>
                  <a:pt x="284" y="23"/>
                  <a:pt x="285" y="23"/>
                </a:cubicBezTo>
                <a:cubicBezTo>
                  <a:pt x="285" y="23"/>
                  <a:pt x="285" y="23"/>
                  <a:pt x="285" y="23"/>
                </a:cubicBezTo>
                <a:cubicBezTo>
                  <a:pt x="285" y="23"/>
                  <a:pt x="286" y="23"/>
                  <a:pt x="286" y="23"/>
                </a:cubicBezTo>
                <a:cubicBezTo>
                  <a:pt x="286" y="23"/>
                  <a:pt x="287" y="23"/>
                  <a:pt x="287" y="23"/>
                </a:cubicBezTo>
                <a:cubicBezTo>
                  <a:pt x="288" y="23"/>
                  <a:pt x="289" y="23"/>
                  <a:pt x="289" y="23"/>
                </a:cubicBezTo>
                <a:cubicBezTo>
                  <a:pt x="290" y="23"/>
                  <a:pt x="290" y="23"/>
                  <a:pt x="290" y="23"/>
                </a:cubicBezTo>
                <a:cubicBezTo>
                  <a:pt x="291" y="23"/>
                  <a:pt x="291" y="22"/>
                  <a:pt x="292" y="22"/>
                </a:cubicBezTo>
                <a:cubicBezTo>
                  <a:pt x="292" y="22"/>
                  <a:pt x="292" y="22"/>
                  <a:pt x="292" y="22"/>
                </a:cubicBezTo>
                <a:cubicBezTo>
                  <a:pt x="292" y="22"/>
                  <a:pt x="292" y="22"/>
                  <a:pt x="292" y="22"/>
                </a:cubicBezTo>
                <a:cubicBezTo>
                  <a:pt x="292" y="22"/>
                  <a:pt x="293" y="21"/>
                  <a:pt x="293" y="21"/>
                </a:cubicBezTo>
                <a:cubicBezTo>
                  <a:pt x="293" y="21"/>
                  <a:pt x="293" y="21"/>
                  <a:pt x="293" y="21"/>
                </a:cubicBezTo>
                <a:cubicBezTo>
                  <a:pt x="293" y="21"/>
                  <a:pt x="293" y="21"/>
                  <a:pt x="293" y="21"/>
                </a:cubicBezTo>
                <a:cubicBezTo>
                  <a:pt x="294" y="21"/>
                  <a:pt x="294" y="21"/>
                  <a:pt x="294" y="21"/>
                </a:cubicBezTo>
                <a:cubicBezTo>
                  <a:pt x="294" y="21"/>
                  <a:pt x="294" y="20"/>
                  <a:pt x="294" y="20"/>
                </a:cubicBezTo>
                <a:cubicBezTo>
                  <a:pt x="294" y="20"/>
                  <a:pt x="294" y="20"/>
                  <a:pt x="295" y="20"/>
                </a:cubicBezTo>
                <a:cubicBezTo>
                  <a:pt x="295" y="20"/>
                  <a:pt x="295" y="20"/>
                  <a:pt x="295" y="20"/>
                </a:cubicBezTo>
                <a:cubicBezTo>
                  <a:pt x="295" y="20"/>
                  <a:pt x="295" y="20"/>
                  <a:pt x="295" y="19"/>
                </a:cubicBezTo>
                <a:cubicBezTo>
                  <a:pt x="295" y="19"/>
                  <a:pt x="295" y="19"/>
                  <a:pt x="295" y="19"/>
                </a:cubicBezTo>
                <a:cubicBezTo>
                  <a:pt x="295" y="19"/>
                  <a:pt x="295" y="19"/>
                  <a:pt x="295" y="19"/>
                </a:cubicBezTo>
                <a:cubicBezTo>
                  <a:pt x="295" y="19"/>
                  <a:pt x="295" y="18"/>
                  <a:pt x="295" y="18"/>
                </a:cubicBezTo>
                <a:cubicBezTo>
                  <a:pt x="295" y="18"/>
                  <a:pt x="296" y="18"/>
                  <a:pt x="296" y="18"/>
                </a:cubicBezTo>
                <a:cubicBezTo>
                  <a:pt x="296" y="17"/>
                  <a:pt x="296" y="17"/>
                  <a:pt x="297" y="17"/>
                </a:cubicBezTo>
                <a:cubicBezTo>
                  <a:pt x="297" y="17"/>
                  <a:pt x="297" y="17"/>
                  <a:pt x="298" y="17"/>
                </a:cubicBezTo>
                <a:cubicBezTo>
                  <a:pt x="298" y="17"/>
                  <a:pt x="299" y="17"/>
                  <a:pt x="299" y="18"/>
                </a:cubicBezTo>
                <a:cubicBezTo>
                  <a:pt x="299" y="18"/>
                  <a:pt x="300" y="18"/>
                  <a:pt x="300" y="18"/>
                </a:cubicBezTo>
                <a:cubicBezTo>
                  <a:pt x="301" y="18"/>
                  <a:pt x="301" y="18"/>
                  <a:pt x="301" y="18"/>
                </a:cubicBezTo>
                <a:cubicBezTo>
                  <a:pt x="302" y="18"/>
                  <a:pt x="302" y="18"/>
                  <a:pt x="302" y="19"/>
                </a:cubicBezTo>
                <a:cubicBezTo>
                  <a:pt x="302" y="19"/>
                  <a:pt x="303" y="19"/>
                  <a:pt x="303" y="19"/>
                </a:cubicBezTo>
                <a:cubicBezTo>
                  <a:pt x="303" y="19"/>
                  <a:pt x="303" y="19"/>
                  <a:pt x="303" y="19"/>
                </a:cubicBezTo>
                <a:cubicBezTo>
                  <a:pt x="303" y="19"/>
                  <a:pt x="303" y="19"/>
                  <a:pt x="304" y="19"/>
                </a:cubicBezTo>
                <a:cubicBezTo>
                  <a:pt x="304" y="19"/>
                  <a:pt x="304" y="19"/>
                  <a:pt x="304" y="19"/>
                </a:cubicBezTo>
                <a:cubicBezTo>
                  <a:pt x="304" y="19"/>
                  <a:pt x="304" y="19"/>
                  <a:pt x="304" y="19"/>
                </a:cubicBezTo>
                <a:cubicBezTo>
                  <a:pt x="304" y="19"/>
                  <a:pt x="305" y="19"/>
                  <a:pt x="305" y="19"/>
                </a:cubicBezTo>
                <a:cubicBezTo>
                  <a:pt x="305" y="19"/>
                  <a:pt x="305" y="19"/>
                  <a:pt x="305" y="19"/>
                </a:cubicBezTo>
                <a:cubicBezTo>
                  <a:pt x="305" y="19"/>
                  <a:pt x="305" y="19"/>
                  <a:pt x="305" y="19"/>
                </a:cubicBezTo>
                <a:cubicBezTo>
                  <a:pt x="306" y="19"/>
                  <a:pt x="306" y="19"/>
                  <a:pt x="306" y="19"/>
                </a:cubicBezTo>
                <a:cubicBezTo>
                  <a:pt x="306" y="19"/>
                  <a:pt x="307" y="19"/>
                  <a:pt x="307" y="19"/>
                </a:cubicBezTo>
                <a:cubicBezTo>
                  <a:pt x="307" y="19"/>
                  <a:pt x="307" y="19"/>
                  <a:pt x="307" y="19"/>
                </a:cubicBezTo>
                <a:cubicBezTo>
                  <a:pt x="307" y="19"/>
                  <a:pt x="307" y="19"/>
                  <a:pt x="307" y="19"/>
                </a:cubicBezTo>
                <a:cubicBezTo>
                  <a:pt x="308" y="19"/>
                  <a:pt x="308" y="19"/>
                  <a:pt x="308" y="19"/>
                </a:cubicBezTo>
                <a:cubicBezTo>
                  <a:pt x="308" y="19"/>
                  <a:pt x="308" y="19"/>
                  <a:pt x="308" y="19"/>
                </a:cubicBezTo>
                <a:cubicBezTo>
                  <a:pt x="308" y="19"/>
                  <a:pt x="308" y="19"/>
                  <a:pt x="308" y="19"/>
                </a:cubicBezTo>
                <a:cubicBezTo>
                  <a:pt x="308" y="19"/>
                  <a:pt x="308" y="19"/>
                  <a:pt x="309" y="19"/>
                </a:cubicBezTo>
                <a:cubicBezTo>
                  <a:pt x="309" y="19"/>
                  <a:pt x="309" y="19"/>
                  <a:pt x="309" y="19"/>
                </a:cubicBezTo>
                <a:cubicBezTo>
                  <a:pt x="309" y="19"/>
                  <a:pt x="309" y="19"/>
                  <a:pt x="309" y="19"/>
                </a:cubicBezTo>
                <a:cubicBezTo>
                  <a:pt x="309" y="19"/>
                  <a:pt x="309" y="19"/>
                  <a:pt x="309" y="19"/>
                </a:cubicBezTo>
                <a:cubicBezTo>
                  <a:pt x="310" y="20"/>
                  <a:pt x="310" y="20"/>
                  <a:pt x="310" y="20"/>
                </a:cubicBezTo>
                <a:cubicBezTo>
                  <a:pt x="310" y="20"/>
                  <a:pt x="310" y="20"/>
                  <a:pt x="311" y="20"/>
                </a:cubicBezTo>
                <a:cubicBezTo>
                  <a:pt x="311" y="20"/>
                  <a:pt x="311" y="20"/>
                  <a:pt x="311" y="20"/>
                </a:cubicBezTo>
                <a:cubicBezTo>
                  <a:pt x="311" y="20"/>
                  <a:pt x="312" y="20"/>
                  <a:pt x="312" y="19"/>
                </a:cubicBezTo>
                <a:cubicBezTo>
                  <a:pt x="312" y="19"/>
                  <a:pt x="312" y="19"/>
                  <a:pt x="312" y="19"/>
                </a:cubicBezTo>
                <a:cubicBezTo>
                  <a:pt x="313" y="19"/>
                  <a:pt x="313" y="19"/>
                  <a:pt x="313" y="19"/>
                </a:cubicBezTo>
                <a:cubicBezTo>
                  <a:pt x="313" y="18"/>
                  <a:pt x="313" y="18"/>
                  <a:pt x="314" y="18"/>
                </a:cubicBezTo>
                <a:cubicBezTo>
                  <a:pt x="314" y="18"/>
                  <a:pt x="314" y="18"/>
                  <a:pt x="314" y="18"/>
                </a:cubicBezTo>
                <a:cubicBezTo>
                  <a:pt x="315" y="18"/>
                  <a:pt x="315" y="17"/>
                  <a:pt x="315" y="17"/>
                </a:cubicBezTo>
                <a:cubicBezTo>
                  <a:pt x="315" y="17"/>
                  <a:pt x="316" y="17"/>
                  <a:pt x="316" y="17"/>
                </a:cubicBezTo>
                <a:cubicBezTo>
                  <a:pt x="316" y="17"/>
                  <a:pt x="316" y="18"/>
                  <a:pt x="317" y="18"/>
                </a:cubicBezTo>
                <a:cubicBezTo>
                  <a:pt x="317" y="18"/>
                  <a:pt x="317" y="18"/>
                  <a:pt x="317" y="18"/>
                </a:cubicBezTo>
                <a:cubicBezTo>
                  <a:pt x="317" y="18"/>
                  <a:pt x="317" y="18"/>
                  <a:pt x="318" y="19"/>
                </a:cubicBezTo>
                <a:cubicBezTo>
                  <a:pt x="318" y="19"/>
                  <a:pt x="318" y="19"/>
                  <a:pt x="318" y="19"/>
                </a:cubicBezTo>
                <a:cubicBezTo>
                  <a:pt x="318" y="19"/>
                  <a:pt x="318" y="20"/>
                  <a:pt x="319" y="20"/>
                </a:cubicBezTo>
                <a:cubicBezTo>
                  <a:pt x="319" y="20"/>
                  <a:pt x="319" y="20"/>
                  <a:pt x="319" y="20"/>
                </a:cubicBezTo>
                <a:cubicBezTo>
                  <a:pt x="319" y="21"/>
                  <a:pt x="320" y="21"/>
                  <a:pt x="320" y="21"/>
                </a:cubicBezTo>
                <a:cubicBezTo>
                  <a:pt x="320" y="21"/>
                  <a:pt x="321" y="21"/>
                  <a:pt x="321" y="21"/>
                </a:cubicBezTo>
                <a:cubicBezTo>
                  <a:pt x="321" y="20"/>
                  <a:pt x="322" y="20"/>
                  <a:pt x="322" y="20"/>
                </a:cubicBezTo>
                <a:cubicBezTo>
                  <a:pt x="322" y="20"/>
                  <a:pt x="322" y="20"/>
                  <a:pt x="322" y="20"/>
                </a:cubicBezTo>
                <a:cubicBezTo>
                  <a:pt x="322" y="20"/>
                  <a:pt x="322" y="20"/>
                  <a:pt x="322" y="19"/>
                </a:cubicBezTo>
                <a:cubicBezTo>
                  <a:pt x="322" y="19"/>
                  <a:pt x="323" y="18"/>
                  <a:pt x="323" y="18"/>
                </a:cubicBezTo>
                <a:cubicBezTo>
                  <a:pt x="324" y="18"/>
                  <a:pt x="324" y="18"/>
                  <a:pt x="324" y="17"/>
                </a:cubicBezTo>
                <a:cubicBezTo>
                  <a:pt x="325" y="17"/>
                  <a:pt x="325" y="17"/>
                  <a:pt x="325" y="17"/>
                </a:cubicBezTo>
                <a:cubicBezTo>
                  <a:pt x="325" y="17"/>
                  <a:pt x="326" y="17"/>
                  <a:pt x="326" y="17"/>
                </a:cubicBezTo>
                <a:cubicBezTo>
                  <a:pt x="326" y="17"/>
                  <a:pt x="326" y="17"/>
                  <a:pt x="326" y="17"/>
                </a:cubicBezTo>
                <a:cubicBezTo>
                  <a:pt x="327" y="17"/>
                  <a:pt x="327" y="17"/>
                  <a:pt x="327" y="17"/>
                </a:cubicBezTo>
                <a:cubicBezTo>
                  <a:pt x="327" y="17"/>
                  <a:pt x="327" y="18"/>
                  <a:pt x="328" y="18"/>
                </a:cubicBezTo>
                <a:cubicBezTo>
                  <a:pt x="328" y="18"/>
                  <a:pt x="328" y="18"/>
                  <a:pt x="328" y="18"/>
                </a:cubicBezTo>
                <a:cubicBezTo>
                  <a:pt x="329" y="18"/>
                  <a:pt x="329" y="18"/>
                  <a:pt x="329" y="17"/>
                </a:cubicBezTo>
                <a:cubicBezTo>
                  <a:pt x="330" y="17"/>
                  <a:pt x="330" y="17"/>
                  <a:pt x="330" y="17"/>
                </a:cubicBezTo>
                <a:cubicBezTo>
                  <a:pt x="331" y="17"/>
                  <a:pt x="331" y="17"/>
                  <a:pt x="331" y="16"/>
                </a:cubicBezTo>
                <a:cubicBezTo>
                  <a:pt x="332" y="16"/>
                  <a:pt x="332" y="16"/>
                  <a:pt x="332" y="16"/>
                </a:cubicBezTo>
                <a:cubicBezTo>
                  <a:pt x="333" y="16"/>
                  <a:pt x="333" y="15"/>
                  <a:pt x="334" y="15"/>
                </a:cubicBezTo>
                <a:cubicBezTo>
                  <a:pt x="334" y="15"/>
                  <a:pt x="335" y="15"/>
                  <a:pt x="335" y="14"/>
                </a:cubicBezTo>
                <a:cubicBezTo>
                  <a:pt x="335" y="14"/>
                  <a:pt x="336" y="14"/>
                  <a:pt x="336" y="13"/>
                </a:cubicBezTo>
                <a:cubicBezTo>
                  <a:pt x="337" y="13"/>
                  <a:pt x="337" y="13"/>
                  <a:pt x="337" y="12"/>
                </a:cubicBezTo>
                <a:cubicBezTo>
                  <a:pt x="337" y="12"/>
                  <a:pt x="338" y="12"/>
                  <a:pt x="338" y="12"/>
                </a:cubicBezTo>
                <a:cubicBezTo>
                  <a:pt x="338" y="13"/>
                  <a:pt x="338" y="13"/>
                  <a:pt x="338" y="13"/>
                </a:cubicBezTo>
                <a:cubicBezTo>
                  <a:pt x="338" y="13"/>
                  <a:pt x="338" y="13"/>
                  <a:pt x="338" y="13"/>
                </a:cubicBezTo>
                <a:cubicBezTo>
                  <a:pt x="339" y="13"/>
                  <a:pt x="339" y="13"/>
                  <a:pt x="339" y="13"/>
                </a:cubicBezTo>
                <a:cubicBezTo>
                  <a:pt x="339" y="13"/>
                  <a:pt x="339" y="13"/>
                  <a:pt x="339" y="14"/>
                </a:cubicBezTo>
                <a:cubicBezTo>
                  <a:pt x="340" y="14"/>
                  <a:pt x="340" y="14"/>
                  <a:pt x="340" y="14"/>
                </a:cubicBezTo>
                <a:cubicBezTo>
                  <a:pt x="340" y="14"/>
                  <a:pt x="340" y="14"/>
                  <a:pt x="341" y="14"/>
                </a:cubicBezTo>
                <a:cubicBezTo>
                  <a:pt x="341" y="14"/>
                  <a:pt x="341" y="14"/>
                  <a:pt x="342" y="15"/>
                </a:cubicBezTo>
                <a:cubicBezTo>
                  <a:pt x="342" y="15"/>
                  <a:pt x="342" y="15"/>
                  <a:pt x="342" y="15"/>
                </a:cubicBezTo>
                <a:cubicBezTo>
                  <a:pt x="342" y="15"/>
                  <a:pt x="342" y="15"/>
                  <a:pt x="342" y="15"/>
                </a:cubicBezTo>
                <a:cubicBezTo>
                  <a:pt x="342" y="15"/>
                  <a:pt x="342" y="15"/>
                  <a:pt x="343" y="15"/>
                </a:cubicBezTo>
                <a:cubicBezTo>
                  <a:pt x="343" y="15"/>
                  <a:pt x="343" y="14"/>
                  <a:pt x="343" y="14"/>
                </a:cubicBezTo>
                <a:cubicBezTo>
                  <a:pt x="343" y="14"/>
                  <a:pt x="344" y="14"/>
                  <a:pt x="344" y="14"/>
                </a:cubicBezTo>
                <a:cubicBezTo>
                  <a:pt x="345" y="14"/>
                  <a:pt x="345" y="14"/>
                  <a:pt x="345" y="14"/>
                </a:cubicBezTo>
                <a:cubicBezTo>
                  <a:pt x="346" y="14"/>
                  <a:pt x="346" y="14"/>
                  <a:pt x="347" y="13"/>
                </a:cubicBezTo>
                <a:cubicBezTo>
                  <a:pt x="347" y="13"/>
                  <a:pt x="348" y="13"/>
                  <a:pt x="348" y="13"/>
                </a:cubicBezTo>
                <a:cubicBezTo>
                  <a:pt x="348" y="13"/>
                  <a:pt x="348" y="13"/>
                  <a:pt x="348" y="13"/>
                </a:cubicBezTo>
                <a:cubicBezTo>
                  <a:pt x="348" y="13"/>
                  <a:pt x="349" y="13"/>
                  <a:pt x="349" y="13"/>
                </a:cubicBezTo>
                <a:cubicBezTo>
                  <a:pt x="349" y="13"/>
                  <a:pt x="349" y="14"/>
                  <a:pt x="349" y="14"/>
                </a:cubicBezTo>
                <a:cubicBezTo>
                  <a:pt x="349" y="14"/>
                  <a:pt x="349" y="14"/>
                  <a:pt x="349" y="14"/>
                </a:cubicBezTo>
                <a:cubicBezTo>
                  <a:pt x="349" y="14"/>
                  <a:pt x="349" y="14"/>
                  <a:pt x="349" y="14"/>
                </a:cubicBezTo>
                <a:cubicBezTo>
                  <a:pt x="349" y="15"/>
                  <a:pt x="349" y="15"/>
                  <a:pt x="349" y="15"/>
                </a:cubicBezTo>
                <a:cubicBezTo>
                  <a:pt x="350" y="15"/>
                  <a:pt x="350" y="15"/>
                  <a:pt x="350" y="15"/>
                </a:cubicBezTo>
                <a:cubicBezTo>
                  <a:pt x="350" y="16"/>
                  <a:pt x="350" y="16"/>
                  <a:pt x="350" y="16"/>
                </a:cubicBezTo>
                <a:cubicBezTo>
                  <a:pt x="350" y="16"/>
                  <a:pt x="350" y="16"/>
                  <a:pt x="350" y="16"/>
                </a:cubicBezTo>
                <a:cubicBezTo>
                  <a:pt x="350" y="16"/>
                  <a:pt x="350" y="17"/>
                  <a:pt x="350" y="17"/>
                </a:cubicBezTo>
                <a:cubicBezTo>
                  <a:pt x="350" y="17"/>
                  <a:pt x="350" y="17"/>
                  <a:pt x="350" y="17"/>
                </a:cubicBezTo>
                <a:cubicBezTo>
                  <a:pt x="350" y="17"/>
                  <a:pt x="350" y="18"/>
                  <a:pt x="350" y="18"/>
                </a:cubicBezTo>
                <a:cubicBezTo>
                  <a:pt x="350" y="18"/>
                  <a:pt x="350" y="19"/>
                  <a:pt x="350" y="19"/>
                </a:cubicBezTo>
                <a:cubicBezTo>
                  <a:pt x="350" y="19"/>
                  <a:pt x="350" y="19"/>
                  <a:pt x="350" y="20"/>
                </a:cubicBezTo>
                <a:cubicBezTo>
                  <a:pt x="350" y="20"/>
                  <a:pt x="350" y="20"/>
                  <a:pt x="350" y="20"/>
                </a:cubicBezTo>
                <a:cubicBezTo>
                  <a:pt x="350" y="20"/>
                  <a:pt x="350" y="20"/>
                  <a:pt x="350" y="21"/>
                </a:cubicBezTo>
                <a:cubicBezTo>
                  <a:pt x="350" y="21"/>
                  <a:pt x="350" y="21"/>
                  <a:pt x="351" y="21"/>
                </a:cubicBezTo>
                <a:cubicBezTo>
                  <a:pt x="351" y="21"/>
                  <a:pt x="351" y="21"/>
                  <a:pt x="351" y="21"/>
                </a:cubicBezTo>
                <a:cubicBezTo>
                  <a:pt x="351" y="21"/>
                  <a:pt x="351" y="21"/>
                  <a:pt x="351" y="21"/>
                </a:cubicBezTo>
                <a:cubicBezTo>
                  <a:pt x="351" y="21"/>
                  <a:pt x="352" y="21"/>
                  <a:pt x="352" y="21"/>
                </a:cubicBezTo>
                <a:cubicBezTo>
                  <a:pt x="352" y="21"/>
                  <a:pt x="352" y="21"/>
                  <a:pt x="353" y="21"/>
                </a:cubicBezTo>
                <a:cubicBezTo>
                  <a:pt x="353" y="21"/>
                  <a:pt x="353" y="21"/>
                  <a:pt x="353" y="21"/>
                </a:cubicBezTo>
                <a:cubicBezTo>
                  <a:pt x="354" y="21"/>
                  <a:pt x="354" y="21"/>
                  <a:pt x="354" y="21"/>
                </a:cubicBezTo>
                <a:cubicBezTo>
                  <a:pt x="354" y="21"/>
                  <a:pt x="354" y="21"/>
                  <a:pt x="354" y="21"/>
                </a:cubicBezTo>
                <a:cubicBezTo>
                  <a:pt x="354" y="21"/>
                  <a:pt x="355" y="21"/>
                  <a:pt x="355" y="21"/>
                </a:cubicBezTo>
                <a:cubicBezTo>
                  <a:pt x="355" y="21"/>
                  <a:pt x="355" y="22"/>
                  <a:pt x="355" y="22"/>
                </a:cubicBezTo>
                <a:cubicBezTo>
                  <a:pt x="355" y="22"/>
                  <a:pt x="355" y="22"/>
                  <a:pt x="356" y="22"/>
                </a:cubicBezTo>
                <a:cubicBezTo>
                  <a:pt x="356" y="22"/>
                  <a:pt x="356" y="22"/>
                  <a:pt x="356" y="22"/>
                </a:cubicBezTo>
                <a:cubicBezTo>
                  <a:pt x="356" y="22"/>
                  <a:pt x="356" y="22"/>
                  <a:pt x="356" y="23"/>
                </a:cubicBezTo>
                <a:cubicBezTo>
                  <a:pt x="356" y="23"/>
                  <a:pt x="356" y="23"/>
                  <a:pt x="356" y="24"/>
                </a:cubicBezTo>
                <a:cubicBezTo>
                  <a:pt x="356" y="24"/>
                  <a:pt x="356" y="24"/>
                  <a:pt x="356" y="24"/>
                </a:cubicBezTo>
                <a:cubicBezTo>
                  <a:pt x="356" y="25"/>
                  <a:pt x="356" y="25"/>
                  <a:pt x="357" y="25"/>
                </a:cubicBezTo>
                <a:cubicBezTo>
                  <a:pt x="357" y="25"/>
                  <a:pt x="357" y="26"/>
                  <a:pt x="356" y="26"/>
                </a:cubicBezTo>
                <a:cubicBezTo>
                  <a:pt x="356" y="26"/>
                  <a:pt x="356" y="26"/>
                  <a:pt x="356" y="27"/>
                </a:cubicBezTo>
                <a:cubicBezTo>
                  <a:pt x="356" y="27"/>
                  <a:pt x="356" y="27"/>
                  <a:pt x="356" y="27"/>
                </a:cubicBezTo>
                <a:cubicBezTo>
                  <a:pt x="356" y="28"/>
                  <a:pt x="356" y="28"/>
                  <a:pt x="356" y="28"/>
                </a:cubicBezTo>
                <a:cubicBezTo>
                  <a:pt x="356" y="28"/>
                  <a:pt x="356" y="28"/>
                  <a:pt x="356" y="29"/>
                </a:cubicBezTo>
                <a:cubicBezTo>
                  <a:pt x="356" y="29"/>
                  <a:pt x="356" y="29"/>
                  <a:pt x="356" y="29"/>
                </a:cubicBezTo>
                <a:cubicBezTo>
                  <a:pt x="357" y="29"/>
                  <a:pt x="357" y="29"/>
                  <a:pt x="357" y="29"/>
                </a:cubicBezTo>
                <a:cubicBezTo>
                  <a:pt x="357" y="29"/>
                  <a:pt x="357" y="29"/>
                  <a:pt x="357" y="29"/>
                </a:cubicBezTo>
                <a:cubicBezTo>
                  <a:pt x="358" y="30"/>
                  <a:pt x="358" y="30"/>
                  <a:pt x="359" y="30"/>
                </a:cubicBezTo>
                <a:cubicBezTo>
                  <a:pt x="359" y="30"/>
                  <a:pt x="359" y="31"/>
                  <a:pt x="359" y="31"/>
                </a:cubicBezTo>
                <a:cubicBezTo>
                  <a:pt x="360" y="31"/>
                  <a:pt x="360" y="31"/>
                  <a:pt x="360" y="32"/>
                </a:cubicBezTo>
                <a:cubicBezTo>
                  <a:pt x="360" y="32"/>
                  <a:pt x="359" y="32"/>
                  <a:pt x="359" y="32"/>
                </a:cubicBezTo>
                <a:cubicBezTo>
                  <a:pt x="360" y="33"/>
                  <a:pt x="360" y="33"/>
                  <a:pt x="360" y="33"/>
                </a:cubicBezTo>
                <a:cubicBezTo>
                  <a:pt x="360" y="33"/>
                  <a:pt x="360" y="33"/>
                  <a:pt x="360" y="34"/>
                </a:cubicBezTo>
                <a:cubicBezTo>
                  <a:pt x="360" y="34"/>
                  <a:pt x="360" y="34"/>
                  <a:pt x="359" y="34"/>
                </a:cubicBezTo>
                <a:cubicBezTo>
                  <a:pt x="359" y="34"/>
                  <a:pt x="359" y="34"/>
                  <a:pt x="359" y="34"/>
                </a:cubicBezTo>
                <a:cubicBezTo>
                  <a:pt x="359" y="35"/>
                  <a:pt x="359" y="35"/>
                  <a:pt x="359" y="35"/>
                </a:cubicBezTo>
                <a:cubicBezTo>
                  <a:pt x="359" y="36"/>
                  <a:pt x="359" y="36"/>
                  <a:pt x="359" y="36"/>
                </a:cubicBezTo>
                <a:cubicBezTo>
                  <a:pt x="359" y="36"/>
                  <a:pt x="359" y="36"/>
                  <a:pt x="359" y="36"/>
                </a:cubicBezTo>
                <a:cubicBezTo>
                  <a:pt x="359" y="36"/>
                  <a:pt x="359" y="36"/>
                  <a:pt x="359" y="36"/>
                </a:cubicBezTo>
                <a:cubicBezTo>
                  <a:pt x="359" y="37"/>
                  <a:pt x="359" y="37"/>
                  <a:pt x="359" y="37"/>
                </a:cubicBezTo>
                <a:cubicBezTo>
                  <a:pt x="359" y="37"/>
                  <a:pt x="359" y="37"/>
                  <a:pt x="359" y="37"/>
                </a:cubicBezTo>
                <a:cubicBezTo>
                  <a:pt x="359" y="37"/>
                  <a:pt x="359" y="37"/>
                  <a:pt x="359" y="37"/>
                </a:cubicBezTo>
                <a:cubicBezTo>
                  <a:pt x="359" y="37"/>
                  <a:pt x="359" y="37"/>
                  <a:pt x="359" y="37"/>
                </a:cubicBezTo>
                <a:cubicBezTo>
                  <a:pt x="359" y="38"/>
                  <a:pt x="358" y="38"/>
                  <a:pt x="358" y="38"/>
                </a:cubicBezTo>
                <a:cubicBezTo>
                  <a:pt x="357" y="39"/>
                  <a:pt x="357" y="39"/>
                  <a:pt x="357" y="40"/>
                </a:cubicBezTo>
                <a:cubicBezTo>
                  <a:pt x="356" y="40"/>
                  <a:pt x="356" y="40"/>
                  <a:pt x="356" y="41"/>
                </a:cubicBezTo>
                <a:cubicBezTo>
                  <a:pt x="355" y="41"/>
                  <a:pt x="355" y="42"/>
                  <a:pt x="355" y="42"/>
                </a:cubicBezTo>
                <a:cubicBezTo>
                  <a:pt x="355" y="42"/>
                  <a:pt x="355" y="42"/>
                  <a:pt x="354" y="43"/>
                </a:cubicBezTo>
                <a:cubicBezTo>
                  <a:pt x="354" y="43"/>
                  <a:pt x="354" y="43"/>
                  <a:pt x="354" y="43"/>
                </a:cubicBezTo>
                <a:cubicBezTo>
                  <a:pt x="354" y="44"/>
                  <a:pt x="353" y="44"/>
                  <a:pt x="353" y="44"/>
                </a:cubicBezTo>
                <a:cubicBezTo>
                  <a:pt x="353" y="44"/>
                  <a:pt x="353" y="45"/>
                  <a:pt x="353" y="45"/>
                </a:cubicBezTo>
                <a:cubicBezTo>
                  <a:pt x="353" y="45"/>
                  <a:pt x="353" y="45"/>
                  <a:pt x="354" y="46"/>
                </a:cubicBezTo>
                <a:cubicBezTo>
                  <a:pt x="354" y="46"/>
                  <a:pt x="354" y="46"/>
                  <a:pt x="355" y="46"/>
                </a:cubicBezTo>
                <a:cubicBezTo>
                  <a:pt x="355" y="47"/>
                  <a:pt x="355" y="47"/>
                  <a:pt x="356" y="47"/>
                </a:cubicBezTo>
                <a:cubicBezTo>
                  <a:pt x="356" y="47"/>
                  <a:pt x="356" y="47"/>
                  <a:pt x="357" y="47"/>
                </a:cubicBezTo>
                <a:cubicBezTo>
                  <a:pt x="357" y="47"/>
                  <a:pt x="357" y="47"/>
                  <a:pt x="357" y="47"/>
                </a:cubicBezTo>
                <a:cubicBezTo>
                  <a:pt x="357" y="47"/>
                  <a:pt x="358" y="47"/>
                  <a:pt x="358" y="47"/>
                </a:cubicBezTo>
                <a:cubicBezTo>
                  <a:pt x="358" y="47"/>
                  <a:pt x="358" y="47"/>
                  <a:pt x="358" y="48"/>
                </a:cubicBezTo>
                <a:cubicBezTo>
                  <a:pt x="358" y="48"/>
                  <a:pt x="358" y="48"/>
                  <a:pt x="359" y="48"/>
                </a:cubicBezTo>
                <a:cubicBezTo>
                  <a:pt x="359" y="48"/>
                  <a:pt x="359" y="48"/>
                  <a:pt x="359" y="48"/>
                </a:cubicBezTo>
                <a:cubicBezTo>
                  <a:pt x="359" y="48"/>
                  <a:pt x="359" y="48"/>
                  <a:pt x="359" y="48"/>
                </a:cubicBezTo>
                <a:cubicBezTo>
                  <a:pt x="360" y="48"/>
                  <a:pt x="360" y="48"/>
                  <a:pt x="360" y="48"/>
                </a:cubicBezTo>
                <a:cubicBezTo>
                  <a:pt x="360" y="48"/>
                  <a:pt x="360" y="48"/>
                  <a:pt x="360" y="48"/>
                </a:cubicBezTo>
                <a:cubicBezTo>
                  <a:pt x="361" y="48"/>
                  <a:pt x="361" y="49"/>
                  <a:pt x="361" y="49"/>
                </a:cubicBezTo>
                <a:cubicBezTo>
                  <a:pt x="362" y="49"/>
                  <a:pt x="362" y="49"/>
                  <a:pt x="362" y="49"/>
                </a:cubicBezTo>
                <a:cubicBezTo>
                  <a:pt x="363" y="49"/>
                  <a:pt x="363" y="49"/>
                  <a:pt x="363" y="49"/>
                </a:cubicBezTo>
                <a:cubicBezTo>
                  <a:pt x="364" y="49"/>
                  <a:pt x="364" y="50"/>
                  <a:pt x="364" y="50"/>
                </a:cubicBezTo>
                <a:cubicBezTo>
                  <a:pt x="364" y="50"/>
                  <a:pt x="365" y="50"/>
                  <a:pt x="365" y="50"/>
                </a:cubicBezTo>
                <a:cubicBezTo>
                  <a:pt x="365" y="50"/>
                  <a:pt x="365" y="50"/>
                  <a:pt x="365" y="50"/>
                </a:cubicBezTo>
                <a:cubicBezTo>
                  <a:pt x="365" y="50"/>
                  <a:pt x="365" y="50"/>
                  <a:pt x="365" y="50"/>
                </a:cubicBezTo>
                <a:cubicBezTo>
                  <a:pt x="365" y="50"/>
                  <a:pt x="365" y="50"/>
                  <a:pt x="365" y="50"/>
                </a:cubicBezTo>
                <a:cubicBezTo>
                  <a:pt x="366" y="50"/>
                  <a:pt x="367" y="50"/>
                  <a:pt x="368" y="50"/>
                </a:cubicBezTo>
                <a:cubicBezTo>
                  <a:pt x="369" y="51"/>
                  <a:pt x="369" y="51"/>
                  <a:pt x="369" y="51"/>
                </a:cubicBezTo>
                <a:cubicBezTo>
                  <a:pt x="370" y="51"/>
                  <a:pt x="370" y="51"/>
                  <a:pt x="370" y="52"/>
                </a:cubicBezTo>
                <a:cubicBezTo>
                  <a:pt x="371" y="52"/>
                  <a:pt x="371" y="52"/>
                  <a:pt x="371" y="52"/>
                </a:cubicBezTo>
                <a:cubicBezTo>
                  <a:pt x="371" y="53"/>
                  <a:pt x="371" y="53"/>
                  <a:pt x="372" y="54"/>
                </a:cubicBezTo>
                <a:cubicBezTo>
                  <a:pt x="372" y="54"/>
                  <a:pt x="373" y="55"/>
                  <a:pt x="373" y="55"/>
                </a:cubicBezTo>
                <a:cubicBezTo>
                  <a:pt x="373" y="56"/>
                  <a:pt x="374" y="56"/>
                  <a:pt x="375" y="56"/>
                </a:cubicBezTo>
                <a:cubicBezTo>
                  <a:pt x="375" y="57"/>
                  <a:pt x="376" y="57"/>
                  <a:pt x="377" y="57"/>
                </a:cubicBezTo>
                <a:cubicBezTo>
                  <a:pt x="377" y="57"/>
                  <a:pt x="377" y="57"/>
                  <a:pt x="377" y="57"/>
                </a:cubicBezTo>
                <a:cubicBezTo>
                  <a:pt x="377" y="57"/>
                  <a:pt x="377" y="58"/>
                  <a:pt x="377" y="58"/>
                </a:cubicBezTo>
                <a:cubicBezTo>
                  <a:pt x="377" y="58"/>
                  <a:pt x="378" y="58"/>
                  <a:pt x="378" y="58"/>
                </a:cubicBezTo>
                <a:cubicBezTo>
                  <a:pt x="378" y="58"/>
                  <a:pt x="378" y="58"/>
                  <a:pt x="378" y="58"/>
                </a:cubicBezTo>
                <a:cubicBezTo>
                  <a:pt x="378" y="58"/>
                  <a:pt x="378" y="58"/>
                  <a:pt x="378" y="59"/>
                </a:cubicBezTo>
                <a:cubicBezTo>
                  <a:pt x="379" y="59"/>
                  <a:pt x="379" y="59"/>
                  <a:pt x="379" y="59"/>
                </a:cubicBezTo>
                <a:cubicBezTo>
                  <a:pt x="379" y="59"/>
                  <a:pt x="379" y="59"/>
                  <a:pt x="380" y="59"/>
                </a:cubicBezTo>
                <a:cubicBezTo>
                  <a:pt x="380" y="59"/>
                  <a:pt x="380" y="59"/>
                  <a:pt x="380" y="60"/>
                </a:cubicBezTo>
                <a:cubicBezTo>
                  <a:pt x="380" y="60"/>
                  <a:pt x="381" y="60"/>
                  <a:pt x="381" y="60"/>
                </a:cubicBezTo>
                <a:cubicBezTo>
                  <a:pt x="381" y="60"/>
                  <a:pt x="381" y="60"/>
                  <a:pt x="381" y="60"/>
                </a:cubicBezTo>
                <a:cubicBezTo>
                  <a:pt x="381" y="59"/>
                  <a:pt x="382" y="59"/>
                  <a:pt x="382" y="59"/>
                </a:cubicBezTo>
                <a:cubicBezTo>
                  <a:pt x="382" y="59"/>
                  <a:pt x="382" y="59"/>
                  <a:pt x="382" y="59"/>
                </a:cubicBezTo>
                <a:cubicBezTo>
                  <a:pt x="383" y="59"/>
                  <a:pt x="383" y="59"/>
                  <a:pt x="383" y="59"/>
                </a:cubicBezTo>
                <a:cubicBezTo>
                  <a:pt x="383" y="59"/>
                  <a:pt x="383" y="59"/>
                  <a:pt x="383" y="59"/>
                </a:cubicBezTo>
                <a:cubicBezTo>
                  <a:pt x="383" y="59"/>
                  <a:pt x="383" y="59"/>
                  <a:pt x="383" y="59"/>
                </a:cubicBezTo>
                <a:cubicBezTo>
                  <a:pt x="383" y="59"/>
                  <a:pt x="383" y="59"/>
                  <a:pt x="383" y="59"/>
                </a:cubicBezTo>
                <a:cubicBezTo>
                  <a:pt x="384" y="59"/>
                  <a:pt x="384" y="59"/>
                  <a:pt x="384" y="59"/>
                </a:cubicBezTo>
                <a:cubicBezTo>
                  <a:pt x="384" y="59"/>
                  <a:pt x="384" y="59"/>
                  <a:pt x="384" y="59"/>
                </a:cubicBezTo>
                <a:cubicBezTo>
                  <a:pt x="384" y="59"/>
                  <a:pt x="384" y="59"/>
                  <a:pt x="384" y="59"/>
                </a:cubicBezTo>
                <a:cubicBezTo>
                  <a:pt x="384" y="60"/>
                  <a:pt x="384" y="60"/>
                  <a:pt x="384" y="60"/>
                </a:cubicBezTo>
                <a:cubicBezTo>
                  <a:pt x="384" y="60"/>
                  <a:pt x="385" y="60"/>
                  <a:pt x="385" y="60"/>
                </a:cubicBezTo>
                <a:cubicBezTo>
                  <a:pt x="385" y="60"/>
                  <a:pt x="385" y="60"/>
                  <a:pt x="385" y="60"/>
                </a:cubicBezTo>
                <a:cubicBezTo>
                  <a:pt x="385" y="60"/>
                  <a:pt x="385" y="60"/>
                  <a:pt x="385" y="60"/>
                </a:cubicBezTo>
                <a:cubicBezTo>
                  <a:pt x="385" y="60"/>
                  <a:pt x="385" y="60"/>
                  <a:pt x="386" y="60"/>
                </a:cubicBezTo>
                <a:cubicBezTo>
                  <a:pt x="386" y="61"/>
                  <a:pt x="386" y="61"/>
                  <a:pt x="386" y="61"/>
                </a:cubicBezTo>
                <a:cubicBezTo>
                  <a:pt x="386" y="61"/>
                  <a:pt x="386" y="61"/>
                  <a:pt x="387" y="61"/>
                </a:cubicBezTo>
                <a:cubicBezTo>
                  <a:pt x="387" y="60"/>
                  <a:pt x="387" y="60"/>
                  <a:pt x="387" y="60"/>
                </a:cubicBezTo>
                <a:cubicBezTo>
                  <a:pt x="387" y="60"/>
                  <a:pt x="387" y="60"/>
                  <a:pt x="387" y="60"/>
                </a:cubicBezTo>
                <a:cubicBezTo>
                  <a:pt x="387" y="60"/>
                  <a:pt x="387" y="60"/>
                  <a:pt x="388" y="60"/>
                </a:cubicBezTo>
                <a:cubicBezTo>
                  <a:pt x="388" y="60"/>
                  <a:pt x="388" y="60"/>
                  <a:pt x="388" y="60"/>
                </a:cubicBezTo>
                <a:cubicBezTo>
                  <a:pt x="388" y="60"/>
                  <a:pt x="388" y="60"/>
                  <a:pt x="388" y="60"/>
                </a:cubicBezTo>
                <a:cubicBezTo>
                  <a:pt x="388" y="60"/>
                  <a:pt x="388" y="60"/>
                  <a:pt x="388" y="60"/>
                </a:cubicBezTo>
                <a:cubicBezTo>
                  <a:pt x="389" y="60"/>
                  <a:pt x="390" y="60"/>
                  <a:pt x="390" y="60"/>
                </a:cubicBezTo>
                <a:cubicBezTo>
                  <a:pt x="390" y="60"/>
                  <a:pt x="391" y="61"/>
                  <a:pt x="391" y="61"/>
                </a:cubicBezTo>
                <a:cubicBezTo>
                  <a:pt x="391" y="61"/>
                  <a:pt x="391" y="61"/>
                  <a:pt x="392" y="60"/>
                </a:cubicBezTo>
                <a:cubicBezTo>
                  <a:pt x="392" y="60"/>
                  <a:pt x="392" y="60"/>
                  <a:pt x="392" y="60"/>
                </a:cubicBezTo>
                <a:cubicBezTo>
                  <a:pt x="392" y="60"/>
                  <a:pt x="393" y="60"/>
                  <a:pt x="393" y="60"/>
                </a:cubicBezTo>
                <a:cubicBezTo>
                  <a:pt x="393" y="60"/>
                  <a:pt x="393" y="61"/>
                  <a:pt x="393" y="61"/>
                </a:cubicBezTo>
                <a:cubicBezTo>
                  <a:pt x="393" y="61"/>
                  <a:pt x="393" y="61"/>
                  <a:pt x="393" y="61"/>
                </a:cubicBezTo>
                <a:cubicBezTo>
                  <a:pt x="393" y="61"/>
                  <a:pt x="393" y="61"/>
                  <a:pt x="393" y="61"/>
                </a:cubicBezTo>
                <a:cubicBezTo>
                  <a:pt x="393" y="62"/>
                  <a:pt x="392" y="63"/>
                  <a:pt x="392" y="63"/>
                </a:cubicBezTo>
                <a:cubicBezTo>
                  <a:pt x="392" y="64"/>
                  <a:pt x="392" y="65"/>
                  <a:pt x="392" y="65"/>
                </a:cubicBezTo>
                <a:cubicBezTo>
                  <a:pt x="392" y="66"/>
                  <a:pt x="392" y="67"/>
                  <a:pt x="392" y="68"/>
                </a:cubicBezTo>
                <a:cubicBezTo>
                  <a:pt x="392" y="69"/>
                  <a:pt x="392" y="69"/>
                  <a:pt x="392" y="70"/>
                </a:cubicBezTo>
                <a:cubicBezTo>
                  <a:pt x="392" y="71"/>
                  <a:pt x="392" y="71"/>
                  <a:pt x="392" y="71"/>
                </a:cubicBezTo>
                <a:cubicBezTo>
                  <a:pt x="392" y="71"/>
                  <a:pt x="392" y="72"/>
                  <a:pt x="392" y="72"/>
                </a:cubicBezTo>
                <a:cubicBezTo>
                  <a:pt x="392" y="72"/>
                  <a:pt x="392" y="73"/>
                  <a:pt x="392" y="73"/>
                </a:cubicBezTo>
                <a:cubicBezTo>
                  <a:pt x="392" y="73"/>
                  <a:pt x="392" y="73"/>
                  <a:pt x="392" y="74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92" y="74"/>
                  <a:pt x="392" y="75"/>
                  <a:pt x="392" y="75"/>
                </a:cubicBezTo>
                <a:cubicBezTo>
                  <a:pt x="392" y="75"/>
                  <a:pt x="392" y="75"/>
                  <a:pt x="392" y="75"/>
                </a:cubicBezTo>
                <a:cubicBezTo>
                  <a:pt x="392" y="76"/>
                  <a:pt x="392" y="76"/>
                  <a:pt x="392" y="76"/>
                </a:cubicBezTo>
                <a:cubicBezTo>
                  <a:pt x="392" y="76"/>
                  <a:pt x="392" y="77"/>
                  <a:pt x="393" y="77"/>
                </a:cubicBezTo>
                <a:cubicBezTo>
                  <a:pt x="393" y="77"/>
                  <a:pt x="393" y="77"/>
                  <a:pt x="393" y="77"/>
                </a:cubicBezTo>
                <a:cubicBezTo>
                  <a:pt x="393" y="78"/>
                  <a:pt x="393" y="78"/>
                  <a:pt x="393" y="78"/>
                </a:cubicBezTo>
                <a:cubicBezTo>
                  <a:pt x="394" y="78"/>
                  <a:pt x="394" y="78"/>
                  <a:pt x="394" y="78"/>
                </a:cubicBezTo>
                <a:cubicBezTo>
                  <a:pt x="394" y="79"/>
                  <a:pt x="394" y="79"/>
                  <a:pt x="394" y="79"/>
                </a:cubicBezTo>
                <a:cubicBezTo>
                  <a:pt x="394" y="79"/>
                  <a:pt x="394" y="79"/>
                  <a:pt x="394" y="79"/>
                </a:cubicBezTo>
                <a:cubicBezTo>
                  <a:pt x="395" y="80"/>
                  <a:pt x="395" y="80"/>
                  <a:pt x="395" y="81"/>
                </a:cubicBezTo>
                <a:cubicBezTo>
                  <a:pt x="396" y="81"/>
                  <a:pt x="396" y="82"/>
                  <a:pt x="397" y="82"/>
                </a:cubicBezTo>
                <a:cubicBezTo>
                  <a:pt x="397" y="82"/>
                  <a:pt x="397" y="83"/>
                  <a:pt x="398" y="83"/>
                </a:cubicBezTo>
                <a:cubicBezTo>
                  <a:pt x="398" y="84"/>
                  <a:pt x="398" y="84"/>
                  <a:pt x="399" y="85"/>
                </a:cubicBezTo>
                <a:cubicBezTo>
                  <a:pt x="399" y="85"/>
                  <a:pt x="399" y="86"/>
                  <a:pt x="399" y="86"/>
                </a:cubicBezTo>
                <a:cubicBezTo>
                  <a:pt x="400" y="87"/>
                  <a:pt x="400" y="87"/>
                  <a:pt x="400" y="87"/>
                </a:cubicBezTo>
                <a:cubicBezTo>
                  <a:pt x="401" y="88"/>
                  <a:pt x="401" y="88"/>
                  <a:pt x="402" y="88"/>
                </a:cubicBezTo>
                <a:cubicBezTo>
                  <a:pt x="402" y="89"/>
                  <a:pt x="402" y="89"/>
                  <a:pt x="403" y="89"/>
                </a:cubicBezTo>
                <a:cubicBezTo>
                  <a:pt x="403" y="90"/>
                  <a:pt x="403" y="90"/>
                  <a:pt x="403" y="90"/>
                </a:cubicBezTo>
                <a:cubicBezTo>
                  <a:pt x="403" y="90"/>
                  <a:pt x="403" y="90"/>
                  <a:pt x="403" y="90"/>
                </a:cubicBezTo>
                <a:cubicBezTo>
                  <a:pt x="403" y="90"/>
                  <a:pt x="403" y="90"/>
                  <a:pt x="403" y="90"/>
                </a:cubicBezTo>
                <a:cubicBezTo>
                  <a:pt x="403" y="90"/>
                  <a:pt x="404" y="90"/>
                  <a:pt x="404" y="91"/>
                </a:cubicBezTo>
                <a:cubicBezTo>
                  <a:pt x="404" y="91"/>
                  <a:pt x="404" y="91"/>
                  <a:pt x="404" y="92"/>
                </a:cubicBezTo>
                <a:cubicBezTo>
                  <a:pt x="404" y="92"/>
                  <a:pt x="404" y="92"/>
                  <a:pt x="405" y="92"/>
                </a:cubicBezTo>
                <a:cubicBezTo>
                  <a:pt x="405" y="93"/>
                  <a:pt x="405" y="93"/>
                  <a:pt x="406" y="93"/>
                </a:cubicBezTo>
                <a:cubicBezTo>
                  <a:pt x="406" y="93"/>
                  <a:pt x="406" y="93"/>
                  <a:pt x="407" y="93"/>
                </a:cubicBezTo>
                <a:cubicBezTo>
                  <a:pt x="407" y="93"/>
                  <a:pt x="407" y="93"/>
                  <a:pt x="407" y="93"/>
                </a:cubicBezTo>
                <a:cubicBezTo>
                  <a:pt x="408" y="93"/>
                  <a:pt x="408" y="93"/>
                  <a:pt x="408" y="93"/>
                </a:cubicBezTo>
                <a:cubicBezTo>
                  <a:pt x="408" y="93"/>
                  <a:pt x="408" y="93"/>
                  <a:pt x="408" y="92"/>
                </a:cubicBezTo>
                <a:cubicBezTo>
                  <a:pt x="408" y="92"/>
                  <a:pt x="408" y="92"/>
                  <a:pt x="408" y="92"/>
                </a:cubicBezTo>
                <a:cubicBezTo>
                  <a:pt x="409" y="92"/>
                  <a:pt x="409" y="93"/>
                  <a:pt x="409" y="93"/>
                </a:cubicBezTo>
                <a:cubicBezTo>
                  <a:pt x="410" y="93"/>
                  <a:pt x="410" y="93"/>
                  <a:pt x="410" y="93"/>
                </a:cubicBezTo>
                <a:cubicBezTo>
                  <a:pt x="410" y="93"/>
                  <a:pt x="410" y="93"/>
                  <a:pt x="410" y="93"/>
                </a:cubicBezTo>
                <a:cubicBezTo>
                  <a:pt x="411" y="93"/>
                  <a:pt x="411" y="93"/>
                  <a:pt x="411" y="93"/>
                </a:cubicBezTo>
                <a:cubicBezTo>
                  <a:pt x="412" y="93"/>
                  <a:pt x="412" y="94"/>
                  <a:pt x="413" y="94"/>
                </a:cubicBezTo>
                <a:cubicBezTo>
                  <a:pt x="414" y="94"/>
                  <a:pt x="414" y="94"/>
                  <a:pt x="415" y="95"/>
                </a:cubicBezTo>
                <a:cubicBezTo>
                  <a:pt x="415" y="95"/>
                  <a:pt x="416" y="95"/>
                  <a:pt x="416" y="95"/>
                </a:cubicBezTo>
                <a:cubicBezTo>
                  <a:pt x="416" y="95"/>
                  <a:pt x="417" y="95"/>
                  <a:pt x="417" y="95"/>
                </a:cubicBezTo>
                <a:cubicBezTo>
                  <a:pt x="417" y="95"/>
                  <a:pt x="417" y="96"/>
                  <a:pt x="418" y="96"/>
                </a:cubicBezTo>
                <a:cubicBezTo>
                  <a:pt x="418" y="96"/>
                  <a:pt x="418" y="96"/>
                  <a:pt x="418" y="96"/>
                </a:cubicBezTo>
                <a:cubicBezTo>
                  <a:pt x="418" y="96"/>
                  <a:pt x="418" y="96"/>
                  <a:pt x="418" y="96"/>
                </a:cubicBezTo>
                <a:cubicBezTo>
                  <a:pt x="419" y="96"/>
                  <a:pt x="419" y="96"/>
                  <a:pt x="419" y="97"/>
                </a:cubicBezTo>
                <a:cubicBezTo>
                  <a:pt x="419" y="97"/>
                  <a:pt x="419" y="97"/>
                  <a:pt x="419" y="97"/>
                </a:cubicBezTo>
                <a:cubicBezTo>
                  <a:pt x="419" y="97"/>
                  <a:pt x="419" y="98"/>
                  <a:pt x="419" y="98"/>
                </a:cubicBezTo>
                <a:cubicBezTo>
                  <a:pt x="419" y="98"/>
                  <a:pt x="419" y="98"/>
                  <a:pt x="419" y="98"/>
                </a:cubicBezTo>
                <a:cubicBezTo>
                  <a:pt x="419" y="99"/>
                  <a:pt x="419" y="99"/>
                  <a:pt x="420" y="99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3853262" y="3560222"/>
            <a:ext cx="527200" cy="483083"/>
          </a:xfrm>
          <a:custGeom>
            <a:avLst/>
            <a:gdLst>
              <a:gd name="T0" fmla="*/ 71 w 101"/>
              <a:gd name="T1" fmla="*/ 5 h 92"/>
              <a:gd name="T2" fmla="*/ 77 w 101"/>
              <a:gd name="T3" fmla="*/ 11 h 92"/>
              <a:gd name="T4" fmla="*/ 74 w 101"/>
              <a:gd name="T5" fmla="*/ 19 h 92"/>
              <a:gd name="T6" fmla="*/ 71 w 101"/>
              <a:gd name="T7" fmla="*/ 25 h 92"/>
              <a:gd name="T8" fmla="*/ 70 w 101"/>
              <a:gd name="T9" fmla="*/ 27 h 92"/>
              <a:gd name="T10" fmla="*/ 74 w 101"/>
              <a:gd name="T11" fmla="*/ 31 h 92"/>
              <a:gd name="T12" fmla="*/ 77 w 101"/>
              <a:gd name="T13" fmla="*/ 35 h 92"/>
              <a:gd name="T14" fmla="*/ 81 w 101"/>
              <a:gd name="T15" fmla="*/ 37 h 92"/>
              <a:gd name="T16" fmla="*/ 84 w 101"/>
              <a:gd name="T17" fmla="*/ 44 h 92"/>
              <a:gd name="T18" fmla="*/ 90 w 101"/>
              <a:gd name="T19" fmla="*/ 51 h 92"/>
              <a:gd name="T20" fmla="*/ 93 w 101"/>
              <a:gd name="T21" fmla="*/ 52 h 92"/>
              <a:gd name="T22" fmla="*/ 93 w 101"/>
              <a:gd name="T23" fmla="*/ 59 h 92"/>
              <a:gd name="T24" fmla="*/ 91 w 101"/>
              <a:gd name="T25" fmla="*/ 65 h 92"/>
              <a:gd name="T26" fmla="*/ 95 w 101"/>
              <a:gd name="T27" fmla="*/ 64 h 92"/>
              <a:gd name="T28" fmla="*/ 98 w 101"/>
              <a:gd name="T29" fmla="*/ 69 h 92"/>
              <a:gd name="T30" fmla="*/ 98 w 101"/>
              <a:gd name="T31" fmla="*/ 73 h 92"/>
              <a:gd name="T32" fmla="*/ 96 w 101"/>
              <a:gd name="T33" fmla="*/ 78 h 92"/>
              <a:gd name="T34" fmla="*/ 93 w 101"/>
              <a:gd name="T35" fmla="*/ 76 h 92"/>
              <a:gd name="T36" fmla="*/ 88 w 101"/>
              <a:gd name="T37" fmla="*/ 79 h 92"/>
              <a:gd name="T38" fmla="*/ 82 w 101"/>
              <a:gd name="T39" fmla="*/ 77 h 92"/>
              <a:gd name="T40" fmla="*/ 79 w 101"/>
              <a:gd name="T41" fmla="*/ 80 h 92"/>
              <a:gd name="T42" fmla="*/ 76 w 101"/>
              <a:gd name="T43" fmla="*/ 80 h 92"/>
              <a:gd name="T44" fmla="*/ 74 w 101"/>
              <a:gd name="T45" fmla="*/ 80 h 92"/>
              <a:gd name="T46" fmla="*/ 69 w 101"/>
              <a:gd name="T47" fmla="*/ 81 h 92"/>
              <a:gd name="T48" fmla="*/ 62 w 101"/>
              <a:gd name="T49" fmla="*/ 85 h 92"/>
              <a:gd name="T50" fmla="*/ 58 w 101"/>
              <a:gd name="T51" fmla="*/ 87 h 92"/>
              <a:gd name="T52" fmla="*/ 50 w 101"/>
              <a:gd name="T53" fmla="*/ 92 h 92"/>
              <a:gd name="T54" fmla="*/ 47 w 101"/>
              <a:gd name="T55" fmla="*/ 90 h 92"/>
              <a:gd name="T56" fmla="*/ 49 w 101"/>
              <a:gd name="T57" fmla="*/ 89 h 92"/>
              <a:gd name="T58" fmla="*/ 53 w 101"/>
              <a:gd name="T59" fmla="*/ 88 h 92"/>
              <a:gd name="T60" fmla="*/ 56 w 101"/>
              <a:gd name="T61" fmla="*/ 86 h 92"/>
              <a:gd name="T62" fmla="*/ 64 w 101"/>
              <a:gd name="T63" fmla="*/ 79 h 92"/>
              <a:gd name="T64" fmla="*/ 61 w 101"/>
              <a:gd name="T65" fmla="*/ 74 h 92"/>
              <a:gd name="T66" fmla="*/ 57 w 101"/>
              <a:gd name="T67" fmla="*/ 73 h 92"/>
              <a:gd name="T68" fmla="*/ 51 w 101"/>
              <a:gd name="T69" fmla="*/ 71 h 92"/>
              <a:gd name="T70" fmla="*/ 45 w 101"/>
              <a:gd name="T71" fmla="*/ 70 h 92"/>
              <a:gd name="T72" fmla="*/ 42 w 101"/>
              <a:gd name="T73" fmla="*/ 69 h 92"/>
              <a:gd name="T74" fmla="*/ 40 w 101"/>
              <a:gd name="T75" fmla="*/ 68 h 92"/>
              <a:gd name="T76" fmla="*/ 36 w 101"/>
              <a:gd name="T77" fmla="*/ 66 h 92"/>
              <a:gd name="T78" fmla="*/ 32 w 101"/>
              <a:gd name="T79" fmla="*/ 65 h 92"/>
              <a:gd name="T80" fmla="*/ 28 w 101"/>
              <a:gd name="T81" fmla="*/ 65 h 92"/>
              <a:gd name="T82" fmla="*/ 25 w 101"/>
              <a:gd name="T83" fmla="*/ 62 h 92"/>
              <a:gd name="T84" fmla="*/ 23 w 101"/>
              <a:gd name="T85" fmla="*/ 64 h 92"/>
              <a:gd name="T86" fmla="*/ 18 w 101"/>
              <a:gd name="T87" fmla="*/ 68 h 92"/>
              <a:gd name="T88" fmla="*/ 14 w 101"/>
              <a:gd name="T89" fmla="*/ 63 h 92"/>
              <a:gd name="T90" fmla="*/ 11 w 101"/>
              <a:gd name="T91" fmla="*/ 63 h 92"/>
              <a:gd name="T92" fmla="*/ 2 w 101"/>
              <a:gd name="T93" fmla="*/ 70 h 92"/>
              <a:gd name="T94" fmla="*/ 2 w 101"/>
              <a:gd name="T95" fmla="*/ 64 h 92"/>
              <a:gd name="T96" fmla="*/ 3 w 101"/>
              <a:gd name="T97" fmla="*/ 62 h 92"/>
              <a:gd name="T98" fmla="*/ 7 w 101"/>
              <a:gd name="T99" fmla="*/ 62 h 92"/>
              <a:gd name="T100" fmla="*/ 9 w 101"/>
              <a:gd name="T101" fmla="*/ 56 h 92"/>
              <a:gd name="T102" fmla="*/ 16 w 101"/>
              <a:gd name="T103" fmla="*/ 55 h 92"/>
              <a:gd name="T104" fmla="*/ 17 w 101"/>
              <a:gd name="T105" fmla="*/ 51 h 92"/>
              <a:gd name="T106" fmla="*/ 20 w 101"/>
              <a:gd name="T107" fmla="*/ 42 h 92"/>
              <a:gd name="T108" fmla="*/ 22 w 101"/>
              <a:gd name="T109" fmla="*/ 41 h 92"/>
              <a:gd name="T110" fmla="*/ 28 w 101"/>
              <a:gd name="T111" fmla="*/ 39 h 92"/>
              <a:gd name="T112" fmla="*/ 27 w 101"/>
              <a:gd name="T113" fmla="*/ 36 h 92"/>
              <a:gd name="T114" fmla="*/ 33 w 101"/>
              <a:gd name="T115" fmla="*/ 28 h 92"/>
              <a:gd name="T116" fmla="*/ 41 w 101"/>
              <a:gd name="T117" fmla="*/ 22 h 92"/>
              <a:gd name="T118" fmla="*/ 44 w 101"/>
              <a:gd name="T119" fmla="*/ 16 h 92"/>
              <a:gd name="T120" fmla="*/ 61 w 101"/>
              <a:gd name="T121" fmla="*/ 4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01" h="92">
                <a:moveTo>
                  <a:pt x="67" y="0"/>
                </a:moveTo>
                <a:cubicBezTo>
                  <a:pt x="67" y="0"/>
                  <a:pt x="67" y="0"/>
                  <a:pt x="67" y="0"/>
                </a:cubicBezTo>
                <a:cubicBezTo>
                  <a:pt x="67" y="1"/>
                  <a:pt x="67" y="1"/>
                  <a:pt x="67" y="1"/>
                </a:cubicBezTo>
                <a:cubicBezTo>
                  <a:pt x="67" y="1"/>
                  <a:pt x="67" y="1"/>
                  <a:pt x="68" y="1"/>
                </a:cubicBezTo>
                <a:cubicBezTo>
                  <a:pt x="68" y="1"/>
                  <a:pt x="68" y="2"/>
                  <a:pt x="68" y="2"/>
                </a:cubicBezTo>
                <a:cubicBezTo>
                  <a:pt x="69" y="2"/>
                  <a:pt x="69" y="2"/>
                  <a:pt x="69" y="2"/>
                </a:cubicBezTo>
                <a:cubicBezTo>
                  <a:pt x="70" y="2"/>
                  <a:pt x="70" y="2"/>
                  <a:pt x="70" y="3"/>
                </a:cubicBezTo>
                <a:cubicBezTo>
                  <a:pt x="70" y="3"/>
                  <a:pt x="70" y="3"/>
                  <a:pt x="70" y="3"/>
                </a:cubicBezTo>
                <a:cubicBezTo>
                  <a:pt x="70" y="4"/>
                  <a:pt x="70" y="4"/>
                  <a:pt x="70" y="5"/>
                </a:cubicBezTo>
                <a:cubicBezTo>
                  <a:pt x="70" y="5"/>
                  <a:pt x="70" y="5"/>
                  <a:pt x="70" y="5"/>
                </a:cubicBezTo>
                <a:cubicBezTo>
                  <a:pt x="70" y="5"/>
                  <a:pt x="71" y="5"/>
                  <a:pt x="71" y="5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71" y="5"/>
                  <a:pt x="71" y="5"/>
                </a:cubicBezTo>
                <a:cubicBezTo>
                  <a:pt x="72" y="5"/>
                  <a:pt x="72" y="5"/>
                  <a:pt x="72" y="5"/>
                </a:cubicBezTo>
                <a:cubicBezTo>
                  <a:pt x="72" y="5"/>
                  <a:pt x="72" y="5"/>
                  <a:pt x="72" y="5"/>
                </a:cubicBezTo>
                <a:cubicBezTo>
                  <a:pt x="72" y="5"/>
                  <a:pt x="73" y="5"/>
                  <a:pt x="73" y="5"/>
                </a:cubicBezTo>
                <a:cubicBezTo>
                  <a:pt x="73" y="5"/>
                  <a:pt x="73" y="5"/>
                  <a:pt x="73" y="6"/>
                </a:cubicBezTo>
                <a:cubicBezTo>
                  <a:pt x="73" y="6"/>
                  <a:pt x="73" y="6"/>
                  <a:pt x="73" y="6"/>
                </a:cubicBezTo>
                <a:cubicBezTo>
                  <a:pt x="73" y="6"/>
                  <a:pt x="74" y="6"/>
                  <a:pt x="74" y="6"/>
                </a:cubicBezTo>
                <a:cubicBezTo>
                  <a:pt x="74" y="6"/>
                  <a:pt x="74" y="6"/>
                  <a:pt x="74" y="6"/>
                </a:cubicBezTo>
                <a:cubicBezTo>
                  <a:pt x="74" y="6"/>
                  <a:pt x="74" y="6"/>
                  <a:pt x="74" y="6"/>
                </a:cubicBezTo>
                <a:cubicBezTo>
                  <a:pt x="74" y="6"/>
                  <a:pt x="74" y="7"/>
                  <a:pt x="74" y="7"/>
                </a:cubicBezTo>
                <a:cubicBezTo>
                  <a:pt x="74" y="8"/>
                  <a:pt x="74" y="8"/>
                  <a:pt x="74" y="9"/>
                </a:cubicBezTo>
                <a:cubicBezTo>
                  <a:pt x="75" y="9"/>
                  <a:pt x="75" y="9"/>
                  <a:pt x="75" y="10"/>
                </a:cubicBezTo>
                <a:cubicBezTo>
                  <a:pt x="76" y="10"/>
                  <a:pt x="76" y="10"/>
                  <a:pt x="76" y="11"/>
                </a:cubicBezTo>
                <a:cubicBezTo>
                  <a:pt x="76" y="11"/>
                  <a:pt x="76" y="11"/>
                  <a:pt x="76" y="11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11"/>
                  <a:pt x="77" y="11"/>
                  <a:pt x="77" y="11"/>
                </a:cubicBezTo>
                <a:cubicBezTo>
                  <a:pt x="77" y="11"/>
                  <a:pt x="77" y="11"/>
                  <a:pt x="77" y="11"/>
                </a:cubicBezTo>
                <a:cubicBezTo>
                  <a:pt x="76" y="11"/>
                  <a:pt x="76" y="11"/>
                  <a:pt x="76" y="12"/>
                </a:cubicBezTo>
                <a:cubicBezTo>
                  <a:pt x="76" y="12"/>
                  <a:pt x="76" y="12"/>
                  <a:pt x="75" y="12"/>
                </a:cubicBezTo>
                <a:cubicBezTo>
                  <a:pt x="75" y="12"/>
                  <a:pt x="75" y="12"/>
                  <a:pt x="75" y="13"/>
                </a:cubicBezTo>
                <a:cubicBezTo>
                  <a:pt x="75" y="13"/>
                  <a:pt x="75" y="13"/>
                  <a:pt x="75" y="13"/>
                </a:cubicBezTo>
                <a:cubicBezTo>
                  <a:pt x="75" y="14"/>
                  <a:pt x="75" y="14"/>
                  <a:pt x="75" y="14"/>
                </a:cubicBezTo>
                <a:cubicBezTo>
                  <a:pt x="75" y="15"/>
                  <a:pt x="74" y="15"/>
                  <a:pt x="74" y="16"/>
                </a:cubicBezTo>
                <a:cubicBezTo>
                  <a:pt x="74" y="16"/>
                  <a:pt x="74" y="16"/>
                  <a:pt x="74" y="17"/>
                </a:cubicBezTo>
                <a:cubicBezTo>
                  <a:pt x="73" y="17"/>
                  <a:pt x="73" y="18"/>
                  <a:pt x="73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3" y="19"/>
                  <a:pt x="73" y="19"/>
                  <a:pt x="73" y="19"/>
                </a:cubicBezTo>
                <a:cubicBezTo>
                  <a:pt x="73" y="19"/>
                  <a:pt x="73" y="19"/>
                  <a:pt x="73" y="19"/>
                </a:cubicBezTo>
                <a:cubicBezTo>
                  <a:pt x="73" y="19"/>
                  <a:pt x="74" y="19"/>
                  <a:pt x="74" y="19"/>
                </a:cubicBezTo>
                <a:cubicBezTo>
                  <a:pt x="74" y="19"/>
                  <a:pt x="74" y="19"/>
                  <a:pt x="74" y="19"/>
                </a:cubicBezTo>
                <a:cubicBezTo>
                  <a:pt x="74" y="20"/>
                  <a:pt x="74" y="20"/>
                  <a:pt x="74" y="20"/>
                </a:cubicBezTo>
                <a:cubicBezTo>
                  <a:pt x="74" y="20"/>
                  <a:pt x="74" y="20"/>
                  <a:pt x="74" y="20"/>
                </a:cubicBezTo>
                <a:cubicBezTo>
                  <a:pt x="74" y="20"/>
                  <a:pt x="73" y="20"/>
                  <a:pt x="73" y="20"/>
                </a:cubicBezTo>
                <a:cubicBezTo>
                  <a:pt x="73" y="20"/>
                  <a:pt x="73" y="20"/>
                  <a:pt x="73" y="20"/>
                </a:cubicBezTo>
                <a:cubicBezTo>
                  <a:pt x="73" y="20"/>
                  <a:pt x="73" y="20"/>
                  <a:pt x="73" y="20"/>
                </a:cubicBezTo>
                <a:cubicBezTo>
                  <a:pt x="72" y="20"/>
                  <a:pt x="72" y="20"/>
                  <a:pt x="72" y="21"/>
                </a:cubicBezTo>
                <a:cubicBezTo>
                  <a:pt x="72" y="21"/>
                  <a:pt x="72" y="21"/>
                  <a:pt x="72" y="21"/>
                </a:cubicBezTo>
                <a:cubicBezTo>
                  <a:pt x="72" y="21"/>
                  <a:pt x="72" y="21"/>
                  <a:pt x="72" y="21"/>
                </a:cubicBezTo>
                <a:cubicBezTo>
                  <a:pt x="72" y="22"/>
                  <a:pt x="72" y="22"/>
                  <a:pt x="72" y="22"/>
                </a:cubicBezTo>
                <a:cubicBezTo>
                  <a:pt x="72" y="22"/>
                  <a:pt x="72" y="22"/>
                  <a:pt x="72" y="22"/>
                </a:cubicBezTo>
                <a:cubicBezTo>
                  <a:pt x="72" y="22"/>
                  <a:pt x="72" y="22"/>
                  <a:pt x="72" y="22"/>
                </a:cubicBezTo>
                <a:cubicBezTo>
                  <a:pt x="72" y="22"/>
                  <a:pt x="72" y="22"/>
                  <a:pt x="72" y="22"/>
                </a:cubicBezTo>
                <a:cubicBezTo>
                  <a:pt x="72" y="22"/>
                  <a:pt x="72" y="22"/>
                  <a:pt x="72" y="22"/>
                </a:cubicBezTo>
                <a:cubicBezTo>
                  <a:pt x="72" y="23"/>
                  <a:pt x="72" y="23"/>
                  <a:pt x="72" y="23"/>
                </a:cubicBezTo>
                <a:cubicBezTo>
                  <a:pt x="71" y="23"/>
                  <a:pt x="71" y="24"/>
                  <a:pt x="71" y="24"/>
                </a:cubicBezTo>
                <a:cubicBezTo>
                  <a:pt x="71" y="24"/>
                  <a:pt x="71" y="25"/>
                  <a:pt x="71" y="25"/>
                </a:cubicBezTo>
                <a:cubicBezTo>
                  <a:pt x="71" y="25"/>
                  <a:pt x="71" y="25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69" y="26"/>
                  <a:pt x="69" y="26"/>
                </a:cubicBezTo>
                <a:cubicBezTo>
                  <a:pt x="69" y="26"/>
                  <a:pt x="69" y="26"/>
                  <a:pt x="69" y="26"/>
                </a:cubicBezTo>
                <a:cubicBezTo>
                  <a:pt x="69" y="26"/>
                  <a:pt x="69" y="26"/>
                  <a:pt x="69" y="26"/>
                </a:cubicBezTo>
                <a:cubicBezTo>
                  <a:pt x="69" y="26"/>
                  <a:pt x="69" y="26"/>
                  <a:pt x="69" y="26"/>
                </a:cubicBezTo>
                <a:cubicBezTo>
                  <a:pt x="69" y="26"/>
                  <a:pt x="69" y="26"/>
                  <a:pt x="69" y="26"/>
                </a:cubicBezTo>
                <a:cubicBezTo>
                  <a:pt x="69" y="27"/>
                  <a:pt x="69" y="27"/>
                  <a:pt x="69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0" y="27"/>
                  <a:pt x="70" y="27"/>
                  <a:pt x="71" y="27"/>
                </a:cubicBezTo>
                <a:cubicBezTo>
                  <a:pt x="71" y="27"/>
                  <a:pt x="71" y="27"/>
                  <a:pt x="71" y="27"/>
                </a:cubicBezTo>
                <a:cubicBezTo>
                  <a:pt x="72" y="27"/>
                  <a:pt x="72" y="27"/>
                  <a:pt x="72" y="27"/>
                </a:cubicBezTo>
                <a:cubicBezTo>
                  <a:pt x="72" y="27"/>
                  <a:pt x="73" y="27"/>
                  <a:pt x="73" y="28"/>
                </a:cubicBezTo>
                <a:cubicBezTo>
                  <a:pt x="73" y="28"/>
                  <a:pt x="73" y="28"/>
                  <a:pt x="73" y="28"/>
                </a:cubicBezTo>
                <a:cubicBezTo>
                  <a:pt x="73" y="28"/>
                  <a:pt x="74" y="28"/>
                  <a:pt x="74" y="28"/>
                </a:cubicBezTo>
                <a:cubicBezTo>
                  <a:pt x="74" y="28"/>
                  <a:pt x="74" y="28"/>
                  <a:pt x="74" y="28"/>
                </a:cubicBezTo>
                <a:cubicBezTo>
                  <a:pt x="74" y="28"/>
                  <a:pt x="74" y="28"/>
                  <a:pt x="74" y="28"/>
                </a:cubicBezTo>
                <a:cubicBezTo>
                  <a:pt x="74" y="28"/>
                  <a:pt x="74" y="28"/>
                  <a:pt x="74" y="28"/>
                </a:cubicBezTo>
                <a:cubicBezTo>
                  <a:pt x="74" y="29"/>
                  <a:pt x="74" y="29"/>
                  <a:pt x="74" y="29"/>
                </a:cubicBezTo>
                <a:cubicBezTo>
                  <a:pt x="74" y="29"/>
                  <a:pt x="74" y="29"/>
                  <a:pt x="74" y="30"/>
                </a:cubicBezTo>
                <a:cubicBezTo>
                  <a:pt x="74" y="30"/>
                  <a:pt x="74" y="30"/>
                  <a:pt x="74" y="30"/>
                </a:cubicBezTo>
                <a:cubicBezTo>
                  <a:pt x="74" y="30"/>
                  <a:pt x="74" y="30"/>
                  <a:pt x="74" y="30"/>
                </a:cubicBezTo>
                <a:cubicBezTo>
                  <a:pt x="74" y="31"/>
                  <a:pt x="74" y="31"/>
                  <a:pt x="74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1"/>
                  <a:pt x="73" y="32"/>
                  <a:pt x="73" y="32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34"/>
                  <a:pt x="73" y="34"/>
                  <a:pt x="73" y="34"/>
                </a:cubicBezTo>
                <a:cubicBezTo>
                  <a:pt x="73" y="34"/>
                  <a:pt x="74" y="34"/>
                  <a:pt x="74" y="35"/>
                </a:cubicBezTo>
                <a:cubicBezTo>
                  <a:pt x="74" y="35"/>
                  <a:pt x="74" y="35"/>
                  <a:pt x="75" y="35"/>
                </a:cubicBezTo>
                <a:cubicBezTo>
                  <a:pt x="75" y="35"/>
                  <a:pt x="75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7" y="35"/>
                </a:cubicBezTo>
                <a:cubicBezTo>
                  <a:pt x="77" y="35"/>
                  <a:pt x="77" y="35"/>
                  <a:pt x="77" y="35"/>
                </a:cubicBezTo>
                <a:cubicBezTo>
                  <a:pt x="77" y="35"/>
                  <a:pt x="77" y="35"/>
                  <a:pt x="77" y="35"/>
                </a:cubicBezTo>
                <a:cubicBezTo>
                  <a:pt x="78" y="35"/>
                  <a:pt x="78" y="35"/>
                  <a:pt x="78" y="35"/>
                </a:cubicBezTo>
                <a:cubicBezTo>
                  <a:pt x="78" y="35"/>
                  <a:pt x="78" y="34"/>
                  <a:pt x="78" y="34"/>
                </a:cubicBezTo>
                <a:cubicBezTo>
                  <a:pt x="78" y="34"/>
                  <a:pt x="78" y="34"/>
                  <a:pt x="78" y="34"/>
                </a:cubicBezTo>
                <a:cubicBezTo>
                  <a:pt x="78" y="34"/>
                  <a:pt x="78" y="34"/>
                  <a:pt x="78" y="34"/>
                </a:cubicBezTo>
                <a:cubicBezTo>
                  <a:pt x="78" y="34"/>
                  <a:pt x="79" y="34"/>
                  <a:pt x="79" y="35"/>
                </a:cubicBezTo>
                <a:cubicBezTo>
                  <a:pt x="79" y="35"/>
                  <a:pt x="79" y="35"/>
                  <a:pt x="79" y="35"/>
                </a:cubicBezTo>
                <a:cubicBezTo>
                  <a:pt x="79" y="35"/>
                  <a:pt x="79" y="35"/>
                  <a:pt x="79" y="35"/>
                </a:cubicBezTo>
                <a:cubicBezTo>
                  <a:pt x="79" y="36"/>
                  <a:pt x="79" y="36"/>
                  <a:pt x="79" y="36"/>
                </a:cubicBezTo>
                <a:cubicBezTo>
                  <a:pt x="79" y="36"/>
                  <a:pt x="79" y="36"/>
                  <a:pt x="79" y="36"/>
                </a:cubicBezTo>
                <a:cubicBezTo>
                  <a:pt x="79" y="36"/>
                  <a:pt x="79" y="36"/>
                  <a:pt x="79" y="36"/>
                </a:cubicBezTo>
                <a:cubicBezTo>
                  <a:pt x="79" y="36"/>
                  <a:pt x="79" y="36"/>
                  <a:pt x="79" y="36"/>
                </a:cubicBezTo>
                <a:cubicBezTo>
                  <a:pt x="79" y="36"/>
                  <a:pt x="79" y="36"/>
                  <a:pt x="80" y="37"/>
                </a:cubicBezTo>
                <a:cubicBezTo>
                  <a:pt x="80" y="37"/>
                  <a:pt x="80" y="37"/>
                  <a:pt x="80" y="37"/>
                </a:cubicBezTo>
                <a:cubicBezTo>
                  <a:pt x="80" y="37"/>
                  <a:pt x="81" y="37"/>
                  <a:pt x="81" y="37"/>
                </a:cubicBezTo>
                <a:cubicBezTo>
                  <a:pt x="81" y="37"/>
                  <a:pt x="81" y="38"/>
                  <a:pt x="81" y="38"/>
                </a:cubicBezTo>
                <a:cubicBezTo>
                  <a:pt x="81" y="38"/>
                  <a:pt x="81" y="38"/>
                  <a:pt x="81" y="38"/>
                </a:cubicBezTo>
                <a:cubicBezTo>
                  <a:pt x="81" y="38"/>
                  <a:pt x="81" y="38"/>
                  <a:pt x="81" y="38"/>
                </a:cubicBezTo>
                <a:cubicBezTo>
                  <a:pt x="81" y="38"/>
                  <a:pt x="81" y="38"/>
                  <a:pt x="81" y="39"/>
                </a:cubicBezTo>
                <a:cubicBezTo>
                  <a:pt x="81" y="39"/>
                  <a:pt x="81" y="39"/>
                  <a:pt x="81" y="39"/>
                </a:cubicBezTo>
                <a:cubicBezTo>
                  <a:pt x="81" y="39"/>
                  <a:pt x="81" y="39"/>
                  <a:pt x="81" y="40"/>
                </a:cubicBezTo>
                <a:cubicBezTo>
                  <a:pt x="81" y="40"/>
                  <a:pt x="81" y="40"/>
                  <a:pt x="81" y="40"/>
                </a:cubicBezTo>
                <a:cubicBezTo>
                  <a:pt x="81" y="41"/>
                  <a:pt x="82" y="41"/>
                  <a:pt x="82" y="41"/>
                </a:cubicBezTo>
                <a:cubicBezTo>
                  <a:pt x="82" y="41"/>
                  <a:pt x="83" y="42"/>
                  <a:pt x="83" y="42"/>
                </a:cubicBezTo>
                <a:cubicBezTo>
                  <a:pt x="83" y="42"/>
                  <a:pt x="84" y="42"/>
                  <a:pt x="84" y="42"/>
                </a:cubicBezTo>
                <a:cubicBezTo>
                  <a:pt x="84" y="42"/>
                  <a:pt x="84" y="42"/>
                  <a:pt x="84" y="42"/>
                </a:cubicBezTo>
                <a:cubicBezTo>
                  <a:pt x="84" y="43"/>
                  <a:pt x="84" y="43"/>
                  <a:pt x="84" y="43"/>
                </a:cubicBezTo>
                <a:cubicBezTo>
                  <a:pt x="84" y="43"/>
                  <a:pt x="84" y="44"/>
                  <a:pt x="84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5"/>
                  <a:pt x="85" y="45"/>
                  <a:pt x="85" y="45"/>
                </a:cubicBezTo>
                <a:cubicBezTo>
                  <a:pt x="85" y="45"/>
                  <a:pt x="85" y="45"/>
                  <a:pt x="85" y="45"/>
                </a:cubicBezTo>
                <a:cubicBezTo>
                  <a:pt x="85" y="45"/>
                  <a:pt x="85" y="45"/>
                  <a:pt x="85" y="45"/>
                </a:cubicBezTo>
                <a:cubicBezTo>
                  <a:pt x="85" y="45"/>
                  <a:pt x="85" y="45"/>
                  <a:pt x="85" y="45"/>
                </a:cubicBezTo>
                <a:cubicBezTo>
                  <a:pt x="86" y="45"/>
                  <a:pt x="86" y="45"/>
                  <a:pt x="86" y="45"/>
                </a:cubicBezTo>
                <a:cubicBezTo>
                  <a:pt x="86" y="45"/>
                  <a:pt x="86" y="45"/>
                  <a:pt x="87" y="45"/>
                </a:cubicBezTo>
                <a:cubicBezTo>
                  <a:pt x="87" y="45"/>
                  <a:pt x="87" y="45"/>
                  <a:pt x="87" y="45"/>
                </a:cubicBezTo>
                <a:cubicBezTo>
                  <a:pt x="88" y="45"/>
                  <a:pt x="89" y="45"/>
                  <a:pt x="89" y="45"/>
                </a:cubicBezTo>
                <a:cubicBezTo>
                  <a:pt x="90" y="46"/>
                  <a:pt x="90" y="46"/>
                  <a:pt x="90" y="46"/>
                </a:cubicBezTo>
                <a:cubicBezTo>
                  <a:pt x="90" y="46"/>
                  <a:pt x="90" y="47"/>
                  <a:pt x="90" y="47"/>
                </a:cubicBezTo>
                <a:cubicBezTo>
                  <a:pt x="90" y="48"/>
                  <a:pt x="90" y="49"/>
                  <a:pt x="90" y="49"/>
                </a:cubicBezTo>
                <a:cubicBezTo>
                  <a:pt x="90" y="49"/>
                  <a:pt x="90" y="50"/>
                  <a:pt x="90" y="50"/>
                </a:cubicBezTo>
                <a:cubicBezTo>
                  <a:pt x="90" y="50"/>
                  <a:pt x="90" y="50"/>
                  <a:pt x="90" y="50"/>
                </a:cubicBezTo>
                <a:cubicBezTo>
                  <a:pt x="90" y="50"/>
                  <a:pt x="90" y="50"/>
                  <a:pt x="90" y="51"/>
                </a:cubicBezTo>
                <a:cubicBezTo>
                  <a:pt x="90" y="51"/>
                  <a:pt x="90" y="51"/>
                  <a:pt x="90" y="51"/>
                </a:cubicBezTo>
                <a:cubicBezTo>
                  <a:pt x="90" y="51"/>
                  <a:pt x="90" y="51"/>
                  <a:pt x="90" y="51"/>
                </a:cubicBezTo>
                <a:cubicBezTo>
                  <a:pt x="90" y="51"/>
                  <a:pt x="91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2"/>
                  <a:pt x="91" y="52"/>
                </a:cubicBezTo>
                <a:cubicBezTo>
                  <a:pt x="91" y="52"/>
                  <a:pt x="91" y="52"/>
                  <a:pt x="91" y="52"/>
                </a:cubicBezTo>
                <a:cubicBezTo>
                  <a:pt x="91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2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3" y="52"/>
                  <a:pt x="93" y="52"/>
                  <a:pt x="93" y="52"/>
                </a:cubicBezTo>
                <a:cubicBezTo>
                  <a:pt x="94" y="52"/>
                  <a:pt x="94" y="52"/>
                  <a:pt x="94" y="52"/>
                </a:cubicBezTo>
                <a:cubicBezTo>
                  <a:pt x="94" y="52"/>
                  <a:pt x="94" y="53"/>
                  <a:pt x="94" y="53"/>
                </a:cubicBezTo>
                <a:cubicBezTo>
                  <a:pt x="94" y="53"/>
                  <a:pt x="94" y="53"/>
                  <a:pt x="94" y="54"/>
                </a:cubicBezTo>
                <a:cubicBezTo>
                  <a:pt x="94" y="54"/>
                  <a:pt x="94" y="54"/>
                  <a:pt x="94" y="55"/>
                </a:cubicBezTo>
                <a:cubicBezTo>
                  <a:pt x="94" y="55"/>
                  <a:pt x="94" y="55"/>
                  <a:pt x="94" y="55"/>
                </a:cubicBezTo>
                <a:cubicBezTo>
                  <a:pt x="94" y="56"/>
                  <a:pt x="94" y="56"/>
                  <a:pt x="94" y="56"/>
                </a:cubicBezTo>
                <a:cubicBezTo>
                  <a:pt x="94" y="56"/>
                  <a:pt x="94" y="56"/>
                  <a:pt x="94" y="56"/>
                </a:cubicBezTo>
                <a:cubicBezTo>
                  <a:pt x="94" y="56"/>
                  <a:pt x="94" y="56"/>
                  <a:pt x="94" y="57"/>
                </a:cubicBezTo>
                <a:cubicBezTo>
                  <a:pt x="94" y="57"/>
                  <a:pt x="94" y="57"/>
                  <a:pt x="94" y="57"/>
                </a:cubicBezTo>
                <a:cubicBezTo>
                  <a:pt x="94" y="57"/>
                  <a:pt x="94" y="57"/>
                  <a:pt x="94" y="57"/>
                </a:cubicBezTo>
                <a:cubicBezTo>
                  <a:pt x="94" y="57"/>
                  <a:pt x="94" y="58"/>
                  <a:pt x="94" y="58"/>
                </a:cubicBezTo>
                <a:cubicBezTo>
                  <a:pt x="94" y="58"/>
                  <a:pt x="94" y="58"/>
                  <a:pt x="94" y="58"/>
                </a:cubicBezTo>
                <a:cubicBezTo>
                  <a:pt x="94" y="59"/>
                  <a:pt x="94" y="59"/>
                  <a:pt x="93" y="59"/>
                </a:cubicBezTo>
                <a:cubicBezTo>
                  <a:pt x="93" y="59"/>
                  <a:pt x="93" y="59"/>
                  <a:pt x="93" y="59"/>
                </a:cubicBezTo>
                <a:cubicBezTo>
                  <a:pt x="93" y="60"/>
                  <a:pt x="92" y="60"/>
                  <a:pt x="92" y="60"/>
                </a:cubicBezTo>
                <a:cubicBezTo>
                  <a:pt x="92" y="60"/>
                  <a:pt x="92" y="61"/>
                  <a:pt x="92" y="61"/>
                </a:cubicBezTo>
                <a:cubicBezTo>
                  <a:pt x="92" y="61"/>
                  <a:pt x="91" y="61"/>
                  <a:pt x="91" y="62"/>
                </a:cubicBezTo>
                <a:cubicBezTo>
                  <a:pt x="91" y="62"/>
                  <a:pt x="91" y="62"/>
                  <a:pt x="92" y="62"/>
                </a:cubicBezTo>
                <a:cubicBezTo>
                  <a:pt x="92" y="63"/>
                  <a:pt x="92" y="63"/>
                  <a:pt x="92" y="63"/>
                </a:cubicBezTo>
                <a:cubicBezTo>
                  <a:pt x="92" y="63"/>
                  <a:pt x="92" y="63"/>
                  <a:pt x="91" y="63"/>
                </a:cubicBezTo>
                <a:cubicBezTo>
                  <a:pt x="91" y="64"/>
                  <a:pt x="91" y="64"/>
                  <a:pt x="91" y="64"/>
                </a:cubicBezTo>
                <a:cubicBezTo>
                  <a:pt x="91" y="64"/>
                  <a:pt x="91" y="64"/>
                  <a:pt x="91" y="65"/>
                </a:cubicBezTo>
                <a:cubicBezTo>
                  <a:pt x="91" y="65"/>
                  <a:pt x="90" y="65"/>
                  <a:pt x="90" y="65"/>
                </a:cubicBezTo>
                <a:cubicBezTo>
                  <a:pt x="90" y="65"/>
                  <a:pt x="90" y="65"/>
                  <a:pt x="90" y="65"/>
                </a:cubicBezTo>
                <a:cubicBezTo>
                  <a:pt x="90" y="65"/>
                  <a:pt x="90" y="65"/>
                  <a:pt x="90" y="65"/>
                </a:cubicBezTo>
                <a:cubicBezTo>
                  <a:pt x="90" y="65"/>
                  <a:pt x="90" y="65"/>
                  <a:pt x="90" y="65"/>
                </a:cubicBezTo>
                <a:cubicBezTo>
                  <a:pt x="90" y="65"/>
                  <a:pt x="90" y="65"/>
                  <a:pt x="90" y="65"/>
                </a:cubicBezTo>
                <a:cubicBezTo>
                  <a:pt x="90" y="65"/>
                  <a:pt x="90" y="65"/>
                  <a:pt x="90" y="65"/>
                </a:cubicBezTo>
                <a:cubicBezTo>
                  <a:pt x="90" y="65"/>
                  <a:pt x="91" y="65"/>
                  <a:pt x="91" y="65"/>
                </a:cubicBezTo>
                <a:cubicBezTo>
                  <a:pt x="91" y="65"/>
                  <a:pt x="91" y="65"/>
                  <a:pt x="91" y="65"/>
                </a:cubicBezTo>
                <a:cubicBezTo>
                  <a:pt x="92" y="66"/>
                  <a:pt x="92" y="66"/>
                  <a:pt x="92" y="66"/>
                </a:cubicBezTo>
                <a:cubicBezTo>
                  <a:pt x="92" y="66"/>
                  <a:pt x="92" y="66"/>
                  <a:pt x="92" y="66"/>
                </a:cubicBezTo>
                <a:cubicBezTo>
                  <a:pt x="92" y="66"/>
                  <a:pt x="92" y="67"/>
                  <a:pt x="92" y="67"/>
                </a:cubicBezTo>
                <a:cubicBezTo>
                  <a:pt x="92" y="67"/>
                  <a:pt x="92" y="67"/>
                  <a:pt x="92" y="67"/>
                </a:cubicBezTo>
                <a:cubicBezTo>
                  <a:pt x="92" y="67"/>
                  <a:pt x="92" y="67"/>
                  <a:pt x="93" y="67"/>
                </a:cubicBezTo>
                <a:cubicBezTo>
                  <a:pt x="93" y="67"/>
                  <a:pt x="93" y="67"/>
                  <a:pt x="93" y="67"/>
                </a:cubicBezTo>
                <a:cubicBezTo>
                  <a:pt x="93" y="67"/>
                  <a:pt x="93" y="67"/>
                  <a:pt x="93" y="67"/>
                </a:cubicBezTo>
                <a:cubicBezTo>
                  <a:pt x="93" y="67"/>
                  <a:pt x="93" y="67"/>
                  <a:pt x="93" y="66"/>
                </a:cubicBezTo>
                <a:cubicBezTo>
                  <a:pt x="93" y="66"/>
                  <a:pt x="93" y="66"/>
                  <a:pt x="93" y="66"/>
                </a:cubicBezTo>
                <a:cubicBezTo>
                  <a:pt x="93" y="66"/>
                  <a:pt x="93" y="66"/>
                  <a:pt x="93" y="66"/>
                </a:cubicBezTo>
                <a:cubicBezTo>
                  <a:pt x="93" y="66"/>
                  <a:pt x="93" y="66"/>
                  <a:pt x="94" y="65"/>
                </a:cubicBezTo>
                <a:cubicBezTo>
                  <a:pt x="94" y="65"/>
                  <a:pt x="94" y="65"/>
                  <a:pt x="94" y="65"/>
                </a:cubicBezTo>
                <a:cubicBezTo>
                  <a:pt x="94" y="65"/>
                  <a:pt x="94" y="65"/>
                  <a:pt x="95" y="65"/>
                </a:cubicBezTo>
                <a:cubicBezTo>
                  <a:pt x="95" y="65"/>
                  <a:pt x="95" y="65"/>
                  <a:pt x="95" y="64"/>
                </a:cubicBezTo>
                <a:cubicBezTo>
                  <a:pt x="95" y="64"/>
                  <a:pt x="95" y="64"/>
                  <a:pt x="95" y="64"/>
                </a:cubicBezTo>
                <a:cubicBezTo>
                  <a:pt x="95" y="64"/>
                  <a:pt x="96" y="64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6" y="64"/>
                  <a:pt x="96" y="63"/>
                  <a:pt x="96" y="63"/>
                </a:cubicBezTo>
                <a:cubicBezTo>
                  <a:pt x="96" y="63"/>
                  <a:pt x="96" y="63"/>
                  <a:pt x="96" y="63"/>
                </a:cubicBezTo>
                <a:cubicBezTo>
                  <a:pt x="97" y="63"/>
                  <a:pt x="97" y="63"/>
                  <a:pt x="97" y="63"/>
                </a:cubicBezTo>
                <a:cubicBezTo>
                  <a:pt x="97" y="63"/>
                  <a:pt x="97" y="63"/>
                  <a:pt x="97" y="63"/>
                </a:cubicBezTo>
                <a:cubicBezTo>
                  <a:pt x="97" y="63"/>
                  <a:pt x="97" y="63"/>
                  <a:pt x="97" y="63"/>
                </a:cubicBezTo>
                <a:cubicBezTo>
                  <a:pt x="97" y="64"/>
                  <a:pt x="97" y="64"/>
                  <a:pt x="97" y="64"/>
                </a:cubicBezTo>
                <a:cubicBezTo>
                  <a:pt x="97" y="64"/>
                  <a:pt x="97" y="64"/>
                  <a:pt x="97" y="64"/>
                </a:cubicBezTo>
                <a:cubicBezTo>
                  <a:pt x="97" y="64"/>
                  <a:pt x="97" y="64"/>
                  <a:pt x="97" y="64"/>
                </a:cubicBezTo>
                <a:cubicBezTo>
                  <a:pt x="98" y="65"/>
                  <a:pt x="98" y="65"/>
                  <a:pt x="98" y="65"/>
                </a:cubicBezTo>
                <a:cubicBezTo>
                  <a:pt x="98" y="66"/>
                  <a:pt x="98" y="66"/>
                  <a:pt x="98" y="66"/>
                </a:cubicBezTo>
                <a:cubicBezTo>
                  <a:pt x="98" y="67"/>
                  <a:pt x="98" y="67"/>
                  <a:pt x="98" y="67"/>
                </a:cubicBezTo>
                <a:cubicBezTo>
                  <a:pt x="98" y="68"/>
                  <a:pt x="98" y="68"/>
                  <a:pt x="98" y="68"/>
                </a:cubicBezTo>
                <a:cubicBezTo>
                  <a:pt x="98" y="69"/>
                  <a:pt x="98" y="69"/>
                  <a:pt x="98" y="69"/>
                </a:cubicBezTo>
                <a:cubicBezTo>
                  <a:pt x="98" y="69"/>
                  <a:pt x="98" y="69"/>
                  <a:pt x="98" y="69"/>
                </a:cubicBezTo>
                <a:cubicBezTo>
                  <a:pt x="98" y="69"/>
                  <a:pt x="98" y="70"/>
                  <a:pt x="99" y="70"/>
                </a:cubicBezTo>
                <a:cubicBezTo>
                  <a:pt x="99" y="70"/>
                  <a:pt x="99" y="70"/>
                  <a:pt x="99" y="70"/>
                </a:cubicBezTo>
                <a:cubicBezTo>
                  <a:pt x="99" y="70"/>
                  <a:pt x="99" y="70"/>
                  <a:pt x="99" y="70"/>
                </a:cubicBezTo>
                <a:cubicBezTo>
                  <a:pt x="99" y="71"/>
                  <a:pt x="99" y="71"/>
                  <a:pt x="99" y="71"/>
                </a:cubicBezTo>
                <a:cubicBezTo>
                  <a:pt x="99" y="71"/>
                  <a:pt x="99" y="71"/>
                  <a:pt x="99" y="71"/>
                </a:cubicBezTo>
                <a:cubicBezTo>
                  <a:pt x="99" y="71"/>
                  <a:pt x="99" y="71"/>
                  <a:pt x="99" y="71"/>
                </a:cubicBezTo>
                <a:cubicBezTo>
                  <a:pt x="99" y="71"/>
                  <a:pt x="99" y="71"/>
                  <a:pt x="99" y="71"/>
                </a:cubicBezTo>
                <a:cubicBezTo>
                  <a:pt x="99" y="71"/>
                  <a:pt x="99" y="71"/>
                  <a:pt x="99" y="71"/>
                </a:cubicBezTo>
                <a:cubicBezTo>
                  <a:pt x="99" y="71"/>
                  <a:pt x="99" y="71"/>
                  <a:pt x="99" y="71"/>
                </a:cubicBezTo>
                <a:cubicBezTo>
                  <a:pt x="99" y="71"/>
                  <a:pt x="99" y="71"/>
                  <a:pt x="99" y="71"/>
                </a:cubicBezTo>
                <a:cubicBezTo>
                  <a:pt x="98" y="71"/>
                  <a:pt x="98" y="71"/>
                  <a:pt x="98" y="71"/>
                </a:cubicBezTo>
                <a:cubicBezTo>
                  <a:pt x="98" y="71"/>
                  <a:pt x="98" y="71"/>
                  <a:pt x="98" y="72"/>
                </a:cubicBezTo>
                <a:cubicBezTo>
                  <a:pt x="98" y="72"/>
                  <a:pt x="98" y="72"/>
                  <a:pt x="98" y="72"/>
                </a:cubicBezTo>
                <a:cubicBezTo>
                  <a:pt x="98" y="72"/>
                  <a:pt x="98" y="72"/>
                  <a:pt x="98" y="72"/>
                </a:cubicBezTo>
                <a:cubicBezTo>
                  <a:pt x="98" y="72"/>
                  <a:pt x="98" y="72"/>
                  <a:pt x="98" y="72"/>
                </a:cubicBezTo>
                <a:cubicBezTo>
                  <a:pt x="98" y="73"/>
                  <a:pt x="98" y="73"/>
                  <a:pt x="98" y="73"/>
                </a:cubicBezTo>
                <a:cubicBezTo>
                  <a:pt x="98" y="73"/>
                  <a:pt x="98" y="73"/>
                  <a:pt x="98" y="73"/>
                </a:cubicBezTo>
                <a:cubicBezTo>
                  <a:pt x="98" y="73"/>
                  <a:pt x="98" y="73"/>
                  <a:pt x="98" y="73"/>
                </a:cubicBezTo>
                <a:cubicBezTo>
                  <a:pt x="98" y="73"/>
                  <a:pt x="98" y="73"/>
                  <a:pt x="98" y="73"/>
                </a:cubicBezTo>
                <a:cubicBezTo>
                  <a:pt x="99" y="74"/>
                  <a:pt x="99" y="74"/>
                  <a:pt x="99" y="74"/>
                </a:cubicBezTo>
                <a:cubicBezTo>
                  <a:pt x="99" y="74"/>
                  <a:pt x="100" y="74"/>
                  <a:pt x="100" y="75"/>
                </a:cubicBezTo>
                <a:cubicBezTo>
                  <a:pt x="100" y="75"/>
                  <a:pt x="100" y="75"/>
                  <a:pt x="100" y="75"/>
                </a:cubicBezTo>
                <a:cubicBezTo>
                  <a:pt x="100" y="75"/>
                  <a:pt x="100" y="75"/>
                  <a:pt x="101" y="76"/>
                </a:cubicBezTo>
                <a:cubicBezTo>
                  <a:pt x="101" y="76"/>
                  <a:pt x="101" y="76"/>
                  <a:pt x="101" y="76"/>
                </a:cubicBezTo>
                <a:cubicBezTo>
                  <a:pt x="101" y="76"/>
                  <a:pt x="101" y="76"/>
                  <a:pt x="100" y="76"/>
                </a:cubicBezTo>
                <a:cubicBezTo>
                  <a:pt x="100" y="76"/>
                  <a:pt x="100" y="76"/>
                  <a:pt x="100" y="76"/>
                </a:cubicBezTo>
                <a:cubicBezTo>
                  <a:pt x="100" y="76"/>
                  <a:pt x="100" y="77"/>
                  <a:pt x="100" y="77"/>
                </a:cubicBezTo>
                <a:cubicBezTo>
                  <a:pt x="99" y="77"/>
                  <a:pt x="99" y="77"/>
                  <a:pt x="99" y="77"/>
                </a:cubicBezTo>
                <a:cubicBezTo>
                  <a:pt x="98" y="78"/>
                  <a:pt x="98" y="78"/>
                  <a:pt x="98" y="78"/>
                </a:cubicBezTo>
                <a:cubicBezTo>
                  <a:pt x="97" y="78"/>
                  <a:pt x="97" y="78"/>
                  <a:pt x="97" y="78"/>
                </a:cubicBezTo>
                <a:cubicBezTo>
                  <a:pt x="96" y="78"/>
                  <a:pt x="96" y="78"/>
                  <a:pt x="96" y="78"/>
                </a:cubicBezTo>
                <a:cubicBezTo>
                  <a:pt x="96" y="78"/>
                  <a:pt x="96" y="78"/>
                  <a:pt x="96" y="78"/>
                </a:cubicBezTo>
                <a:cubicBezTo>
                  <a:pt x="96" y="78"/>
                  <a:pt x="96" y="78"/>
                  <a:pt x="96" y="78"/>
                </a:cubicBezTo>
                <a:cubicBezTo>
                  <a:pt x="96" y="78"/>
                  <a:pt x="96" y="78"/>
                  <a:pt x="96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8"/>
                </a:cubicBezTo>
                <a:cubicBezTo>
                  <a:pt x="95" y="78"/>
                  <a:pt x="95" y="78"/>
                  <a:pt x="95" y="77"/>
                </a:cubicBezTo>
                <a:cubicBezTo>
                  <a:pt x="95" y="77"/>
                  <a:pt x="95" y="77"/>
                  <a:pt x="95" y="77"/>
                </a:cubicBezTo>
                <a:cubicBezTo>
                  <a:pt x="95" y="77"/>
                  <a:pt x="95" y="77"/>
                  <a:pt x="94" y="77"/>
                </a:cubicBezTo>
                <a:cubicBezTo>
                  <a:pt x="94" y="77"/>
                  <a:pt x="94" y="77"/>
                  <a:pt x="94" y="76"/>
                </a:cubicBezTo>
                <a:cubicBezTo>
                  <a:pt x="94" y="76"/>
                  <a:pt x="94" y="76"/>
                  <a:pt x="94" y="76"/>
                </a:cubicBezTo>
                <a:cubicBezTo>
                  <a:pt x="94" y="76"/>
                  <a:pt x="93" y="76"/>
                  <a:pt x="93" y="76"/>
                </a:cubicBezTo>
                <a:cubicBezTo>
                  <a:pt x="93" y="76"/>
                  <a:pt x="93" y="76"/>
                  <a:pt x="93" y="76"/>
                </a:cubicBezTo>
                <a:cubicBezTo>
                  <a:pt x="93" y="76"/>
                  <a:pt x="92" y="77"/>
                  <a:pt x="92" y="77"/>
                </a:cubicBezTo>
                <a:cubicBezTo>
                  <a:pt x="92" y="77"/>
                  <a:pt x="92" y="77"/>
                  <a:pt x="92" y="77"/>
                </a:cubicBezTo>
                <a:cubicBezTo>
                  <a:pt x="92" y="77"/>
                  <a:pt x="92" y="77"/>
                  <a:pt x="92" y="77"/>
                </a:cubicBezTo>
                <a:cubicBezTo>
                  <a:pt x="92" y="77"/>
                  <a:pt x="92" y="77"/>
                  <a:pt x="91" y="77"/>
                </a:cubicBezTo>
                <a:cubicBezTo>
                  <a:pt x="91" y="77"/>
                  <a:pt x="91" y="77"/>
                  <a:pt x="91" y="78"/>
                </a:cubicBezTo>
                <a:cubicBezTo>
                  <a:pt x="91" y="78"/>
                  <a:pt x="91" y="78"/>
                  <a:pt x="91" y="78"/>
                </a:cubicBezTo>
                <a:cubicBezTo>
                  <a:pt x="91" y="78"/>
                  <a:pt x="91" y="78"/>
                  <a:pt x="91" y="78"/>
                </a:cubicBezTo>
                <a:cubicBezTo>
                  <a:pt x="91" y="78"/>
                  <a:pt x="91" y="78"/>
                  <a:pt x="91" y="78"/>
                </a:cubicBezTo>
                <a:cubicBezTo>
                  <a:pt x="90" y="79"/>
                  <a:pt x="90" y="79"/>
                  <a:pt x="90" y="79"/>
                </a:cubicBezTo>
                <a:cubicBezTo>
                  <a:pt x="90" y="79"/>
                  <a:pt x="90" y="79"/>
                  <a:pt x="90" y="79"/>
                </a:cubicBezTo>
                <a:cubicBezTo>
                  <a:pt x="90" y="79"/>
                  <a:pt x="89" y="79"/>
                  <a:pt x="89" y="79"/>
                </a:cubicBezTo>
                <a:cubicBezTo>
                  <a:pt x="89" y="79"/>
                  <a:pt x="89" y="79"/>
                  <a:pt x="89" y="79"/>
                </a:cubicBezTo>
                <a:cubicBezTo>
                  <a:pt x="89" y="79"/>
                  <a:pt x="89" y="79"/>
                  <a:pt x="89" y="79"/>
                </a:cubicBezTo>
                <a:cubicBezTo>
                  <a:pt x="89" y="79"/>
                  <a:pt x="89" y="79"/>
                  <a:pt x="89" y="79"/>
                </a:cubicBezTo>
                <a:cubicBezTo>
                  <a:pt x="89" y="79"/>
                  <a:pt x="89" y="79"/>
                  <a:pt x="89" y="79"/>
                </a:cubicBezTo>
                <a:cubicBezTo>
                  <a:pt x="88" y="79"/>
                  <a:pt x="88" y="79"/>
                  <a:pt x="88" y="79"/>
                </a:cubicBezTo>
                <a:cubicBezTo>
                  <a:pt x="88" y="79"/>
                  <a:pt x="88" y="79"/>
                  <a:pt x="88" y="79"/>
                </a:cubicBezTo>
                <a:cubicBezTo>
                  <a:pt x="88" y="79"/>
                  <a:pt x="87" y="79"/>
                  <a:pt x="87" y="79"/>
                </a:cubicBezTo>
                <a:cubicBezTo>
                  <a:pt x="87" y="79"/>
                  <a:pt x="87" y="79"/>
                  <a:pt x="87" y="79"/>
                </a:cubicBezTo>
                <a:cubicBezTo>
                  <a:pt x="87" y="79"/>
                  <a:pt x="87" y="79"/>
                  <a:pt x="86" y="79"/>
                </a:cubicBezTo>
                <a:cubicBezTo>
                  <a:pt x="86" y="79"/>
                  <a:pt x="86" y="79"/>
                  <a:pt x="86" y="79"/>
                </a:cubicBezTo>
                <a:cubicBezTo>
                  <a:pt x="86" y="79"/>
                  <a:pt x="86" y="79"/>
                  <a:pt x="86" y="79"/>
                </a:cubicBezTo>
                <a:cubicBezTo>
                  <a:pt x="86" y="79"/>
                  <a:pt x="86" y="79"/>
                  <a:pt x="85" y="79"/>
                </a:cubicBezTo>
                <a:cubicBezTo>
                  <a:pt x="85" y="79"/>
                  <a:pt x="85" y="79"/>
                  <a:pt x="85" y="79"/>
                </a:cubicBezTo>
                <a:cubicBezTo>
                  <a:pt x="85" y="79"/>
                  <a:pt x="85" y="79"/>
                  <a:pt x="85" y="78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8"/>
                  <a:pt x="84" y="78"/>
                  <a:pt x="83" y="78"/>
                </a:cubicBezTo>
                <a:cubicBezTo>
                  <a:pt x="83" y="78"/>
                  <a:pt x="83" y="78"/>
                  <a:pt x="83" y="78"/>
                </a:cubicBezTo>
                <a:cubicBezTo>
                  <a:pt x="83" y="77"/>
                  <a:pt x="83" y="77"/>
                  <a:pt x="83" y="77"/>
                </a:cubicBezTo>
                <a:cubicBezTo>
                  <a:pt x="83" y="77"/>
                  <a:pt x="83" y="77"/>
                  <a:pt x="82" y="77"/>
                </a:cubicBezTo>
                <a:cubicBezTo>
                  <a:pt x="82" y="77"/>
                  <a:pt x="82" y="77"/>
                  <a:pt x="82" y="77"/>
                </a:cubicBezTo>
                <a:cubicBezTo>
                  <a:pt x="82" y="77"/>
                  <a:pt x="82" y="77"/>
                  <a:pt x="82" y="77"/>
                </a:cubicBezTo>
                <a:cubicBezTo>
                  <a:pt x="81" y="77"/>
                  <a:pt x="81" y="77"/>
                  <a:pt x="81" y="77"/>
                </a:cubicBezTo>
                <a:cubicBezTo>
                  <a:pt x="81" y="77"/>
                  <a:pt x="81" y="77"/>
                  <a:pt x="81" y="77"/>
                </a:cubicBezTo>
                <a:cubicBezTo>
                  <a:pt x="81" y="77"/>
                  <a:pt x="81" y="77"/>
                  <a:pt x="81" y="77"/>
                </a:cubicBezTo>
                <a:cubicBezTo>
                  <a:pt x="81" y="77"/>
                  <a:pt x="81" y="77"/>
                  <a:pt x="81" y="77"/>
                </a:cubicBezTo>
                <a:cubicBezTo>
                  <a:pt x="80" y="77"/>
                  <a:pt x="80" y="77"/>
                  <a:pt x="80" y="77"/>
                </a:cubicBezTo>
                <a:cubicBezTo>
                  <a:pt x="80" y="77"/>
                  <a:pt x="80" y="77"/>
                  <a:pt x="80" y="77"/>
                </a:cubicBezTo>
                <a:cubicBezTo>
                  <a:pt x="80" y="77"/>
                  <a:pt x="80" y="77"/>
                  <a:pt x="80" y="77"/>
                </a:cubicBezTo>
                <a:cubicBezTo>
                  <a:pt x="80" y="77"/>
                  <a:pt x="80" y="78"/>
                  <a:pt x="80" y="78"/>
                </a:cubicBezTo>
                <a:cubicBezTo>
                  <a:pt x="80" y="78"/>
                  <a:pt x="80" y="78"/>
                  <a:pt x="79" y="78"/>
                </a:cubicBezTo>
                <a:cubicBezTo>
                  <a:pt x="79" y="78"/>
                  <a:pt x="79" y="78"/>
                  <a:pt x="79" y="78"/>
                </a:cubicBezTo>
                <a:cubicBezTo>
                  <a:pt x="79" y="78"/>
                  <a:pt x="79" y="78"/>
                  <a:pt x="79" y="78"/>
                </a:cubicBezTo>
                <a:cubicBezTo>
                  <a:pt x="79" y="78"/>
                  <a:pt x="79" y="78"/>
                  <a:pt x="79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9" y="80"/>
                  <a:pt x="79" y="80"/>
                  <a:pt x="79" y="80"/>
                </a:cubicBezTo>
                <a:cubicBezTo>
                  <a:pt x="79" y="80"/>
                  <a:pt x="79" y="80"/>
                  <a:pt x="79" y="80"/>
                </a:cubicBezTo>
                <a:cubicBezTo>
                  <a:pt x="79" y="80"/>
                  <a:pt x="79" y="80"/>
                  <a:pt x="78" y="80"/>
                </a:cubicBezTo>
                <a:cubicBezTo>
                  <a:pt x="78" y="80"/>
                  <a:pt x="78" y="80"/>
                  <a:pt x="78" y="80"/>
                </a:cubicBezTo>
                <a:cubicBezTo>
                  <a:pt x="78" y="80"/>
                  <a:pt x="78" y="80"/>
                  <a:pt x="78" y="80"/>
                </a:cubicBezTo>
                <a:cubicBezTo>
                  <a:pt x="78" y="80"/>
                  <a:pt x="78" y="80"/>
                  <a:pt x="78" y="80"/>
                </a:cubicBezTo>
                <a:cubicBezTo>
                  <a:pt x="78" y="80"/>
                  <a:pt x="78" y="80"/>
                  <a:pt x="78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7" y="80"/>
                  <a:pt x="77" y="80"/>
                  <a:pt x="77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0"/>
                  <a:pt x="75" y="80"/>
                  <a:pt x="75" y="80"/>
                </a:cubicBezTo>
                <a:cubicBezTo>
                  <a:pt x="75" y="80"/>
                  <a:pt x="75" y="80"/>
                  <a:pt x="75" y="80"/>
                </a:cubicBezTo>
                <a:cubicBezTo>
                  <a:pt x="75" y="80"/>
                  <a:pt x="75" y="80"/>
                  <a:pt x="75" y="80"/>
                </a:cubicBezTo>
                <a:cubicBezTo>
                  <a:pt x="75" y="80"/>
                  <a:pt x="75" y="80"/>
                  <a:pt x="75" y="80"/>
                </a:cubicBezTo>
                <a:cubicBezTo>
                  <a:pt x="75" y="80"/>
                  <a:pt x="75" y="80"/>
                  <a:pt x="75" y="80"/>
                </a:cubicBezTo>
                <a:cubicBezTo>
                  <a:pt x="75" y="80"/>
                  <a:pt x="75" y="80"/>
                  <a:pt x="75" y="80"/>
                </a:cubicBezTo>
                <a:cubicBezTo>
                  <a:pt x="75" y="80"/>
                  <a:pt x="75" y="80"/>
                  <a:pt x="75" y="80"/>
                </a:cubicBezTo>
                <a:cubicBezTo>
                  <a:pt x="75" y="80"/>
                  <a:pt x="75" y="80"/>
                  <a:pt x="74" y="80"/>
                </a:cubicBezTo>
                <a:cubicBezTo>
                  <a:pt x="74" y="80"/>
                  <a:pt x="74" y="80"/>
                  <a:pt x="74" y="80"/>
                </a:cubicBezTo>
                <a:cubicBezTo>
                  <a:pt x="74" y="80"/>
                  <a:pt x="74" y="80"/>
                  <a:pt x="74" y="80"/>
                </a:cubicBezTo>
                <a:cubicBezTo>
                  <a:pt x="74" y="80"/>
                  <a:pt x="73" y="80"/>
                  <a:pt x="73" y="80"/>
                </a:cubicBezTo>
                <a:cubicBezTo>
                  <a:pt x="73" y="80"/>
                  <a:pt x="73" y="80"/>
                  <a:pt x="73" y="80"/>
                </a:cubicBezTo>
                <a:cubicBezTo>
                  <a:pt x="73" y="80"/>
                  <a:pt x="72" y="80"/>
                  <a:pt x="72" y="80"/>
                </a:cubicBezTo>
                <a:cubicBezTo>
                  <a:pt x="72" y="80"/>
                  <a:pt x="72" y="80"/>
                  <a:pt x="72" y="80"/>
                </a:cubicBezTo>
                <a:cubicBezTo>
                  <a:pt x="72" y="80"/>
                  <a:pt x="72" y="80"/>
                  <a:pt x="72" y="80"/>
                </a:cubicBezTo>
                <a:cubicBezTo>
                  <a:pt x="72" y="80"/>
                  <a:pt x="72" y="80"/>
                  <a:pt x="72" y="80"/>
                </a:cubicBezTo>
                <a:cubicBezTo>
                  <a:pt x="72" y="80"/>
                  <a:pt x="71" y="80"/>
                  <a:pt x="71" y="80"/>
                </a:cubicBezTo>
                <a:cubicBezTo>
                  <a:pt x="71" y="80"/>
                  <a:pt x="71" y="80"/>
                  <a:pt x="71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70" y="80"/>
                  <a:pt x="70" y="80"/>
                  <a:pt x="70" y="81"/>
                </a:cubicBezTo>
                <a:cubicBezTo>
                  <a:pt x="70" y="81"/>
                  <a:pt x="70" y="81"/>
                  <a:pt x="70" y="81"/>
                </a:cubicBezTo>
                <a:cubicBezTo>
                  <a:pt x="70" y="81"/>
                  <a:pt x="70" y="81"/>
                  <a:pt x="69" y="81"/>
                </a:cubicBezTo>
                <a:cubicBezTo>
                  <a:pt x="69" y="81"/>
                  <a:pt x="69" y="81"/>
                  <a:pt x="69" y="81"/>
                </a:cubicBezTo>
                <a:cubicBezTo>
                  <a:pt x="69" y="81"/>
                  <a:pt x="69" y="81"/>
                  <a:pt x="69" y="81"/>
                </a:cubicBezTo>
                <a:cubicBezTo>
                  <a:pt x="69" y="81"/>
                  <a:pt x="69" y="81"/>
                  <a:pt x="69" y="81"/>
                </a:cubicBezTo>
                <a:cubicBezTo>
                  <a:pt x="69" y="81"/>
                  <a:pt x="69" y="81"/>
                  <a:pt x="69" y="81"/>
                </a:cubicBezTo>
                <a:cubicBezTo>
                  <a:pt x="69" y="82"/>
                  <a:pt x="69" y="82"/>
                  <a:pt x="69" y="82"/>
                </a:cubicBezTo>
                <a:cubicBezTo>
                  <a:pt x="69" y="82"/>
                  <a:pt x="69" y="82"/>
                  <a:pt x="69" y="82"/>
                </a:cubicBezTo>
                <a:cubicBezTo>
                  <a:pt x="69" y="82"/>
                  <a:pt x="69" y="82"/>
                  <a:pt x="69" y="82"/>
                </a:cubicBezTo>
                <a:cubicBezTo>
                  <a:pt x="68" y="82"/>
                  <a:pt x="68" y="82"/>
                  <a:pt x="68" y="82"/>
                </a:cubicBezTo>
                <a:cubicBezTo>
                  <a:pt x="67" y="82"/>
                  <a:pt x="67" y="82"/>
                  <a:pt x="66" y="82"/>
                </a:cubicBezTo>
                <a:cubicBezTo>
                  <a:pt x="66" y="82"/>
                  <a:pt x="66" y="82"/>
                  <a:pt x="65" y="83"/>
                </a:cubicBezTo>
                <a:cubicBezTo>
                  <a:pt x="65" y="83"/>
                  <a:pt x="65" y="83"/>
                  <a:pt x="65" y="83"/>
                </a:cubicBezTo>
                <a:cubicBezTo>
                  <a:pt x="64" y="83"/>
                  <a:pt x="64" y="83"/>
                  <a:pt x="64" y="83"/>
                </a:cubicBezTo>
                <a:cubicBezTo>
                  <a:pt x="64" y="84"/>
                  <a:pt x="64" y="84"/>
                  <a:pt x="64" y="84"/>
                </a:cubicBezTo>
                <a:cubicBezTo>
                  <a:pt x="63" y="84"/>
                  <a:pt x="63" y="84"/>
                  <a:pt x="63" y="84"/>
                </a:cubicBezTo>
                <a:cubicBezTo>
                  <a:pt x="63" y="84"/>
                  <a:pt x="63" y="84"/>
                  <a:pt x="63" y="84"/>
                </a:cubicBezTo>
                <a:cubicBezTo>
                  <a:pt x="62" y="84"/>
                  <a:pt x="62" y="84"/>
                  <a:pt x="62" y="84"/>
                </a:cubicBezTo>
                <a:cubicBezTo>
                  <a:pt x="62" y="84"/>
                  <a:pt x="62" y="84"/>
                  <a:pt x="62" y="84"/>
                </a:cubicBezTo>
                <a:cubicBezTo>
                  <a:pt x="62" y="84"/>
                  <a:pt x="62" y="84"/>
                  <a:pt x="62" y="84"/>
                </a:cubicBezTo>
                <a:cubicBezTo>
                  <a:pt x="62" y="85"/>
                  <a:pt x="62" y="85"/>
                  <a:pt x="62" y="85"/>
                </a:cubicBezTo>
                <a:cubicBezTo>
                  <a:pt x="62" y="85"/>
                  <a:pt x="62" y="85"/>
                  <a:pt x="62" y="85"/>
                </a:cubicBezTo>
                <a:cubicBezTo>
                  <a:pt x="62" y="85"/>
                  <a:pt x="62" y="85"/>
                  <a:pt x="62" y="85"/>
                </a:cubicBezTo>
                <a:cubicBezTo>
                  <a:pt x="62" y="85"/>
                  <a:pt x="62" y="85"/>
                  <a:pt x="62" y="85"/>
                </a:cubicBezTo>
                <a:cubicBezTo>
                  <a:pt x="62" y="85"/>
                  <a:pt x="62" y="85"/>
                  <a:pt x="62" y="85"/>
                </a:cubicBezTo>
                <a:cubicBezTo>
                  <a:pt x="62" y="85"/>
                  <a:pt x="62" y="85"/>
                  <a:pt x="62" y="85"/>
                </a:cubicBezTo>
                <a:cubicBezTo>
                  <a:pt x="62" y="85"/>
                  <a:pt x="62" y="86"/>
                  <a:pt x="62" y="86"/>
                </a:cubicBezTo>
                <a:cubicBezTo>
                  <a:pt x="62" y="86"/>
                  <a:pt x="62" y="86"/>
                  <a:pt x="62" y="86"/>
                </a:cubicBezTo>
                <a:cubicBezTo>
                  <a:pt x="62" y="86"/>
                  <a:pt x="62" y="86"/>
                  <a:pt x="62" y="86"/>
                </a:cubicBezTo>
                <a:cubicBezTo>
                  <a:pt x="62" y="86"/>
                  <a:pt x="62" y="86"/>
                  <a:pt x="61" y="86"/>
                </a:cubicBezTo>
                <a:cubicBezTo>
                  <a:pt x="61" y="86"/>
                  <a:pt x="61" y="86"/>
                  <a:pt x="61" y="86"/>
                </a:cubicBezTo>
                <a:cubicBezTo>
                  <a:pt x="61" y="86"/>
                  <a:pt x="61" y="86"/>
                  <a:pt x="61" y="86"/>
                </a:cubicBezTo>
                <a:cubicBezTo>
                  <a:pt x="61" y="86"/>
                  <a:pt x="60" y="86"/>
                  <a:pt x="60" y="86"/>
                </a:cubicBezTo>
                <a:cubicBezTo>
                  <a:pt x="60" y="86"/>
                  <a:pt x="60" y="86"/>
                  <a:pt x="60" y="86"/>
                </a:cubicBezTo>
                <a:cubicBezTo>
                  <a:pt x="60" y="86"/>
                  <a:pt x="60" y="86"/>
                  <a:pt x="59" y="86"/>
                </a:cubicBezTo>
                <a:cubicBezTo>
                  <a:pt x="59" y="86"/>
                  <a:pt x="59" y="86"/>
                  <a:pt x="59" y="86"/>
                </a:cubicBezTo>
                <a:cubicBezTo>
                  <a:pt x="59" y="87"/>
                  <a:pt x="59" y="87"/>
                  <a:pt x="59" y="87"/>
                </a:cubicBezTo>
                <a:cubicBezTo>
                  <a:pt x="59" y="87"/>
                  <a:pt x="58" y="87"/>
                  <a:pt x="58" y="87"/>
                </a:cubicBezTo>
                <a:cubicBezTo>
                  <a:pt x="58" y="87"/>
                  <a:pt x="58" y="87"/>
                  <a:pt x="58" y="87"/>
                </a:cubicBezTo>
                <a:cubicBezTo>
                  <a:pt x="58" y="87"/>
                  <a:pt x="58" y="87"/>
                  <a:pt x="58" y="87"/>
                </a:cubicBezTo>
                <a:cubicBezTo>
                  <a:pt x="58" y="87"/>
                  <a:pt x="58" y="87"/>
                  <a:pt x="58" y="87"/>
                </a:cubicBezTo>
                <a:cubicBezTo>
                  <a:pt x="57" y="87"/>
                  <a:pt x="57" y="87"/>
                  <a:pt x="57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5" y="88"/>
                  <a:pt x="55" y="88"/>
                  <a:pt x="55" y="88"/>
                </a:cubicBezTo>
                <a:cubicBezTo>
                  <a:pt x="54" y="88"/>
                  <a:pt x="54" y="89"/>
                  <a:pt x="54" y="89"/>
                </a:cubicBezTo>
                <a:cubicBezTo>
                  <a:pt x="54" y="89"/>
                  <a:pt x="54" y="89"/>
                  <a:pt x="54" y="89"/>
                </a:cubicBezTo>
                <a:cubicBezTo>
                  <a:pt x="53" y="90"/>
                  <a:pt x="53" y="90"/>
                  <a:pt x="53" y="90"/>
                </a:cubicBezTo>
                <a:cubicBezTo>
                  <a:pt x="53" y="90"/>
                  <a:pt x="53" y="90"/>
                  <a:pt x="52" y="90"/>
                </a:cubicBezTo>
                <a:cubicBezTo>
                  <a:pt x="52" y="91"/>
                  <a:pt x="52" y="91"/>
                  <a:pt x="52" y="91"/>
                </a:cubicBezTo>
                <a:cubicBezTo>
                  <a:pt x="52" y="91"/>
                  <a:pt x="51" y="91"/>
                  <a:pt x="51" y="91"/>
                </a:cubicBezTo>
                <a:cubicBezTo>
                  <a:pt x="51" y="91"/>
                  <a:pt x="51" y="91"/>
                  <a:pt x="51" y="91"/>
                </a:cubicBezTo>
                <a:cubicBezTo>
                  <a:pt x="51" y="91"/>
                  <a:pt x="51" y="92"/>
                  <a:pt x="51" y="92"/>
                </a:cubicBezTo>
                <a:cubicBezTo>
                  <a:pt x="51" y="92"/>
                  <a:pt x="50" y="92"/>
                  <a:pt x="50" y="92"/>
                </a:cubicBezTo>
                <a:cubicBezTo>
                  <a:pt x="50" y="92"/>
                  <a:pt x="50" y="92"/>
                  <a:pt x="50" y="92"/>
                </a:cubicBezTo>
                <a:cubicBezTo>
                  <a:pt x="50" y="92"/>
                  <a:pt x="50" y="92"/>
                  <a:pt x="50" y="92"/>
                </a:cubicBezTo>
                <a:cubicBezTo>
                  <a:pt x="50" y="92"/>
                  <a:pt x="50" y="92"/>
                  <a:pt x="50" y="92"/>
                </a:cubicBezTo>
                <a:cubicBezTo>
                  <a:pt x="50" y="92"/>
                  <a:pt x="50" y="92"/>
                  <a:pt x="50" y="92"/>
                </a:cubicBezTo>
                <a:cubicBezTo>
                  <a:pt x="50" y="91"/>
                  <a:pt x="50" y="91"/>
                  <a:pt x="50" y="91"/>
                </a:cubicBezTo>
                <a:cubicBezTo>
                  <a:pt x="49" y="91"/>
                  <a:pt x="49" y="91"/>
                  <a:pt x="49" y="91"/>
                </a:cubicBezTo>
                <a:cubicBezTo>
                  <a:pt x="49" y="91"/>
                  <a:pt x="49" y="91"/>
                  <a:pt x="48" y="91"/>
                </a:cubicBezTo>
                <a:cubicBezTo>
                  <a:pt x="48" y="91"/>
                  <a:pt x="48" y="91"/>
                  <a:pt x="48" y="91"/>
                </a:cubicBezTo>
                <a:cubicBezTo>
                  <a:pt x="48" y="91"/>
                  <a:pt x="48" y="91"/>
                  <a:pt x="48" y="91"/>
                </a:cubicBezTo>
                <a:cubicBezTo>
                  <a:pt x="48" y="91"/>
                  <a:pt x="48" y="91"/>
                  <a:pt x="47" y="91"/>
                </a:cubicBezTo>
                <a:cubicBezTo>
                  <a:pt x="47" y="91"/>
                  <a:pt x="47" y="91"/>
                  <a:pt x="47" y="91"/>
                </a:cubicBezTo>
                <a:cubicBezTo>
                  <a:pt x="47" y="91"/>
                  <a:pt x="47" y="91"/>
                  <a:pt x="47" y="91"/>
                </a:cubicBezTo>
                <a:cubicBezTo>
                  <a:pt x="47" y="91"/>
                  <a:pt x="47" y="90"/>
                  <a:pt x="47" y="90"/>
                </a:cubicBezTo>
                <a:cubicBezTo>
                  <a:pt x="47" y="90"/>
                  <a:pt x="47" y="90"/>
                  <a:pt x="47" y="90"/>
                </a:cubicBezTo>
                <a:cubicBezTo>
                  <a:pt x="47" y="90"/>
                  <a:pt x="47" y="90"/>
                  <a:pt x="47" y="90"/>
                </a:cubicBezTo>
                <a:cubicBezTo>
                  <a:pt x="47" y="90"/>
                  <a:pt x="47" y="90"/>
                  <a:pt x="47" y="90"/>
                </a:cubicBezTo>
                <a:cubicBezTo>
                  <a:pt x="47" y="90"/>
                  <a:pt x="47" y="90"/>
                  <a:pt x="47" y="90"/>
                </a:cubicBezTo>
                <a:cubicBezTo>
                  <a:pt x="47" y="90"/>
                  <a:pt x="47" y="89"/>
                  <a:pt x="47" y="89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7" y="89"/>
                  <a:pt x="47" y="89"/>
                </a:cubicBezTo>
                <a:cubicBezTo>
                  <a:pt x="48" y="89"/>
                  <a:pt x="48" y="89"/>
                  <a:pt x="48" y="89"/>
                </a:cubicBezTo>
                <a:cubicBezTo>
                  <a:pt x="48" y="89"/>
                  <a:pt x="48" y="89"/>
                  <a:pt x="48" y="89"/>
                </a:cubicBezTo>
                <a:cubicBezTo>
                  <a:pt x="48" y="89"/>
                  <a:pt x="48" y="89"/>
                  <a:pt x="48" y="90"/>
                </a:cubicBezTo>
                <a:cubicBezTo>
                  <a:pt x="48" y="90"/>
                  <a:pt x="48" y="90"/>
                  <a:pt x="48" y="90"/>
                </a:cubicBezTo>
                <a:cubicBezTo>
                  <a:pt x="48" y="90"/>
                  <a:pt x="49" y="90"/>
                  <a:pt x="49" y="90"/>
                </a:cubicBezTo>
                <a:cubicBezTo>
                  <a:pt x="49" y="90"/>
                  <a:pt x="49" y="90"/>
                  <a:pt x="49" y="90"/>
                </a:cubicBezTo>
                <a:cubicBezTo>
                  <a:pt x="49" y="90"/>
                  <a:pt x="49" y="90"/>
                  <a:pt x="49" y="90"/>
                </a:cubicBezTo>
                <a:cubicBezTo>
                  <a:pt x="49" y="90"/>
                  <a:pt x="49" y="90"/>
                  <a:pt x="49" y="89"/>
                </a:cubicBezTo>
                <a:cubicBezTo>
                  <a:pt x="49" y="89"/>
                  <a:pt x="49" y="89"/>
                  <a:pt x="49" y="89"/>
                </a:cubicBezTo>
                <a:cubicBezTo>
                  <a:pt x="49" y="89"/>
                  <a:pt x="49" y="89"/>
                  <a:pt x="49" y="89"/>
                </a:cubicBezTo>
                <a:cubicBezTo>
                  <a:pt x="49" y="89"/>
                  <a:pt x="49" y="89"/>
                  <a:pt x="49" y="89"/>
                </a:cubicBezTo>
                <a:cubicBezTo>
                  <a:pt x="49" y="89"/>
                  <a:pt x="49" y="89"/>
                  <a:pt x="49" y="89"/>
                </a:cubicBezTo>
                <a:cubicBezTo>
                  <a:pt x="49" y="89"/>
                  <a:pt x="49" y="89"/>
                  <a:pt x="49" y="89"/>
                </a:cubicBezTo>
                <a:cubicBezTo>
                  <a:pt x="49" y="89"/>
                  <a:pt x="49" y="89"/>
                  <a:pt x="49" y="89"/>
                </a:cubicBezTo>
                <a:cubicBezTo>
                  <a:pt x="49" y="89"/>
                  <a:pt x="49" y="89"/>
                  <a:pt x="50" y="89"/>
                </a:cubicBezTo>
                <a:cubicBezTo>
                  <a:pt x="50" y="89"/>
                  <a:pt x="50" y="89"/>
                  <a:pt x="50" y="89"/>
                </a:cubicBezTo>
                <a:cubicBezTo>
                  <a:pt x="50" y="89"/>
                  <a:pt x="50" y="89"/>
                  <a:pt x="50" y="89"/>
                </a:cubicBezTo>
                <a:cubicBezTo>
                  <a:pt x="50" y="89"/>
                  <a:pt x="50" y="89"/>
                  <a:pt x="50" y="88"/>
                </a:cubicBezTo>
                <a:cubicBezTo>
                  <a:pt x="50" y="88"/>
                  <a:pt x="50" y="88"/>
                  <a:pt x="51" y="88"/>
                </a:cubicBezTo>
                <a:cubicBezTo>
                  <a:pt x="51" y="88"/>
                  <a:pt x="51" y="88"/>
                  <a:pt x="51" y="88"/>
                </a:cubicBezTo>
                <a:cubicBezTo>
                  <a:pt x="51" y="88"/>
                  <a:pt x="51" y="88"/>
                  <a:pt x="52" y="88"/>
                </a:cubicBezTo>
                <a:cubicBezTo>
                  <a:pt x="52" y="88"/>
                  <a:pt x="52" y="88"/>
                  <a:pt x="52" y="88"/>
                </a:cubicBezTo>
                <a:cubicBezTo>
                  <a:pt x="52" y="88"/>
                  <a:pt x="52" y="88"/>
                  <a:pt x="52" y="88"/>
                </a:cubicBezTo>
                <a:cubicBezTo>
                  <a:pt x="53" y="88"/>
                  <a:pt x="53" y="88"/>
                  <a:pt x="53" y="88"/>
                </a:cubicBezTo>
                <a:cubicBezTo>
                  <a:pt x="53" y="88"/>
                  <a:pt x="53" y="88"/>
                  <a:pt x="53" y="88"/>
                </a:cubicBezTo>
                <a:cubicBezTo>
                  <a:pt x="53" y="88"/>
                  <a:pt x="53" y="88"/>
                  <a:pt x="53" y="88"/>
                </a:cubicBezTo>
                <a:cubicBezTo>
                  <a:pt x="53" y="88"/>
                  <a:pt x="53" y="88"/>
                  <a:pt x="53" y="88"/>
                </a:cubicBezTo>
                <a:cubicBezTo>
                  <a:pt x="53" y="88"/>
                  <a:pt x="53" y="88"/>
                  <a:pt x="53" y="88"/>
                </a:cubicBezTo>
                <a:cubicBezTo>
                  <a:pt x="53" y="88"/>
                  <a:pt x="53" y="88"/>
                  <a:pt x="53" y="88"/>
                </a:cubicBezTo>
                <a:cubicBezTo>
                  <a:pt x="53" y="88"/>
                  <a:pt x="54" y="88"/>
                  <a:pt x="54" y="88"/>
                </a:cubicBezTo>
                <a:cubicBezTo>
                  <a:pt x="54" y="88"/>
                  <a:pt x="54" y="88"/>
                  <a:pt x="54" y="88"/>
                </a:cubicBezTo>
                <a:cubicBezTo>
                  <a:pt x="54" y="88"/>
                  <a:pt x="54" y="88"/>
                  <a:pt x="54" y="88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7"/>
                  <a:pt x="56" y="87"/>
                  <a:pt x="57" y="87"/>
                </a:cubicBezTo>
                <a:cubicBezTo>
                  <a:pt x="57" y="87"/>
                  <a:pt x="57" y="87"/>
                  <a:pt x="57" y="87"/>
                </a:cubicBezTo>
                <a:cubicBezTo>
                  <a:pt x="57" y="87"/>
                  <a:pt x="57" y="87"/>
                  <a:pt x="57" y="87"/>
                </a:cubicBezTo>
                <a:cubicBezTo>
                  <a:pt x="57" y="87"/>
                  <a:pt x="57" y="87"/>
                  <a:pt x="57" y="86"/>
                </a:cubicBezTo>
                <a:cubicBezTo>
                  <a:pt x="57" y="86"/>
                  <a:pt x="57" y="86"/>
                  <a:pt x="57" y="86"/>
                </a:cubicBezTo>
                <a:cubicBezTo>
                  <a:pt x="57" y="86"/>
                  <a:pt x="57" y="86"/>
                  <a:pt x="57" y="86"/>
                </a:cubicBezTo>
                <a:cubicBezTo>
                  <a:pt x="57" y="86"/>
                  <a:pt x="57" y="86"/>
                  <a:pt x="57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6"/>
                </a:cubicBezTo>
                <a:cubicBezTo>
                  <a:pt x="56" y="86"/>
                  <a:pt x="56" y="86"/>
                  <a:pt x="56" y="85"/>
                </a:cubicBezTo>
                <a:cubicBezTo>
                  <a:pt x="56" y="85"/>
                  <a:pt x="56" y="85"/>
                  <a:pt x="56" y="85"/>
                </a:cubicBezTo>
                <a:cubicBezTo>
                  <a:pt x="57" y="85"/>
                  <a:pt x="57" y="85"/>
                  <a:pt x="57" y="85"/>
                </a:cubicBezTo>
                <a:cubicBezTo>
                  <a:pt x="57" y="85"/>
                  <a:pt x="57" y="85"/>
                  <a:pt x="57" y="85"/>
                </a:cubicBezTo>
                <a:cubicBezTo>
                  <a:pt x="57" y="85"/>
                  <a:pt x="57" y="85"/>
                  <a:pt x="57" y="85"/>
                </a:cubicBezTo>
                <a:cubicBezTo>
                  <a:pt x="57" y="85"/>
                  <a:pt x="57" y="84"/>
                  <a:pt x="57" y="84"/>
                </a:cubicBezTo>
                <a:cubicBezTo>
                  <a:pt x="57" y="84"/>
                  <a:pt x="57" y="84"/>
                  <a:pt x="58" y="84"/>
                </a:cubicBezTo>
                <a:cubicBezTo>
                  <a:pt x="58" y="84"/>
                  <a:pt x="58" y="83"/>
                  <a:pt x="58" y="83"/>
                </a:cubicBezTo>
                <a:cubicBezTo>
                  <a:pt x="59" y="83"/>
                  <a:pt x="59" y="83"/>
                  <a:pt x="59" y="83"/>
                </a:cubicBezTo>
                <a:cubicBezTo>
                  <a:pt x="60" y="83"/>
                  <a:pt x="60" y="83"/>
                  <a:pt x="61" y="82"/>
                </a:cubicBezTo>
                <a:cubicBezTo>
                  <a:pt x="61" y="82"/>
                  <a:pt x="61" y="82"/>
                  <a:pt x="62" y="82"/>
                </a:cubicBezTo>
                <a:cubicBezTo>
                  <a:pt x="62" y="81"/>
                  <a:pt x="63" y="81"/>
                  <a:pt x="63" y="81"/>
                </a:cubicBezTo>
                <a:cubicBezTo>
                  <a:pt x="63" y="80"/>
                  <a:pt x="63" y="80"/>
                  <a:pt x="64" y="79"/>
                </a:cubicBezTo>
                <a:cubicBezTo>
                  <a:pt x="64" y="79"/>
                  <a:pt x="64" y="79"/>
                  <a:pt x="64" y="79"/>
                </a:cubicBezTo>
                <a:cubicBezTo>
                  <a:pt x="64" y="79"/>
                  <a:pt x="64" y="79"/>
                  <a:pt x="64" y="78"/>
                </a:cubicBezTo>
                <a:cubicBezTo>
                  <a:pt x="64" y="78"/>
                  <a:pt x="64" y="78"/>
                  <a:pt x="64" y="78"/>
                </a:cubicBezTo>
                <a:cubicBezTo>
                  <a:pt x="64" y="78"/>
                  <a:pt x="64" y="78"/>
                  <a:pt x="65" y="78"/>
                </a:cubicBezTo>
                <a:cubicBezTo>
                  <a:pt x="65" y="78"/>
                  <a:pt x="65" y="78"/>
                  <a:pt x="65" y="78"/>
                </a:cubicBezTo>
                <a:cubicBezTo>
                  <a:pt x="65" y="78"/>
                  <a:pt x="65" y="78"/>
                  <a:pt x="65" y="78"/>
                </a:cubicBezTo>
                <a:cubicBezTo>
                  <a:pt x="65" y="78"/>
                  <a:pt x="65" y="78"/>
                  <a:pt x="65" y="78"/>
                </a:cubicBezTo>
                <a:cubicBezTo>
                  <a:pt x="65" y="78"/>
                  <a:pt x="65" y="77"/>
                  <a:pt x="65" y="77"/>
                </a:cubicBezTo>
                <a:cubicBezTo>
                  <a:pt x="65" y="77"/>
                  <a:pt x="65" y="77"/>
                  <a:pt x="64" y="76"/>
                </a:cubicBezTo>
                <a:cubicBezTo>
                  <a:pt x="64" y="76"/>
                  <a:pt x="64" y="76"/>
                  <a:pt x="64" y="76"/>
                </a:cubicBezTo>
                <a:cubicBezTo>
                  <a:pt x="64" y="75"/>
                  <a:pt x="63" y="75"/>
                  <a:pt x="63" y="75"/>
                </a:cubicBezTo>
                <a:cubicBezTo>
                  <a:pt x="63" y="75"/>
                  <a:pt x="63" y="75"/>
                  <a:pt x="62" y="75"/>
                </a:cubicBezTo>
                <a:cubicBezTo>
                  <a:pt x="62" y="75"/>
                  <a:pt x="62" y="75"/>
                  <a:pt x="62" y="75"/>
                </a:cubicBezTo>
                <a:cubicBezTo>
                  <a:pt x="62" y="74"/>
                  <a:pt x="61" y="74"/>
                  <a:pt x="61" y="74"/>
                </a:cubicBezTo>
                <a:cubicBezTo>
                  <a:pt x="61" y="74"/>
                  <a:pt x="61" y="74"/>
                  <a:pt x="61" y="74"/>
                </a:cubicBezTo>
                <a:cubicBezTo>
                  <a:pt x="61" y="74"/>
                  <a:pt x="61" y="74"/>
                  <a:pt x="61" y="74"/>
                </a:cubicBezTo>
                <a:cubicBezTo>
                  <a:pt x="61" y="74"/>
                  <a:pt x="61" y="74"/>
                  <a:pt x="61" y="73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73"/>
                  <a:pt x="60" y="73"/>
                  <a:pt x="60" y="73"/>
                </a:cubicBezTo>
                <a:cubicBezTo>
                  <a:pt x="59" y="73"/>
                  <a:pt x="59" y="73"/>
                  <a:pt x="59" y="73"/>
                </a:cubicBezTo>
                <a:cubicBezTo>
                  <a:pt x="59" y="73"/>
                  <a:pt x="59" y="73"/>
                  <a:pt x="59" y="74"/>
                </a:cubicBezTo>
                <a:cubicBezTo>
                  <a:pt x="59" y="74"/>
                  <a:pt x="59" y="74"/>
                  <a:pt x="59" y="74"/>
                </a:cubicBezTo>
                <a:cubicBezTo>
                  <a:pt x="59" y="74"/>
                  <a:pt x="58" y="74"/>
                  <a:pt x="58" y="74"/>
                </a:cubicBezTo>
                <a:cubicBezTo>
                  <a:pt x="58" y="74"/>
                  <a:pt x="58" y="74"/>
                  <a:pt x="58" y="74"/>
                </a:cubicBezTo>
                <a:cubicBezTo>
                  <a:pt x="58" y="74"/>
                  <a:pt x="58" y="74"/>
                  <a:pt x="58" y="74"/>
                </a:cubicBezTo>
                <a:cubicBezTo>
                  <a:pt x="58" y="74"/>
                  <a:pt x="58" y="74"/>
                  <a:pt x="58" y="74"/>
                </a:cubicBezTo>
                <a:cubicBezTo>
                  <a:pt x="58" y="73"/>
                  <a:pt x="58" y="73"/>
                  <a:pt x="58" y="73"/>
                </a:cubicBezTo>
                <a:cubicBezTo>
                  <a:pt x="58" y="73"/>
                  <a:pt x="57" y="73"/>
                  <a:pt x="57" y="73"/>
                </a:cubicBezTo>
                <a:cubicBezTo>
                  <a:pt x="57" y="73"/>
                  <a:pt x="57" y="73"/>
                  <a:pt x="57" y="73"/>
                </a:cubicBezTo>
                <a:cubicBezTo>
                  <a:pt x="57" y="73"/>
                  <a:pt x="57" y="73"/>
                  <a:pt x="57" y="73"/>
                </a:cubicBezTo>
                <a:cubicBezTo>
                  <a:pt x="56" y="73"/>
                  <a:pt x="56" y="73"/>
                  <a:pt x="56" y="73"/>
                </a:cubicBezTo>
                <a:cubicBezTo>
                  <a:pt x="56" y="73"/>
                  <a:pt x="56" y="73"/>
                  <a:pt x="55" y="73"/>
                </a:cubicBezTo>
                <a:cubicBezTo>
                  <a:pt x="55" y="73"/>
                  <a:pt x="55" y="73"/>
                  <a:pt x="55" y="73"/>
                </a:cubicBezTo>
                <a:cubicBezTo>
                  <a:pt x="55" y="73"/>
                  <a:pt x="55" y="73"/>
                  <a:pt x="55" y="74"/>
                </a:cubicBezTo>
                <a:cubicBezTo>
                  <a:pt x="55" y="74"/>
                  <a:pt x="55" y="74"/>
                  <a:pt x="55" y="74"/>
                </a:cubicBezTo>
                <a:cubicBezTo>
                  <a:pt x="55" y="74"/>
                  <a:pt x="55" y="74"/>
                  <a:pt x="55" y="74"/>
                </a:cubicBezTo>
                <a:cubicBezTo>
                  <a:pt x="55" y="74"/>
                  <a:pt x="55" y="74"/>
                  <a:pt x="54" y="74"/>
                </a:cubicBezTo>
                <a:cubicBezTo>
                  <a:pt x="54" y="74"/>
                  <a:pt x="54" y="74"/>
                  <a:pt x="54" y="74"/>
                </a:cubicBezTo>
                <a:cubicBezTo>
                  <a:pt x="54" y="74"/>
                  <a:pt x="54" y="74"/>
                  <a:pt x="54" y="74"/>
                </a:cubicBezTo>
                <a:cubicBezTo>
                  <a:pt x="54" y="73"/>
                  <a:pt x="54" y="73"/>
                  <a:pt x="53" y="73"/>
                </a:cubicBezTo>
                <a:cubicBezTo>
                  <a:pt x="53" y="73"/>
                  <a:pt x="53" y="73"/>
                  <a:pt x="53" y="73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2" y="72"/>
                  <a:pt x="52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1"/>
                  <a:pt x="52" y="71"/>
                </a:cubicBezTo>
                <a:cubicBezTo>
                  <a:pt x="52" y="71"/>
                  <a:pt x="51" y="71"/>
                  <a:pt x="51" y="71"/>
                </a:cubicBezTo>
                <a:cubicBezTo>
                  <a:pt x="51" y="71"/>
                  <a:pt x="51" y="71"/>
                  <a:pt x="50" y="71"/>
                </a:cubicBezTo>
                <a:cubicBezTo>
                  <a:pt x="50" y="71"/>
                  <a:pt x="50" y="71"/>
                  <a:pt x="50" y="71"/>
                </a:cubicBezTo>
                <a:cubicBezTo>
                  <a:pt x="49" y="71"/>
                  <a:pt x="49" y="71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49" y="72"/>
                  <a:pt x="49" y="72"/>
                  <a:pt x="48" y="72"/>
                </a:cubicBezTo>
                <a:cubicBezTo>
                  <a:pt x="48" y="72"/>
                  <a:pt x="48" y="72"/>
                  <a:pt x="48" y="72"/>
                </a:cubicBezTo>
                <a:cubicBezTo>
                  <a:pt x="48" y="72"/>
                  <a:pt x="48" y="72"/>
                  <a:pt x="48" y="72"/>
                </a:cubicBezTo>
                <a:cubicBezTo>
                  <a:pt x="48" y="71"/>
                  <a:pt x="48" y="71"/>
                  <a:pt x="48" y="71"/>
                </a:cubicBezTo>
                <a:cubicBezTo>
                  <a:pt x="48" y="71"/>
                  <a:pt x="47" y="71"/>
                  <a:pt x="47" y="70"/>
                </a:cubicBezTo>
                <a:cubicBezTo>
                  <a:pt x="47" y="70"/>
                  <a:pt x="47" y="70"/>
                  <a:pt x="47" y="70"/>
                </a:cubicBezTo>
                <a:cubicBezTo>
                  <a:pt x="46" y="70"/>
                  <a:pt x="46" y="70"/>
                  <a:pt x="46" y="70"/>
                </a:cubicBezTo>
                <a:cubicBezTo>
                  <a:pt x="46" y="70"/>
                  <a:pt x="46" y="70"/>
                  <a:pt x="46" y="70"/>
                </a:cubicBezTo>
                <a:cubicBezTo>
                  <a:pt x="46" y="70"/>
                  <a:pt x="45" y="70"/>
                  <a:pt x="45" y="70"/>
                </a:cubicBezTo>
                <a:cubicBezTo>
                  <a:pt x="45" y="70"/>
                  <a:pt x="45" y="70"/>
                  <a:pt x="45" y="70"/>
                </a:cubicBezTo>
                <a:cubicBezTo>
                  <a:pt x="45" y="70"/>
                  <a:pt x="45" y="70"/>
                  <a:pt x="45" y="70"/>
                </a:cubicBezTo>
                <a:cubicBezTo>
                  <a:pt x="44" y="70"/>
                  <a:pt x="44" y="70"/>
                  <a:pt x="44" y="70"/>
                </a:cubicBezTo>
                <a:cubicBezTo>
                  <a:pt x="44" y="70"/>
                  <a:pt x="44" y="70"/>
                  <a:pt x="44" y="70"/>
                </a:cubicBezTo>
                <a:cubicBezTo>
                  <a:pt x="44" y="70"/>
                  <a:pt x="44" y="70"/>
                  <a:pt x="44" y="70"/>
                </a:cubicBezTo>
                <a:cubicBezTo>
                  <a:pt x="44" y="70"/>
                  <a:pt x="44" y="70"/>
                  <a:pt x="44" y="70"/>
                </a:cubicBezTo>
                <a:cubicBezTo>
                  <a:pt x="44" y="70"/>
                  <a:pt x="43" y="70"/>
                  <a:pt x="43" y="70"/>
                </a:cubicBezTo>
                <a:cubicBezTo>
                  <a:pt x="43" y="70"/>
                  <a:pt x="43" y="70"/>
                  <a:pt x="43" y="70"/>
                </a:cubicBezTo>
                <a:cubicBezTo>
                  <a:pt x="43" y="70"/>
                  <a:pt x="43" y="70"/>
                  <a:pt x="43" y="70"/>
                </a:cubicBezTo>
                <a:cubicBezTo>
                  <a:pt x="43" y="69"/>
                  <a:pt x="43" y="69"/>
                  <a:pt x="43" y="69"/>
                </a:cubicBezTo>
                <a:cubicBezTo>
                  <a:pt x="43" y="69"/>
                  <a:pt x="43" y="69"/>
                  <a:pt x="43" y="69"/>
                </a:cubicBezTo>
                <a:cubicBezTo>
                  <a:pt x="43" y="69"/>
                  <a:pt x="43" y="69"/>
                  <a:pt x="43" y="69"/>
                </a:cubicBezTo>
                <a:cubicBezTo>
                  <a:pt x="43" y="69"/>
                  <a:pt x="43" y="69"/>
                  <a:pt x="43" y="69"/>
                </a:cubicBezTo>
                <a:cubicBezTo>
                  <a:pt x="43" y="69"/>
                  <a:pt x="43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42" y="69"/>
                  <a:pt x="42" y="69"/>
                  <a:pt x="41" y="69"/>
                </a:cubicBezTo>
                <a:cubicBezTo>
                  <a:pt x="41" y="69"/>
                  <a:pt x="41" y="69"/>
                  <a:pt x="41" y="69"/>
                </a:cubicBezTo>
                <a:cubicBezTo>
                  <a:pt x="41" y="68"/>
                  <a:pt x="41" y="68"/>
                  <a:pt x="41" y="68"/>
                </a:cubicBezTo>
                <a:cubicBezTo>
                  <a:pt x="41" y="68"/>
                  <a:pt x="41" y="68"/>
                  <a:pt x="41" y="68"/>
                </a:cubicBezTo>
                <a:cubicBezTo>
                  <a:pt x="41" y="68"/>
                  <a:pt x="41" y="68"/>
                  <a:pt x="41" y="68"/>
                </a:cubicBezTo>
                <a:cubicBezTo>
                  <a:pt x="41" y="68"/>
                  <a:pt x="41" y="68"/>
                  <a:pt x="41" y="68"/>
                </a:cubicBezTo>
                <a:cubicBezTo>
                  <a:pt x="41" y="68"/>
                  <a:pt x="41" y="69"/>
                  <a:pt x="41" y="69"/>
                </a:cubicBezTo>
                <a:cubicBezTo>
                  <a:pt x="41" y="68"/>
                  <a:pt x="40" y="68"/>
                  <a:pt x="40" y="68"/>
                </a:cubicBezTo>
                <a:cubicBezTo>
                  <a:pt x="40" y="68"/>
                  <a:pt x="40" y="68"/>
                  <a:pt x="40" y="68"/>
                </a:cubicBezTo>
                <a:cubicBezTo>
                  <a:pt x="40" y="68"/>
                  <a:pt x="40" y="68"/>
                  <a:pt x="40" y="68"/>
                </a:cubicBezTo>
                <a:cubicBezTo>
                  <a:pt x="40" y="68"/>
                  <a:pt x="40" y="68"/>
                  <a:pt x="40" y="68"/>
                </a:cubicBezTo>
                <a:cubicBezTo>
                  <a:pt x="39" y="68"/>
                  <a:pt x="39" y="68"/>
                  <a:pt x="39" y="68"/>
                </a:cubicBezTo>
                <a:cubicBezTo>
                  <a:pt x="39" y="68"/>
                  <a:pt x="39" y="68"/>
                  <a:pt x="38" y="68"/>
                </a:cubicBezTo>
                <a:cubicBezTo>
                  <a:pt x="38" y="68"/>
                  <a:pt x="38" y="68"/>
                  <a:pt x="38" y="68"/>
                </a:cubicBezTo>
                <a:cubicBezTo>
                  <a:pt x="38" y="68"/>
                  <a:pt x="38" y="68"/>
                  <a:pt x="37" y="68"/>
                </a:cubicBezTo>
                <a:cubicBezTo>
                  <a:pt x="37" y="68"/>
                  <a:pt x="37" y="68"/>
                  <a:pt x="37" y="68"/>
                </a:cubicBezTo>
                <a:cubicBezTo>
                  <a:pt x="37" y="68"/>
                  <a:pt x="37" y="68"/>
                  <a:pt x="37" y="68"/>
                </a:cubicBezTo>
                <a:cubicBezTo>
                  <a:pt x="37" y="68"/>
                  <a:pt x="37" y="68"/>
                  <a:pt x="37" y="68"/>
                </a:cubicBezTo>
                <a:cubicBezTo>
                  <a:pt x="37" y="68"/>
                  <a:pt x="37" y="68"/>
                  <a:pt x="37" y="67"/>
                </a:cubicBezTo>
                <a:cubicBezTo>
                  <a:pt x="37" y="67"/>
                  <a:pt x="37" y="67"/>
                  <a:pt x="37" y="67"/>
                </a:cubicBezTo>
                <a:cubicBezTo>
                  <a:pt x="37" y="67"/>
                  <a:pt x="37" y="67"/>
                  <a:pt x="37" y="67"/>
                </a:cubicBezTo>
                <a:cubicBezTo>
                  <a:pt x="37" y="67"/>
                  <a:pt x="37" y="67"/>
                  <a:pt x="37" y="67"/>
                </a:cubicBezTo>
                <a:cubicBezTo>
                  <a:pt x="37" y="67"/>
                  <a:pt x="37" y="67"/>
                  <a:pt x="37" y="67"/>
                </a:cubicBezTo>
                <a:cubicBezTo>
                  <a:pt x="37" y="67"/>
                  <a:pt x="37" y="66"/>
                  <a:pt x="37" y="66"/>
                </a:cubicBezTo>
                <a:cubicBezTo>
                  <a:pt x="37" y="66"/>
                  <a:pt x="37" y="66"/>
                  <a:pt x="37" y="66"/>
                </a:cubicBezTo>
                <a:cubicBezTo>
                  <a:pt x="37" y="66"/>
                  <a:pt x="37" y="66"/>
                  <a:pt x="37" y="66"/>
                </a:cubicBezTo>
                <a:cubicBezTo>
                  <a:pt x="37" y="66"/>
                  <a:pt x="37" y="66"/>
                  <a:pt x="36" y="66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6"/>
                  <a:pt x="35" y="66"/>
                  <a:pt x="35" y="66"/>
                </a:cubicBezTo>
                <a:cubicBezTo>
                  <a:pt x="35" y="66"/>
                  <a:pt x="35" y="66"/>
                  <a:pt x="35" y="66"/>
                </a:cubicBezTo>
                <a:cubicBezTo>
                  <a:pt x="35" y="66"/>
                  <a:pt x="35" y="66"/>
                  <a:pt x="35" y="65"/>
                </a:cubicBezTo>
                <a:cubicBezTo>
                  <a:pt x="35" y="65"/>
                  <a:pt x="34" y="65"/>
                  <a:pt x="34" y="65"/>
                </a:cubicBezTo>
                <a:cubicBezTo>
                  <a:pt x="34" y="65"/>
                  <a:pt x="34" y="65"/>
                  <a:pt x="34" y="65"/>
                </a:cubicBezTo>
                <a:cubicBezTo>
                  <a:pt x="34" y="65"/>
                  <a:pt x="34" y="65"/>
                  <a:pt x="34" y="65"/>
                </a:cubicBezTo>
                <a:cubicBezTo>
                  <a:pt x="34" y="65"/>
                  <a:pt x="33" y="65"/>
                  <a:pt x="33" y="65"/>
                </a:cubicBezTo>
                <a:cubicBezTo>
                  <a:pt x="33" y="65"/>
                  <a:pt x="33" y="65"/>
                  <a:pt x="33" y="65"/>
                </a:cubicBezTo>
                <a:cubicBezTo>
                  <a:pt x="33" y="65"/>
                  <a:pt x="33" y="65"/>
                  <a:pt x="33" y="65"/>
                </a:cubicBezTo>
                <a:cubicBezTo>
                  <a:pt x="33" y="65"/>
                  <a:pt x="33" y="65"/>
                  <a:pt x="33" y="65"/>
                </a:cubicBezTo>
                <a:cubicBezTo>
                  <a:pt x="32" y="65"/>
                  <a:pt x="32" y="65"/>
                  <a:pt x="32" y="65"/>
                </a:cubicBezTo>
                <a:cubicBezTo>
                  <a:pt x="32" y="65"/>
                  <a:pt x="32" y="65"/>
                  <a:pt x="32" y="65"/>
                </a:cubicBezTo>
                <a:cubicBezTo>
                  <a:pt x="32" y="65"/>
                  <a:pt x="32" y="65"/>
                  <a:pt x="32" y="65"/>
                </a:cubicBezTo>
                <a:cubicBezTo>
                  <a:pt x="32" y="65"/>
                  <a:pt x="32" y="65"/>
                  <a:pt x="32" y="65"/>
                </a:cubicBezTo>
                <a:cubicBezTo>
                  <a:pt x="32" y="65"/>
                  <a:pt x="32" y="65"/>
                  <a:pt x="32" y="65"/>
                </a:cubicBezTo>
                <a:cubicBezTo>
                  <a:pt x="32" y="65"/>
                  <a:pt x="32" y="65"/>
                  <a:pt x="32" y="65"/>
                </a:cubicBezTo>
                <a:cubicBezTo>
                  <a:pt x="32" y="65"/>
                  <a:pt x="32" y="65"/>
                  <a:pt x="31" y="65"/>
                </a:cubicBezTo>
                <a:cubicBezTo>
                  <a:pt x="31" y="65"/>
                  <a:pt x="31" y="65"/>
                  <a:pt x="31" y="66"/>
                </a:cubicBezTo>
                <a:cubicBezTo>
                  <a:pt x="31" y="66"/>
                  <a:pt x="31" y="66"/>
                  <a:pt x="31" y="66"/>
                </a:cubicBezTo>
                <a:cubicBezTo>
                  <a:pt x="31" y="66"/>
                  <a:pt x="31" y="66"/>
                  <a:pt x="30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29" y="66"/>
                  <a:pt x="29" y="66"/>
                  <a:pt x="29" y="66"/>
                </a:cubicBezTo>
                <a:cubicBezTo>
                  <a:pt x="29" y="66"/>
                  <a:pt x="29" y="66"/>
                  <a:pt x="28" y="66"/>
                </a:cubicBezTo>
                <a:cubicBezTo>
                  <a:pt x="28" y="66"/>
                  <a:pt x="28" y="66"/>
                  <a:pt x="28" y="65"/>
                </a:cubicBezTo>
                <a:cubicBezTo>
                  <a:pt x="28" y="65"/>
                  <a:pt x="28" y="65"/>
                  <a:pt x="28" y="65"/>
                </a:cubicBezTo>
                <a:cubicBezTo>
                  <a:pt x="28" y="65"/>
                  <a:pt x="28" y="65"/>
                  <a:pt x="28" y="65"/>
                </a:cubicBezTo>
                <a:cubicBezTo>
                  <a:pt x="28" y="65"/>
                  <a:pt x="28" y="65"/>
                  <a:pt x="28" y="64"/>
                </a:cubicBezTo>
                <a:cubicBezTo>
                  <a:pt x="28" y="64"/>
                  <a:pt x="27" y="64"/>
                  <a:pt x="27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6" y="63"/>
                  <a:pt x="26" y="63"/>
                  <a:pt x="2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6" y="63"/>
                  <a:pt x="26" y="63"/>
                  <a:pt x="26" y="62"/>
                </a:cubicBezTo>
                <a:cubicBezTo>
                  <a:pt x="26" y="62"/>
                  <a:pt x="26" y="62"/>
                  <a:pt x="26" y="62"/>
                </a:cubicBezTo>
                <a:cubicBezTo>
                  <a:pt x="25" y="62"/>
                  <a:pt x="25" y="62"/>
                  <a:pt x="25" y="62"/>
                </a:cubicBezTo>
                <a:cubicBezTo>
                  <a:pt x="25" y="62"/>
                  <a:pt x="25" y="62"/>
                  <a:pt x="25" y="62"/>
                </a:cubicBezTo>
                <a:cubicBezTo>
                  <a:pt x="25" y="62"/>
                  <a:pt x="25" y="62"/>
                  <a:pt x="25" y="62"/>
                </a:cubicBezTo>
                <a:cubicBezTo>
                  <a:pt x="25" y="62"/>
                  <a:pt x="25" y="62"/>
                  <a:pt x="25" y="62"/>
                </a:cubicBezTo>
                <a:cubicBezTo>
                  <a:pt x="25" y="62"/>
                  <a:pt x="25" y="62"/>
                  <a:pt x="25" y="62"/>
                </a:cubicBezTo>
                <a:cubicBezTo>
                  <a:pt x="25" y="62"/>
                  <a:pt x="25" y="62"/>
                  <a:pt x="24" y="62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3" y="64"/>
                  <a:pt x="23" y="64"/>
                </a:cubicBezTo>
                <a:cubicBezTo>
                  <a:pt x="23" y="64"/>
                  <a:pt x="22" y="64"/>
                  <a:pt x="22" y="64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64"/>
                  <a:pt x="22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5"/>
                  <a:pt x="21" y="65"/>
                </a:cubicBezTo>
                <a:cubicBezTo>
                  <a:pt x="20" y="65"/>
                  <a:pt x="20" y="65"/>
                  <a:pt x="20" y="65"/>
                </a:cubicBezTo>
                <a:cubicBezTo>
                  <a:pt x="20" y="65"/>
                  <a:pt x="20" y="66"/>
                  <a:pt x="20" y="66"/>
                </a:cubicBezTo>
                <a:cubicBezTo>
                  <a:pt x="20" y="66"/>
                  <a:pt x="20" y="66"/>
                  <a:pt x="19" y="67"/>
                </a:cubicBezTo>
                <a:cubicBezTo>
                  <a:pt x="19" y="67"/>
                  <a:pt x="19" y="67"/>
                  <a:pt x="19" y="67"/>
                </a:cubicBezTo>
                <a:cubicBezTo>
                  <a:pt x="19" y="67"/>
                  <a:pt x="19" y="68"/>
                  <a:pt x="19" y="68"/>
                </a:cubicBezTo>
                <a:cubicBezTo>
                  <a:pt x="19" y="68"/>
                  <a:pt x="18" y="68"/>
                  <a:pt x="18" y="68"/>
                </a:cubicBezTo>
                <a:cubicBezTo>
                  <a:pt x="18" y="68"/>
                  <a:pt x="18" y="68"/>
                  <a:pt x="18" y="68"/>
                </a:cubicBezTo>
                <a:cubicBezTo>
                  <a:pt x="18" y="68"/>
                  <a:pt x="18" y="68"/>
                  <a:pt x="18" y="68"/>
                </a:cubicBezTo>
                <a:cubicBezTo>
                  <a:pt x="18" y="68"/>
                  <a:pt x="18" y="68"/>
                  <a:pt x="18" y="68"/>
                </a:cubicBezTo>
                <a:cubicBezTo>
                  <a:pt x="18" y="68"/>
                  <a:pt x="18" y="68"/>
                  <a:pt x="18" y="68"/>
                </a:cubicBezTo>
                <a:cubicBezTo>
                  <a:pt x="18" y="68"/>
                  <a:pt x="18" y="68"/>
                  <a:pt x="17" y="68"/>
                </a:cubicBezTo>
                <a:cubicBezTo>
                  <a:pt x="17" y="68"/>
                  <a:pt x="17" y="68"/>
                  <a:pt x="17" y="68"/>
                </a:cubicBezTo>
                <a:cubicBezTo>
                  <a:pt x="17" y="67"/>
                  <a:pt x="17" y="67"/>
                  <a:pt x="16" y="67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5" y="67"/>
                  <a:pt x="15" y="67"/>
                </a:cubicBezTo>
                <a:cubicBezTo>
                  <a:pt x="15" y="67"/>
                  <a:pt x="15" y="67"/>
                  <a:pt x="15" y="67"/>
                </a:cubicBezTo>
                <a:cubicBezTo>
                  <a:pt x="15" y="67"/>
                  <a:pt x="15" y="67"/>
                  <a:pt x="15" y="67"/>
                </a:cubicBezTo>
                <a:cubicBezTo>
                  <a:pt x="15" y="67"/>
                  <a:pt x="15" y="67"/>
                  <a:pt x="15" y="66"/>
                </a:cubicBezTo>
                <a:cubicBezTo>
                  <a:pt x="15" y="66"/>
                  <a:pt x="15" y="66"/>
                  <a:pt x="15" y="66"/>
                </a:cubicBezTo>
                <a:cubicBezTo>
                  <a:pt x="15" y="66"/>
                  <a:pt x="15" y="66"/>
                  <a:pt x="15" y="65"/>
                </a:cubicBezTo>
                <a:cubicBezTo>
                  <a:pt x="15" y="65"/>
                  <a:pt x="15" y="65"/>
                  <a:pt x="15" y="65"/>
                </a:cubicBezTo>
                <a:cubicBezTo>
                  <a:pt x="15" y="65"/>
                  <a:pt x="15" y="65"/>
                  <a:pt x="15" y="65"/>
                </a:cubicBezTo>
                <a:cubicBezTo>
                  <a:pt x="14" y="64"/>
                  <a:pt x="14" y="64"/>
                  <a:pt x="14" y="64"/>
                </a:cubicBezTo>
                <a:cubicBezTo>
                  <a:pt x="14" y="64"/>
                  <a:pt x="14" y="64"/>
                  <a:pt x="14" y="64"/>
                </a:cubicBezTo>
                <a:cubicBezTo>
                  <a:pt x="14" y="64"/>
                  <a:pt x="14" y="63"/>
                  <a:pt x="14" y="63"/>
                </a:cubicBezTo>
                <a:cubicBezTo>
                  <a:pt x="14" y="63"/>
                  <a:pt x="14" y="63"/>
                  <a:pt x="14" y="63"/>
                </a:cubicBezTo>
                <a:cubicBezTo>
                  <a:pt x="14" y="62"/>
                  <a:pt x="14" y="62"/>
                  <a:pt x="14" y="62"/>
                </a:cubicBezTo>
                <a:cubicBezTo>
                  <a:pt x="14" y="62"/>
                  <a:pt x="14" y="62"/>
                  <a:pt x="14" y="61"/>
                </a:cubicBezTo>
                <a:cubicBezTo>
                  <a:pt x="13" y="61"/>
                  <a:pt x="13" y="61"/>
                  <a:pt x="13" y="61"/>
                </a:cubicBezTo>
                <a:cubicBezTo>
                  <a:pt x="13" y="61"/>
                  <a:pt x="13" y="61"/>
                  <a:pt x="13" y="61"/>
                </a:cubicBezTo>
                <a:cubicBezTo>
                  <a:pt x="13" y="61"/>
                  <a:pt x="13" y="61"/>
                  <a:pt x="13" y="61"/>
                </a:cubicBezTo>
                <a:cubicBezTo>
                  <a:pt x="13" y="61"/>
                  <a:pt x="13" y="61"/>
                  <a:pt x="12" y="61"/>
                </a:cubicBezTo>
                <a:cubicBezTo>
                  <a:pt x="12" y="61"/>
                  <a:pt x="12" y="61"/>
                  <a:pt x="12" y="61"/>
                </a:cubicBezTo>
                <a:cubicBezTo>
                  <a:pt x="12" y="61"/>
                  <a:pt x="12" y="61"/>
                  <a:pt x="12" y="62"/>
                </a:cubicBezTo>
                <a:cubicBezTo>
                  <a:pt x="12" y="62"/>
                  <a:pt x="11" y="62"/>
                  <a:pt x="11" y="62"/>
                </a:cubicBezTo>
                <a:cubicBezTo>
                  <a:pt x="11" y="62"/>
                  <a:pt x="11" y="62"/>
                  <a:pt x="11" y="62"/>
                </a:cubicBezTo>
                <a:cubicBezTo>
                  <a:pt x="11" y="63"/>
                  <a:pt x="11" y="63"/>
                  <a:pt x="11" y="63"/>
                </a:cubicBezTo>
                <a:cubicBezTo>
                  <a:pt x="11" y="63"/>
                  <a:pt x="11" y="63"/>
                  <a:pt x="11" y="63"/>
                </a:cubicBezTo>
                <a:cubicBezTo>
                  <a:pt x="11" y="63"/>
                  <a:pt x="11" y="63"/>
                  <a:pt x="11" y="63"/>
                </a:cubicBezTo>
                <a:cubicBezTo>
                  <a:pt x="11" y="63"/>
                  <a:pt x="11" y="63"/>
                  <a:pt x="11" y="63"/>
                </a:cubicBezTo>
                <a:cubicBezTo>
                  <a:pt x="11" y="63"/>
                  <a:pt x="11" y="63"/>
                  <a:pt x="11" y="63"/>
                </a:cubicBezTo>
                <a:cubicBezTo>
                  <a:pt x="11" y="64"/>
                  <a:pt x="11" y="64"/>
                  <a:pt x="11" y="64"/>
                </a:cubicBezTo>
                <a:cubicBezTo>
                  <a:pt x="10" y="64"/>
                  <a:pt x="10" y="64"/>
                  <a:pt x="10" y="64"/>
                </a:cubicBezTo>
                <a:cubicBezTo>
                  <a:pt x="10" y="65"/>
                  <a:pt x="9" y="65"/>
                  <a:pt x="9" y="65"/>
                </a:cubicBezTo>
                <a:cubicBezTo>
                  <a:pt x="9" y="65"/>
                  <a:pt x="9" y="65"/>
                  <a:pt x="8" y="66"/>
                </a:cubicBezTo>
                <a:cubicBezTo>
                  <a:pt x="8" y="66"/>
                  <a:pt x="8" y="66"/>
                  <a:pt x="8" y="67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7"/>
                  <a:pt x="8" y="67"/>
                  <a:pt x="8" y="67"/>
                </a:cubicBezTo>
                <a:cubicBezTo>
                  <a:pt x="7" y="67"/>
                  <a:pt x="7" y="67"/>
                  <a:pt x="7" y="67"/>
                </a:cubicBezTo>
                <a:cubicBezTo>
                  <a:pt x="7" y="68"/>
                  <a:pt x="7" y="68"/>
                  <a:pt x="6" y="68"/>
                </a:cubicBezTo>
                <a:cubicBezTo>
                  <a:pt x="6" y="67"/>
                  <a:pt x="6" y="68"/>
                  <a:pt x="5" y="68"/>
                </a:cubicBezTo>
                <a:cubicBezTo>
                  <a:pt x="5" y="68"/>
                  <a:pt x="5" y="68"/>
                  <a:pt x="4" y="68"/>
                </a:cubicBezTo>
                <a:cubicBezTo>
                  <a:pt x="4" y="68"/>
                  <a:pt x="3" y="68"/>
                  <a:pt x="3" y="68"/>
                </a:cubicBezTo>
                <a:cubicBezTo>
                  <a:pt x="3" y="69"/>
                  <a:pt x="3" y="69"/>
                  <a:pt x="3" y="69"/>
                </a:cubicBezTo>
                <a:cubicBezTo>
                  <a:pt x="3" y="69"/>
                  <a:pt x="2" y="69"/>
                  <a:pt x="2" y="69"/>
                </a:cubicBezTo>
                <a:cubicBezTo>
                  <a:pt x="2" y="70"/>
                  <a:pt x="2" y="70"/>
                  <a:pt x="2" y="70"/>
                </a:cubicBezTo>
                <a:cubicBezTo>
                  <a:pt x="2" y="70"/>
                  <a:pt x="2" y="70"/>
                  <a:pt x="2" y="70"/>
                </a:cubicBezTo>
                <a:cubicBezTo>
                  <a:pt x="2" y="70"/>
                  <a:pt x="1" y="70"/>
                  <a:pt x="1" y="70"/>
                </a:cubicBezTo>
                <a:cubicBezTo>
                  <a:pt x="1" y="70"/>
                  <a:pt x="1" y="70"/>
                  <a:pt x="1" y="70"/>
                </a:cubicBezTo>
                <a:cubicBezTo>
                  <a:pt x="1" y="70"/>
                  <a:pt x="1" y="70"/>
                  <a:pt x="1" y="70"/>
                </a:cubicBezTo>
                <a:cubicBezTo>
                  <a:pt x="1" y="70"/>
                  <a:pt x="1" y="70"/>
                  <a:pt x="1" y="70"/>
                </a:cubicBezTo>
                <a:cubicBezTo>
                  <a:pt x="1" y="70"/>
                  <a:pt x="1" y="70"/>
                  <a:pt x="0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69"/>
                  <a:pt x="0" y="69"/>
                  <a:pt x="1" y="69"/>
                </a:cubicBezTo>
                <a:cubicBezTo>
                  <a:pt x="1" y="68"/>
                  <a:pt x="1" y="68"/>
                  <a:pt x="1" y="68"/>
                </a:cubicBezTo>
                <a:cubicBezTo>
                  <a:pt x="1" y="68"/>
                  <a:pt x="1" y="67"/>
                  <a:pt x="1" y="67"/>
                </a:cubicBezTo>
                <a:cubicBezTo>
                  <a:pt x="0" y="67"/>
                  <a:pt x="0" y="67"/>
                  <a:pt x="0" y="66"/>
                </a:cubicBezTo>
                <a:cubicBezTo>
                  <a:pt x="0" y="66"/>
                  <a:pt x="1" y="66"/>
                  <a:pt x="1" y="66"/>
                </a:cubicBezTo>
                <a:cubicBezTo>
                  <a:pt x="1" y="65"/>
                  <a:pt x="1" y="65"/>
                  <a:pt x="1" y="65"/>
                </a:cubicBezTo>
                <a:cubicBezTo>
                  <a:pt x="2" y="65"/>
                  <a:pt x="2" y="64"/>
                  <a:pt x="2" y="64"/>
                </a:cubicBezTo>
                <a:cubicBezTo>
                  <a:pt x="2" y="64"/>
                  <a:pt x="3" y="64"/>
                  <a:pt x="3" y="64"/>
                </a:cubicBezTo>
                <a:cubicBezTo>
                  <a:pt x="3" y="64"/>
                  <a:pt x="3" y="64"/>
                  <a:pt x="3" y="64"/>
                </a:cubicBezTo>
                <a:cubicBezTo>
                  <a:pt x="3" y="64"/>
                  <a:pt x="3" y="64"/>
                  <a:pt x="3" y="63"/>
                </a:cubicBezTo>
                <a:cubicBezTo>
                  <a:pt x="3" y="63"/>
                  <a:pt x="3" y="63"/>
                  <a:pt x="3" y="63"/>
                </a:cubicBezTo>
                <a:cubicBezTo>
                  <a:pt x="3" y="63"/>
                  <a:pt x="3" y="63"/>
                  <a:pt x="3" y="63"/>
                </a:cubicBezTo>
                <a:cubicBezTo>
                  <a:pt x="3" y="63"/>
                  <a:pt x="3" y="62"/>
                  <a:pt x="3" y="62"/>
                </a:cubicBezTo>
                <a:cubicBezTo>
                  <a:pt x="3" y="62"/>
                  <a:pt x="2" y="62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3" y="61"/>
                  <a:pt x="3" y="61"/>
                </a:cubicBezTo>
                <a:cubicBezTo>
                  <a:pt x="3" y="61"/>
                  <a:pt x="3" y="61"/>
                  <a:pt x="3" y="62"/>
                </a:cubicBezTo>
                <a:cubicBezTo>
                  <a:pt x="3" y="62"/>
                  <a:pt x="3" y="62"/>
                  <a:pt x="3" y="62"/>
                </a:cubicBezTo>
                <a:cubicBezTo>
                  <a:pt x="3" y="62"/>
                  <a:pt x="3" y="62"/>
                  <a:pt x="3" y="62"/>
                </a:cubicBezTo>
                <a:cubicBezTo>
                  <a:pt x="3" y="62"/>
                  <a:pt x="3" y="62"/>
                  <a:pt x="3" y="62"/>
                </a:cubicBezTo>
                <a:cubicBezTo>
                  <a:pt x="3" y="62"/>
                  <a:pt x="3" y="62"/>
                  <a:pt x="3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5" y="62"/>
                </a:cubicBezTo>
                <a:cubicBezTo>
                  <a:pt x="5" y="62"/>
                  <a:pt x="5" y="62"/>
                  <a:pt x="5" y="62"/>
                </a:cubicBezTo>
                <a:cubicBezTo>
                  <a:pt x="5" y="62"/>
                  <a:pt x="5" y="62"/>
                  <a:pt x="5" y="62"/>
                </a:cubicBezTo>
                <a:cubicBezTo>
                  <a:pt x="5" y="62"/>
                  <a:pt x="5" y="62"/>
                  <a:pt x="6" y="62"/>
                </a:cubicBezTo>
                <a:cubicBezTo>
                  <a:pt x="6" y="62"/>
                  <a:pt x="6" y="62"/>
                  <a:pt x="6" y="62"/>
                </a:cubicBezTo>
                <a:cubicBezTo>
                  <a:pt x="6" y="62"/>
                  <a:pt x="6" y="62"/>
                  <a:pt x="7" y="62"/>
                </a:cubicBezTo>
                <a:cubicBezTo>
                  <a:pt x="7" y="62"/>
                  <a:pt x="7" y="62"/>
                  <a:pt x="7" y="62"/>
                </a:cubicBezTo>
                <a:cubicBezTo>
                  <a:pt x="7" y="62"/>
                  <a:pt x="7" y="62"/>
                  <a:pt x="7" y="62"/>
                </a:cubicBezTo>
                <a:cubicBezTo>
                  <a:pt x="8" y="62"/>
                  <a:pt x="8" y="62"/>
                  <a:pt x="8" y="62"/>
                </a:cubicBezTo>
                <a:cubicBezTo>
                  <a:pt x="8" y="62"/>
                  <a:pt x="8" y="62"/>
                  <a:pt x="8" y="62"/>
                </a:cubicBezTo>
                <a:cubicBezTo>
                  <a:pt x="8" y="62"/>
                  <a:pt x="8" y="61"/>
                  <a:pt x="8" y="61"/>
                </a:cubicBezTo>
                <a:cubicBezTo>
                  <a:pt x="8" y="61"/>
                  <a:pt x="8" y="61"/>
                  <a:pt x="8" y="61"/>
                </a:cubicBezTo>
                <a:cubicBezTo>
                  <a:pt x="8" y="61"/>
                  <a:pt x="8" y="61"/>
                  <a:pt x="8" y="61"/>
                </a:cubicBezTo>
                <a:cubicBezTo>
                  <a:pt x="8" y="61"/>
                  <a:pt x="8" y="61"/>
                  <a:pt x="8" y="60"/>
                </a:cubicBezTo>
                <a:cubicBezTo>
                  <a:pt x="8" y="60"/>
                  <a:pt x="8" y="60"/>
                  <a:pt x="8" y="60"/>
                </a:cubicBezTo>
                <a:cubicBezTo>
                  <a:pt x="8" y="60"/>
                  <a:pt x="8" y="60"/>
                  <a:pt x="8" y="60"/>
                </a:cubicBezTo>
                <a:cubicBezTo>
                  <a:pt x="8" y="59"/>
                  <a:pt x="8" y="59"/>
                  <a:pt x="8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9" y="58"/>
                  <a:pt x="9" y="58"/>
                  <a:pt x="9" y="58"/>
                </a:cubicBezTo>
                <a:cubicBezTo>
                  <a:pt x="9" y="58"/>
                  <a:pt x="9" y="58"/>
                  <a:pt x="9" y="57"/>
                </a:cubicBezTo>
                <a:cubicBezTo>
                  <a:pt x="9" y="57"/>
                  <a:pt x="9" y="57"/>
                  <a:pt x="9" y="57"/>
                </a:cubicBezTo>
                <a:cubicBezTo>
                  <a:pt x="9" y="57"/>
                  <a:pt x="9" y="57"/>
                  <a:pt x="9" y="57"/>
                </a:cubicBezTo>
                <a:cubicBezTo>
                  <a:pt x="9" y="57"/>
                  <a:pt x="9" y="56"/>
                  <a:pt x="9" y="56"/>
                </a:cubicBezTo>
                <a:cubicBezTo>
                  <a:pt x="9" y="56"/>
                  <a:pt x="9" y="56"/>
                  <a:pt x="9" y="56"/>
                </a:cubicBezTo>
                <a:cubicBezTo>
                  <a:pt x="9" y="56"/>
                  <a:pt x="9" y="56"/>
                  <a:pt x="10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55"/>
                  <a:pt x="11" y="55"/>
                  <a:pt x="11" y="55"/>
                </a:cubicBezTo>
                <a:cubicBezTo>
                  <a:pt x="11" y="55"/>
                  <a:pt x="11" y="55"/>
                  <a:pt x="11" y="55"/>
                </a:cubicBezTo>
                <a:cubicBezTo>
                  <a:pt x="12" y="55"/>
                  <a:pt x="12" y="55"/>
                  <a:pt x="12" y="55"/>
                </a:cubicBezTo>
                <a:cubicBezTo>
                  <a:pt x="12" y="55"/>
                  <a:pt x="12" y="55"/>
                  <a:pt x="12" y="55"/>
                </a:cubicBezTo>
                <a:cubicBezTo>
                  <a:pt x="13" y="55"/>
                  <a:pt x="13" y="55"/>
                  <a:pt x="13" y="55"/>
                </a:cubicBezTo>
                <a:cubicBezTo>
                  <a:pt x="13" y="55"/>
                  <a:pt x="13" y="55"/>
                  <a:pt x="14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4" y="55"/>
                  <a:pt x="15" y="55"/>
                  <a:pt x="15" y="55"/>
                </a:cubicBezTo>
                <a:cubicBezTo>
                  <a:pt x="15" y="55"/>
                  <a:pt x="15" y="55"/>
                  <a:pt x="16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4"/>
                  <a:pt x="16" y="54"/>
                </a:cubicBezTo>
                <a:cubicBezTo>
                  <a:pt x="16" y="54"/>
                  <a:pt x="16" y="54"/>
                  <a:pt x="16" y="54"/>
                </a:cubicBezTo>
                <a:cubicBezTo>
                  <a:pt x="16" y="54"/>
                  <a:pt x="16" y="54"/>
                  <a:pt x="16" y="54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6" y="53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7" y="52"/>
                  <a:pt x="17" y="52"/>
                </a:cubicBezTo>
                <a:cubicBezTo>
                  <a:pt x="17" y="52"/>
                  <a:pt x="17" y="52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0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0"/>
                  <a:pt x="17" y="49"/>
                  <a:pt x="17" y="49"/>
                </a:cubicBezTo>
                <a:cubicBezTo>
                  <a:pt x="17" y="49"/>
                  <a:pt x="17" y="49"/>
                  <a:pt x="17" y="49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7"/>
                  <a:pt x="17" y="47"/>
                  <a:pt x="17" y="47"/>
                </a:cubicBezTo>
                <a:cubicBezTo>
                  <a:pt x="17" y="47"/>
                  <a:pt x="17" y="46"/>
                  <a:pt x="17" y="46"/>
                </a:cubicBezTo>
                <a:cubicBezTo>
                  <a:pt x="17" y="46"/>
                  <a:pt x="17" y="46"/>
                  <a:pt x="17" y="46"/>
                </a:cubicBezTo>
                <a:cubicBezTo>
                  <a:pt x="17" y="45"/>
                  <a:pt x="17" y="45"/>
                  <a:pt x="17" y="45"/>
                </a:cubicBezTo>
                <a:cubicBezTo>
                  <a:pt x="17" y="45"/>
                  <a:pt x="17" y="45"/>
                  <a:pt x="17" y="45"/>
                </a:cubicBezTo>
                <a:cubicBezTo>
                  <a:pt x="17" y="45"/>
                  <a:pt x="17" y="44"/>
                  <a:pt x="18" y="44"/>
                </a:cubicBezTo>
                <a:cubicBezTo>
                  <a:pt x="18" y="44"/>
                  <a:pt x="18" y="44"/>
                  <a:pt x="19" y="44"/>
                </a:cubicBezTo>
                <a:cubicBezTo>
                  <a:pt x="19" y="43"/>
                  <a:pt x="19" y="43"/>
                  <a:pt x="19" y="43"/>
                </a:cubicBezTo>
                <a:cubicBezTo>
                  <a:pt x="19" y="42"/>
                  <a:pt x="20" y="42"/>
                  <a:pt x="20" y="42"/>
                </a:cubicBezTo>
                <a:cubicBezTo>
                  <a:pt x="20" y="41"/>
                  <a:pt x="19" y="41"/>
                  <a:pt x="19" y="41"/>
                </a:cubicBezTo>
                <a:cubicBezTo>
                  <a:pt x="19" y="41"/>
                  <a:pt x="19" y="40"/>
                  <a:pt x="19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39"/>
                  <a:pt x="19" y="39"/>
                  <a:pt x="19" y="39"/>
                </a:cubicBezTo>
                <a:cubicBezTo>
                  <a:pt x="19" y="39"/>
                  <a:pt x="19" y="39"/>
                  <a:pt x="19" y="39"/>
                </a:cubicBezTo>
                <a:cubicBezTo>
                  <a:pt x="19" y="39"/>
                  <a:pt x="19" y="39"/>
                  <a:pt x="19" y="39"/>
                </a:cubicBezTo>
                <a:cubicBezTo>
                  <a:pt x="19" y="39"/>
                  <a:pt x="19" y="39"/>
                  <a:pt x="19" y="39"/>
                </a:cubicBezTo>
                <a:cubicBezTo>
                  <a:pt x="19" y="40"/>
                  <a:pt x="19" y="40"/>
                  <a:pt x="19" y="40"/>
                </a:cubicBezTo>
                <a:cubicBezTo>
                  <a:pt x="20" y="40"/>
                  <a:pt x="20" y="41"/>
                  <a:pt x="20" y="41"/>
                </a:cubicBezTo>
                <a:cubicBezTo>
                  <a:pt x="20" y="41"/>
                  <a:pt x="20" y="41"/>
                  <a:pt x="21" y="41"/>
                </a:cubicBezTo>
                <a:cubicBezTo>
                  <a:pt x="21" y="41"/>
                  <a:pt x="21" y="41"/>
                  <a:pt x="21" y="41"/>
                </a:cubicBezTo>
                <a:cubicBezTo>
                  <a:pt x="21" y="41"/>
                  <a:pt x="21" y="41"/>
                  <a:pt x="21" y="41"/>
                </a:cubicBezTo>
                <a:cubicBezTo>
                  <a:pt x="21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3" y="41"/>
                  <a:pt x="23" y="41"/>
                </a:cubicBezTo>
                <a:cubicBezTo>
                  <a:pt x="23" y="41"/>
                  <a:pt x="23" y="41"/>
                  <a:pt x="24" y="41"/>
                </a:cubicBezTo>
                <a:cubicBezTo>
                  <a:pt x="24" y="41"/>
                  <a:pt x="24" y="41"/>
                  <a:pt x="24" y="41"/>
                </a:cubicBezTo>
                <a:cubicBezTo>
                  <a:pt x="24" y="41"/>
                  <a:pt x="25" y="41"/>
                  <a:pt x="25" y="41"/>
                </a:cubicBezTo>
                <a:cubicBezTo>
                  <a:pt x="25" y="41"/>
                  <a:pt x="25" y="41"/>
                  <a:pt x="25" y="40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40"/>
                  <a:pt x="27" y="40"/>
                  <a:pt x="27" y="40"/>
                </a:cubicBezTo>
                <a:cubicBezTo>
                  <a:pt x="27" y="40"/>
                  <a:pt x="27" y="40"/>
                  <a:pt x="27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39"/>
                  <a:pt x="28" y="39"/>
                </a:cubicBezTo>
                <a:cubicBezTo>
                  <a:pt x="28" y="39"/>
                  <a:pt x="28" y="39"/>
                  <a:pt x="28" y="39"/>
                </a:cubicBezTo>
                <a:cubicBezTo>
                  <a:pt x="28" y="39"/>
                  <a:pt x="28" y="39"/>
                  <a:pt x="28" y="39"/>
                </a:cubicBezTo>
                <a:cubicBezTo>
                  <a:pt x="28" y="39"/>
                  <a:pt x="28" y="39"/>
                  <a:pt x="28" y="39"/>
                </a:cubicBezTo>
                <a:cubicBezTo>
                  <a:pt x="28" y="39"/>
                  <a:pt x="28" y="39"/>
                  <a:pt x="28" y="39"/>
                </a:cubicBezTo>
                <a:cubicBezTo>
                  <a:pt x="28" y="39"/>
                  <a:pt x="28" y="39"/>
                  <a:pt x="28" y="39"/>
                </a:cubicBezTo>
                <a:cubicBezTo>
                  <a:pt x="28" y="39"/>
                  <a:pt x="28" y="39"/>
                  <a:pt x="28" y="39"/>
                </a:cubicBezTo>
                <a:cubicBezTo>
                  <a:pt x="27" y="39"/>
                  <a:pt x="27" y="39"/>
                  <a:pt x="27" y="38"/>
                </a:cubicBezTo>
                <a:cubicBezTo>
                  <a:pt x="27" y="38"/>
                  <a:pt x="27" y="38"/>
                  <a:pt x="27" y="38"/>
                </a:cubicBezTo>
                <a:cubicBezTo>
                  <a:pt x="27" y="38"/>
                  <a:pt x="27" y="38"/>
                  <a:pt x="27" y="38"/>
                </a:cubicBezTo>
                <a:cubicBezTo>
                  <a:pt x="27" y="38"/>
                  <a:pt x="27" y="38"/>
                  <a:pt x="27" y="38"/>
                </a:cubicBezTo>
                <a:cubicBezTo>
                  <a:pt x="27" y="38"/>
                  <a:pt x="27" y="38"/>
                  <a:pt x="27" y="37"/>
                </a:cubicBezTo>
                <a:cubicBezTo>
                  <a:pt x="27" y="37"/>
                  <a:pt x="27" y="37"/>
                  <a:pt x="27" y="37"/>
                </a:cubicBezTo>
                <a:cubicBezTo>
                  <a:pt x="27" y="37"/>
                  <a:pt x="27" y="37"/>
                  <a:pt x="27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8" y="35"/>
                </a:cubicBezTo>
                <a:cubicBezTo>
                  <a:pt x="28" y="35"/>
                  <a:pt x="28" y="34"/>
                  <a:pt x="28" y="34"/>
                </a:cubicBezTo>
                <a:cubicBezTo>
                  <a:pt x="29" y="34"/>
                  <a:pt x="29" y="34"/>
                  <a:pt x="29" y="33"/>
                </a:cubicBezTo>
                <a:cubicBezTo>
                  <a:pt x="29" y="33"/>
                  <a:pt x="30" y="33"/>
                  <a:pt x="30" y="32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31"/>
                  <a:pt x="30" y="31"/>
                  <a:pt x="31" y="31"/>
                </a:cubicBezTo>
                <a:cubicBezTo>
                  <a:pt x="31" y="31"/>
                  <a:pt x="31" y="31"/>
                  <a:pt x="31" y="31"/>
                </a:cubicBezTo>
                <a:cubicBezTo>
                  <a:pt x="31" y="31"/>
                  <a:pt x="31" y="31"/>
                  <a:pt x="32" y="30"/>
                </a:cubicBezTo>
                <a:cubicBezTo>
                  <a:pt x="32" y="30"/>
                  <a:pt x="32" y="30"/>
                  <a:pt x="32" y="30"/>
                </a:cubicBezTo>
                <a:cubicBezTo>
                  <a:pt x="32" y="30"/>
                  <a:pt x="32" y="29"/>
                  <a:pt x="32" y="29"/>
                </a:cubicBezTo>
                <a:cubicBezTo>
                  <a:pt x="32" y="29"/>
                  <a:pt x="32" y="29"/>
                  <a:pt x="32" y="29"/>
                </a:cubicBezTo>
                <a:cubicBezTo>
                  <a:pt x="32" y="29"/>
                  <a:pt x="32" y="28"/>
                  <a:pt x="32" y="28"/>
                </a:cubicBezTo>
                <a:cubicBezTo>
                  <a:pt x="33" y="28"/>
                  <a:pt x="33" y="28"/>
                  <a:pt x="33" y="28"/>
                </a:cubicBezTo>
                <a:cubicBezTo>
                  <a:pt x="33" y="28"/>
                  <a:pt x="33" y="28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8"/>
                  <a:pt x="34" y="28"/>
                  <a:pt x="34" y="28"/>
                </a:cubicBezTo>
                <a:cubicBezTo>
                  <a:pt x="34" y="28"/>
                  <a:pt x="34" y="28"/>
                  <a:pt x="34" y="28"/>
                </a:cubicBezTo>
                <a:cubicBezTo>
                  <a:pt x="34" y="28"/>
                  <a:pt x="34" y="28"/>
                  <a:pt x="34" y="28"/>
                </a:cubicBezTo>
                <a:cubicBezTo>
                  <a:pt x="34" y="28"/>
                  <a:pt x="34" y="28"/>
                  <a:pt x="34" y="28"/>
                </a:cubicBezTo>
                <a:cubicBezTo>
                  <a:pt x="34" y="28"/>
                  <a:pt x="34" y="28"/>
                  <a:pt x="35" y="28"/>
                </a:cubicBezTo>
                <a:cubicBezTo>
                  <a:pt x="35" y="28"/>
                  <a:pt x="35" y="28"/>
                  <a:pt x="35" y="28"/>
                </a:cubicBezTo>
                <a:cubicBezTo>
                  <a:pt x="35" y="28"/>
                  <a:pt x="35" y="28"/>
                  <a:pt x="36" y="28"/>
                </a:cubicBezTo>
                <a:cubicBezTo>
                  <a:pt x="36" y="28"/>
                  <a:pt x="36" y="28"/>
                  <a:pt x="37" y="28"/>
                </a:cubicBezTo>
                <a:cubicBezTo>
                  <a:pt x="38" y="28"/>
                  <a:pt x="38" y="28"/>
                  <a:pt x="39" y="28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6"/>
                  <a:pt x="40" y="25"/>
                </a:cubicBezTo>
                <a:cubicBezTo>
                  <a:pt x="40" y="25"/>
                  <a:pt x="41" y="24"/>
                  <a:pt x="41" y="24"/>
                </a:cubicBezTo>
                <a:cubicBezTo>
                  <a:pt x="41" y="23"/>
                  <a:pt x="41" y="23"/>
                  <a:pt x="41" y="22"/>
                </a:cubicBezTo>
                <a:cubicBezTo>
                  <a:pt x="42" y="22"/>
                  <a:pt x="42" y="21"/>
                  <a:pt x="42" y="21"/>
                </a:cubicBezTo>
                <a:cubicBezTo>
                  <a:pt x="42" y="21"/>
                  <a:pt x="42" y="21"/>
                  <a:pt x="42" y="21"/>
                </a:cubicBezTo>
                <a:cubicBezTo>
                  <a:pt x="42" y="21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2" y="19"/>
                  <a:pt x="42" y="19"/>
                  <a:pt x="42" y="18"/>
                </a:cubicBezTo>
                <a:cubicBezTo>
                  <a:pt x="42" y="18"/>
                  <a:pt x="42" y="18"/>
                  <a:pt x="42" y="18"/>
                </a:cubicBezTo>
                <a:cubicBezTo>
                  <a:pt x="42" y="18"/>
                  <a:pt x="42" y="18"/>
                  <a:pt x="43" y="18"/>
                </a:cubicBezTo>
                <a:cubicBezTo>
                  <a:pt x="43" y="18"/>
                  <a:pt x="43" y="17"/>
                  <a:pt x="43" y="17"/>
                </a:cubicBezTo>
                <a:cubicBezTo>
                  <a:pt x="43" y="17"/>
                  <a:pt x="43" y="17"/>
                  <a:pt x="43" y="17"/>
                </a:cubicBezTo>
                <a:cubicBezTo>
                  <a:pt x="43" y="17"/>
                  <a:pt x="43" y="17"/>
                  <a:pt x="43" y="16"/>
                </a:cubicBezTo>
                <a:cubicBezTo>
                  <a:pt x="44" y="16"/>
                  <a:pt x="44" y="16"/>
                  <a:pt x="44" y="16"/>
                </a:cubicBezTo>
                <a:cubicBezTo>
                  <a:pt x="44" y="16"/>
                  <a:pt x="44" y="16"/>
                  <a:pt x="44" y="16"/>
                </a:cubicBezTo>
                <a:cubicBezTo>
                  <a:pt x="44" y="16"/>
                  <a:pt x="44" y="16"/>
                  <a:pt x="44" y="16"/>
                </a:cubicBezTo>
                <a:cubicBezTo>
                  <a:pt x="44" y="15"/>
                  <a:pt x="44" y="15"/>
                  <a:pt x="44" y="15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4"/>
                  <a:pt x="46" y="14"/>
                  <a:pt x="46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8" y="14"/>
                  <a:pt x="48" y="13"/>
                  <a:pt x="49" y="13"/>
                </a:cubicBezTo>
                <a:cubicBezTo>
                  <a:pt x="49" y="13"/>
                  <a:pt x="50" y="13"/>
                  <a:pt x="50" y="13"/>
                </a:cubicBezTo>
                <a:cubicBezTo>
                  <a:pt x="51" y="13"/>
                  <a:pt x="51" y="13"/>
                  <a:pt x="52" y="12"/>
                </a:cubicBezTo>
                <a:cubicBezTo>
                  <a:pt x="52" y="12"/>
                  <a:pt x="52" y="12"/>
                  <a:pt x="53" y="12"/>
                </a:cubicBezTo>
                <a:cubicBezTo>
                  <a:pt x="53" y="11"/>
                  <a:pt x="53" y="11"/>
                  <a:pt x="54" y="11"/>
                </a:cubicBezTo>
                <a:cubicBezTo>
                  <a:pt x="54" y="10"/>
                  <a:pt x="54" y="10"/>
                  <a:pt x="54" y="9"/>
                </a:cubicBezTo>
                <a:cubicBezTo>
                  <a:pt x="55" y="9"/>
                  <a:pt x="55" y="8"/>
                  <a:pt x="56" y="8"/>
                </a:cubicBezTo>
                <a:cubicBezTo>
                  <a:pt x="56" y="7"/>
                  <a:pt x="56" y="7"/>
                  <a:pt x="57" y="7"/>
                </a:cubicBezTo>
                <a:cubicBezTo>
                  <a:pt x="57" y="6"/>
                  <a:pt x="58" y="6"/>
                  <a:pt x="59" y="6"/>
                </a:cubicBezTo>
                <a:cubicBezTo>
                  <a:pt x="59" y="6"/>
                  <a:pt x="59" y="6"/>
                  <a:pt x="59" y="5"/>
                </a:cubicBezTo>
                <a:cubicBezTo>
                  <a:pt x="60" y="5"/>
                  <a:pt x="60" y="5"/>
                  <a:pt x="60" y="5"/>
                </a:cubicBezTo>
                <a:cubicBezTo>
                  <a:pt x="61" y="5"/>
                  <a:pt x="61" y="4"/>
                  <a:pt x="61" y="4"/>
                </a:cubicBezTo>
                <a:cubicBezTo>
                  <a:pt x="62" y="4"/>
                  <a:pt x="62" y="3"/>
                  <a:pt x="62" y="3"/>
                </a:cubicBezTo>
                <a:cubicBezTo>
                  <a:pt x="62" y="3"/>
                  <a:pt x="62" y="3"/>
                  <a:pt x="62" y="2"/>
                </a:cubicBezTo>
                <a:cubicBezTo>
                  <a:pt x="62" y="2"/>
                  <a:pt x="62" y="2"/>
                  <a:pt x="63" y="2"/>
                </a:cubicBezTo>
                <a:cubicBezTo>
                  <a:pt x="63" y="2"/>
                  <a:pt x="63" y="2"/>
                  <a:pt x="63" y="1"/>
                </a:cubicBezTo>
                <a:cubicBezTo>
                  <a:pt x="63" y="1"/>
                  <a:pt x="64" y="1"/>
                  <a:pt x="64" y="1"/>
                </a:cubicBezTo>
                <a:cubicBezTo>
                  <a:pt x="64" y="1"/>
                  <a:pt x="64" y="1"/>
                  <a:pt x="65" y="1"/>
                </a:cubicBezTo>
                <a:cubicBezTo>
                  <a:pt x="65" y="1"/>
                  <a:pt x="65" y="0"/>
                  <a:pt x="66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67" y="0"/>
                  <a:pt x="67" y="0"/>
                  <a:pt x="67" y="0"/>
                </a:cubicBezTo>
                <a:close/>
              </a:path>
            </a:pathLst>
          </a:custGeom>
          <a:solidFill>
            <a:srgbClr val="E03E5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rgbClr val="E03E52"/>
              </a:solidFill>
            </a:endParaRPr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2798863" y="3822719"/>
            <a:ext cx="1012488" cy="986018"/>
          </a:xfrm>
          <a:custGeom>
            <a:avLst/>
            <a:gdLst>
              <a:gd name="T0" fmla="*/ 98 w 194"/>
              <a:gd name="T1" fmla="*/ 5 h 188"/>
              <a:gd name="T2" fmla="*/ 99 w 194"/>
              <a:gd name="T3" fmla="*/ 10 h 188"/>
              <a:gd name="T4" fmla="*/ 106 w 194"/>
              <a:gd name="T5" fmla="*/ 14 h 188"/>
              <a:gd name="T6" fmla="*/ 112 w 194"/>
              <a:gd name="T7" fmla="*/ 15 h 188"/>
              <a:gd name="T8" fmla="*/ 117 w 194"/>
              <a:gd name="T9" fmla="*/ 11 h 188"/>
              <a:gd name="T10" fmla="*/ 122 w 194"/>
              <a:gd name="T11" fmla="*/ 15 h 188"/>
              <a:gd name="T12" fmla="*/ 131 w 194"/>
              <a:gd name="T13" fmla="*/ 19 h 188"/>
              <a:gd name="T14" fmla="*/ 144 w 194"/>
              <a:gd name="T15" fmla="*/ 18 h 188"/>
              <a:gd name="T16" fmla="*/ 147 w 194"/>
              <a:gd name="T17" fmla="*/ 28 h 188"/>
              <a:gd name="T18" fmla="*/ 144 w 194"/>
              <a:gd name="T19" fmla="*/ 43 h 188"/>
              <a:gd name="T20" fmla="*/ 150 w 194"/>
              <a:gd name="T21" fmla="*/ 48 h 188"/>
              <a:gd name="T22" fmla="*/ 156 w 194"/>
              <a:gd name="T23" fmla="*/ 52 h 188"/>
              <a:gd name="T24" fmla="*/ 160 w 194"/>
              <a:gd name="T25" fmla="*/ 54 h 188"/>
              <a:gd name="T26" fmla="*/ 158 w 194"/>
              <a:gd name="T27" fmla="*/ 64 h 188"/>
              <a:gd name="T28" fmla="*/ 164 w 194"/>
              <a:gd name="T29" fmla="*/ 72 h 188"/>
              <a:gd name="T30" fmla="*/ 170 w 194"/>
              <a:gd name="T31" fmla="*/ 76 h 188"/>
              <a:gd name="T32" fmla="*/ 182 w 194"/>
              <a:gd name="T33" fmla="*/ 81 h 188"/>
              <a:gd name="T34" fmla="*/ 192 w 194"/>
              <a:gd name="T35" fmla="*/ 76 h 188"/>
              <a:gd name="T36" fmla="*/ 190 w 194"/>
              <a:gd name="T37" fmla="*/ 84 h 188"/>
              <a:gd name="T38" fmla="*/ 189 w 194"/>
              <a:gd name="T39" fmla="*/ 90 h 188"/>
              <a:gd name="T40" fmla="*/ 185 w 194"/>
              <a:gd name="T41" fmla="*/ 94 h 188"/>
              <a:gd name="T42" fmla="*/ 180 w 194"/>
              <a:gd name="T43" fmla="*/ 106 h 188"/>
              <a:gd name="T44" fmla="*/ 173 w 194"/>
              <a:gd name="T45" fmla="*/ 106 h 188"/>
              <a:gd name="T46" fmla="*/ 180 w 194"/>
              <a:gd name="T47" fmla="*/ 117 h 188"/>
              <a:gd name="T48" fmla="*/ 172 w 194"/>
              <a:gd name="T49" fmla="*/ 127 h 188"/>
              <a:gd name="T50" fmla="*/ 163 w 194"/>
              <a:gd name="T51" fmla="*/ 130 h 188"/>
              <a:gd name="T52" fmla="*/ 153 w 194"/>
              <a:gd name="T53" fmla="*/ 136 h 188"/>
              <a:gd name="T54" fmla="*/ 144 w 194"/>
              <a:gd name="T55" fmla="*/ 141 h 188"/>
              <a:gd name="T56" fmla="*/ 134 w 194"/>
              <a:gd name="T57" fmla="*/ 149 h 188"/>
              <a:gd name="T58" fmla="*/ 129 w 194"/>
              <a:gd name="T59" fmla="*/ 159 h 188"/>
              <a:gd name="T60" fmla="*/ 130 w 194"/>
              <a:gd name="T61" fmla="*/ 172 h 188"/>
              <a:gd name="T62" fmla="*/ 118 w 194"/>
              <a:gd name="T63" fmla="*/ 175 h 188"/>
              <a:gd name="T64" fmla="*/ 117 w 194"/>
              <a:gd name="T65" fmla="*/ 169 h 188"/>
              <a:gd name="T66" fmla="*/ 105 w 194"/>
              <a:gd name="T67" fmla="*/ 175 h 188"/>
              <a:gd name="T68" fmla="*/ 98 w 194"/>
              <a:gd name="T69" fmla="*/ 184 h 188"/>
              <a:gd name="T70" fmla="*/ 81 w 194"/>
              <a:gd name="T71" fmla="*/ 186 h 188"/>
              <a:gd name="T72" fmla="*/ 73 w 194"/>
              <a:gd name="T73" fmla="*/ 180 h 188"/>
              <a:gd name="T74" fmla="*/ 65 w 194"/>
              <a:gd name="T75" fmla="*/ 182 h 188"/>
              <a:gd name="T76" fmla="*/ 56 w 194"/>
              <a:gd name="T77" fmla="*/ 177 h 188"/>
              <a:gd name="T78" fmla="*/ 47 w 194"/>
              <a:gd name="T79" fmla="*/ 176 h 188"/>
              <a:gd name="T80" fmla="*/ 44 w 194"/>
              <a:gd name="T81" fmla="*/ 170 h 188"/>
              <a:gd name="T82" fmla="*/ 33 w 194"/>
              <a:gd name="T83" fmla="*/ 168 h 188"/>
              <a:gd name="T84" fmla="*/ 20 w 194"/>
              <a:gd name="T85" fmla="*/ 166 h 188"/>
              <a:gd name="T86" fmla="*/ 9 w 194"/>
              <a:gd name="T87" fmla="*/ 152 h 188"/>
              <a:gd name="T88" fmla="*/ 11 w 194"/>
              <a:gd name="T89" fmla="*/ 140 h 188"/>
              <a:gd name="T90" fmla="*/ 20 w 194"/>
              <a:gd name="T91" fmla="*/ 125 h 188"/>
              <a:gd name="T92" fmla="*/ 30 w 194"/>
              <a:gd name="T93" fmla="*/ 115 h 188"/>
              <a:gd name="T94" fmla="*/ 32 w 194"/>
              <a:gd name="T95" fmla="*/ 101 h 188"/>
              <a:gd name="T96" fmla="*/ 24 w 194"/>
              <a:gd name="T97" fmla="*/ 100 h 188"/>
              <a:gd name="T98" fmla="*/ 17 w 194"/>
              <a:gd name="T99" fmla="*/ 88 h 188"/>
              <a:gd name="T100" fmla="*/ 14 w 194"/>
              <a:gd name="T101" fmla="*/ 76 h 188"/>
              <a:gd name="T102" fmla="*/ 6 w 194"/>
              <a:gd name="T103" fmla="*/ 68 h 188"/>
              <a:gd name="T104" fmla="*/ 6 w 194"/>
              <a:gd name="T105" fmla="*/ 59 h 188"/>
              <a:gd name="T106" fmla="*/ 12 w 194"/>
              <a:gd name="T107" fmla="*/ 60 h 188"/>
              <a:gd name="T108" fmla="*/ 27 w 194"/>
              <a:gd name="T109" fmla="*/ 59 h 188"/>
              <a:gd name="T110" fmla="*/ 38 w 194"/>
              <a:gd name="T111" fmla="*/ 51 h 188"/>
              <a:gd name="T112" fmla="*/ 46 w 194"/>
              <a:gd name="T113" fmla="*/ 36 h 188"/>
              <a:gd name="T114" fmla="*/ 37 w 194"/>
              <a:gd name="T115" fmla="*/ 20 h 188"/>
              <a:gd name="T116" fmla="*/ 54 w 194"/>
              <a:gd name="T117" fmla="*/ 18 h 188"/>
              <a:gd name="T118" fmla="*/ 67 w 194"/>
              <a:gd name="T119" fmla="*/ 15 h 188"/>
              <a:gd name="T120" fmla="*/ 76 w 194"/>
              <a:gd name="T121" fmla="*/ 8 h 188"/>
              <a:gd name="T122" fmla="*/ 84 w 194"/>
              <a:gd name="T123" fmla="*/ 3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94" h="188">
                <a:moveTo>
                  <a:pt x="92" y="0"/>
                </a:moveTo>
                <a:cubicBezTo>
                  <a:pt x="92" y="0"/>
                  <a:pt x="92" y="0"/>
                  <a:pt x="92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92" y="0"/>
                  <a:pt x="93" y="0"/>
                  <a:pt x="93" y="1"/>
                </a:cubicBezTo>
                <a:cubicBezTo>
                  <a:pt x="93" y="1"/>
                  <a:pt x="93" y="1"/>
                  <a:pt x="93" y="1"/>
                </a:cubicBezTo>
                <a:cubicBezTo>
                  <a:pt x="93" y="1"/>
                  <a:pt x="93" y="1"/>
                  <a:pt x="93" y="1"/>
                </a:cubicBezTo>
                <a:cubicBezTo>
                  <a:pt x="93" y="1"/>
                  <a:pt x="93" y="1"/>
                  <a:pt x="94" y="2"/>
                </a:cubicBezTo>
                <a:cubicBezTo>
                  <a:pt x="94" y="2"/>
                  <a:pt x="94" y="2"/>
                  <a:pt x="94" y="2"/>
                </a:cubicBezTo>
                <a:cubicBezTo>
                  <a:pt x="94" y="2"/>
                  <a:pt x="94" y="2"/>
                  <a:pt x="94" y="2"/>
                </a:cubicBezTo>
                <a:cubicBezTo>
                  <a:pt x="95" y="2"/>
                  <a:pt x="95" y="2"/>
                  <a:pt x="95" y="2"/>
                </a:cubicBezTo>
                <a:cubicBezTo>
                  <a:pt x="95" y="2"/>
                  <a:pt x="95" y="2"/>
                  <a:pt x="95" y="3"/>
                </a:cubicBezTo>
                <a:cubicBezTo>
                  <a:pt x="96" y="3"/>
                  <a:pt x="96" y="3"/>
                  <a:pt x="96" y="3"/>
                </a:cubicBezTo>
                <a:cubicBezTo>
                  <a:pt x="96" y="3"/>
                  <a:pt x="96" y="3"/>
                  <a:pt x="96" y="3"/>
                </a:cubicBezTo>
                <a:cubicBezTo>
                  <a:pt x="96" y="3"/>
                  <a:pt x="96" y="3"/>
                  <a:pt x="96" y="4"/>
                </a:cubicBezTo>
                <a:cubicBezTo>
                  <a:pt x="96" y="4"/>
                  <a:pt x="96" y="4"/>
                  <a:pt x="96" y="4"/>
                </a:cubicBezTo>
                <a:cubicBezTo>
                  <a:pt x="96" y="4"/>
                  <a:pt x="96" y="4"/>
                  <a:pt x="96" y="4"/>
                </a:cubicBezTo>
                <a:cubicBezTo>
                  <a:pt x="96" y="4"/>
                  <a:pt x="96" y="4"/>
                  <a:pt x="96" y="4"/>
                </a:cubicBezTo>
                <a:cubicBezTo>
                  <a:pt x="96" y="4"/>
                  <a:pt x="97" y="4"/>
                  <a:pt x="97" y="5"/>
                </a:cubicBezTo>
                <a:cubicBezTo>
                  <a:pt x="97" y="5"/>
                  <a:pt x="98" y="5"/>
                  <a:pt x="98" y="5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99" y="6"/>
                  <a:pt x="99" y="6"/>
                  <a:pt x="100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100" y="6"/>
                  <a:pt x="100" y="7"/>
                  <a:pt x="100" y="7"/>
                </a:cubicBezTo>
                <a:cubicBezTo>
                  <a:pt x="100" y="7"/>
                  <a:pt x="100" y="7"/>
                  <a:pt x="100" y="7"/>
                </a:cubicBezTo>
                <a:cubicBezTo>
                  <a:pt x="100" y="7"/>
                  <a:pt x="100" y="7"/>
                  <a:pt x="100" y="7"/>
                </a:cubicBezTo>
                <a:cubicBezTo>
                  <a:pt x="100" y="8"/>
                  <a:pt x="100" y="8"/>
                  <a:pt x="100" y="8"/>
                </a:cubicBezTo>
                <a:cubicBezTo>
                  <a:pt x="100" y="8"/>
                  <a:pt x="100" y="8"/>
                  <a:pt x="100" y="8"/>
                </a:cubicBezTo>
                <a:cubicBezTo>
                  <a:pt x="100" y="8"/>
                  <a:pt x="100" y="8"/>
                  <a:pt x="100" y="8"/>
                </a:cubicBezTo>
                <a:cubicBezTo>
                  <a:pt x="100" y="8"/>
                  <a:pt x="100" y="8"/>
                  <a:pt x="100" y="8"/>
                </a:cubicBezTo>
                <a:cubicBezTo>
                  <a:pt x="100" y="8"/>
                  <a:pt x="99" y="8"/>
                  <a:pt x="99" y="8"/>
                </a:cubicBezTo>
                <a:cubicBezTo>
                  <a:pt x="99" y="8"/>
                  <a:pt x="99" y="9"/>
                  <a:pt x="99" y="9"/>
                </a:cubicBezTo>
                <a:cubicBezTo>
                  <a:pt x="99" y="9"/>
                  <a:pt x="99" y="9"/>
                  <a:pt x="99" y="9"/>
                </a:cubicBezTo>
                <a:cubicBezTo>
                  <a:pt x="99" y="9"/>
                  <a:pt x="99" y="9"/>
                  <a:pt x="99" y="9"/>
                </a:cubicBezTo>
                <a:cubicBezTo>
                  <a:pt x="99" y="9"/>
                  <a:pt x="99" y="9"/>
                  <a:pt x="99" y="9"/>
                </a:cubicBezTo>
                <a:cubicBezTo>
                  <a:pt x="99" y="9"/>
                  <a:pt x="99" y="9"/>
                  <a:pt x="99" y="9"/>
                </a:cubicBezTo>
                <a:cubicBezTo>
                  <a:pt x="99" y="9"/>
                  <a:pt x="99" y="10"/>
                  <a:pt x="99" y="10"/>
                </a:cubicBezTo>
                <a:cubicBezTo>
                  <a:pt x="99" y="10"/>
                  <a:pt x="99" y="10"/>
                  <a:pt x="99" y="10"/>
                </a:cubicBezTo>
                <a:cubicBezTo>
                  <a:pt x="99" y="10"/>
                  <a:pt x="99" y="10"/>
                  <a:pt x="100" y="10"/>
                </a:cubicBezTo>
                <a:cubicBezTo>
                  <a:pt x="100" y="10"/>
                  <a:pt x="100" y="10"/>
                  <a:pt x="100" y="10"/>
                </a:cubicBezTo>
                <a:cubicBezTo>
                  <a:pt x="100" y="10"/>
                  <a:pt x="100" y="10"/>
                  <a:pt x="100" y="10"/>
                </a:cubicBezTo>
                <a:cubicBezTo>
                  <a:pt x="101" y="10"/>
                  <a:pt x="101" y="10"/>
                  <a:pt x="101" y="10"/>
                </a:cubicBezTo>
                <a:cubicBezTo>
                  <a:pt x="101" y="10"/>
                  <a:pt x="101" y="10"/>
                  <a:pt x="101" y="10"/>
                </a:cubicBezTo>
                <a:cubicBezTo>
                  <a:pt x="101" y="10"/>
                  <a:pt x="102" y="10"/>
                  <a:pt x="102" y="10"/>
                </a:cubicBezTo>
                <a:cubicBezTo>
                  <a:pt x="102" y="11"/>
                  <a:pt x="102" y="11"/>
                  <a:pt x="102" y="11"/>
                </a:cubicBezTo>
                <a:cubicBezTo>
                  <a:pt x="103" y="11"/>
                  <a:pt x="103" y="11"/>
                  <a:pt x="103" y="11"/>
                </a:cubicBezTo>
                <a:cubicBezTo>
                  <a:pt x="103" y="11"/>
                  <a:pt x="103" y="11"/>
                  <a:pt x="103" y="11"/>
                </a:cubicBezTo>
                <a:cubicBezTo>
                  <a:pt x="103" y="11"/>
                  <a:pt x="103" y="11"/>
                  <a:pt x="103" y="11"/>
                </a:cubicBezTo>
                <a:cubicBezTo>
                  <a:pt x="103" y="11"/>
                  <a:pt x="103" y="11"/>
                  <a:pt x="103" y="11"/>
                </a:cubicBezTo>
                <a:cubicBezTo>
                  <a:pt x="104" y="11"/>
                  <a:pt x="104" y="11"/>
                  <a:pt x="104" y="11"/>
                </a:cubicBezTo>
                <a:cubicBezTo>
                  <a:pt x="104" y="11"/>
                  <a:pt x="104" y="11"/>
                  <a:pt x="104" y="11"/>
                </a:cubicBezTo>
                <a:cubicBezTo>
                  <a:pt x="104" y="11"/>
                  <a:pt x="104" y="11"/>
                  <a:pt x="104" y="11"/>
                </a:cubicBezTo>
                <a:cubicBezTo>
                  <a:pt x="104" y="11"/>
                  <a:pt x="104" y="11"/>
                  <a:pt x="104" y="11"/>
                </a:cubicBezTo>
                <a:cubicBezTo>
                  <a:pt x="104" y="11"/>
                  <a:pt x="104" y="12"/>
                  <a:pt x="104" y="12"/>
                </a:cubicBezTo>
                <a:cubicBezTo>
                  <a:pt x="104" y="12"/>
                  <a:pt x="104" y="12"/>
                  <a:pt x="104" y="13"/>
                </a:cubicBezTo>
                <a:cubicBezTo>
                  <a:pt x="105" y="13"/>
                  <a:pt x="105" y="13"/>
                  <a:pt x="105" y="13"/>
                </a:cubicBezTo>
                <a:cubicBezTo>
                  <a:pt x="105" y="14"/>
                  <a:pt x="106" y="14"/>
                  <a:pt x="106" y="14"/>
                </a:cubicBezTo>
                <a:cubicBezTo>
                  <a:pt x="106" y="14"/>
                  <a:pt x="107" y="14"/>
                  <a:pt x="107" y="14"/>
                </a:cubicBezTo>
                <a:cubicBezTo>
                  <a:pt x="107" y="14"/>
                  <a:pt x="107" y="14"/>
                  <a:pt x="107" y="14"/>
                </a:cubicBezTo>
                <a:cubicBezTo>
                  <a:pt x="107" y="14"/>
                  <a:pt x="107" y="14"/>
                  <a:pt x="108" y="14"/>
                </a:cubicBezTo>
                <a:cubicBezTo>
                  <a:pt x="108" y="14"/>
                  <a:pt x="108" y="14"/>
                  <a:pt x="108" y="14"/>
                </a:cubicBezTo>
                <a:cubicBezTo>
                  <a:pt x="108" y="14"/>
                  <a:pt x="108" y="15"/>
                  <a:pt x="108" y="15"/>
                </a:cubicBezTo>
                <a:cubicBezTo>
                  <a:pt x="108" y="15"/>
                  <a:pt x="108" y="15"/>
                  <a:pt x="109" y="15"/>
                </a:cubicBezTo>
                <a:cubicBezTo>
                  <a:pt x="109" y="15"/>
                  <a:pt x="109" y="15"/>
                  <a:pt x="109" y="15"/>
                </a:cubicBezTo>
                <a:cubicBezTo>
                  <a:pt x="109" y="15"/>
                  <a:pt x="109" y="15"/>
                  <a:pt x="109" y="15"/>
                </a:cubicBezTo>
                <a:cubicBezTo>
                  <a:pt x="110" y="15"/>
                  <a:pt x="110" y="15"/>
                  <a:pt x="110" y="15"/>
                </a:cubicBezTo>
                <a:cubicBezTo>
                  <a:pt x="110" y="15"/>
                  <a:pt x="110" y="15"/>
                  <a:pt x="110" y="15"/>
                </a:cubicBezTo>
                <a:cubicBezTo>
                  <a:pt x="110" y="15"/>
                  <a:pt x="110" y="15"/>
                  <a:pt x="110" y="15"/>
                </a:cubicBezTo>
                <a:cubicBezTo>
                  <a:pt x="110" y="15"/>
                  <a:pt x="110" y="15"/>
                  <a:pt x="110" y="15"/>
                </a:cubicBezTo>
                <a:cubicBezTo>
                  <a:pt x="110" y="15"/>
                  <a:pt x="110" y="15"/>
                  <a:pt x="110" y="15"/>
                </a:cubicBezTo>
                <a:cubicBezTo>
                  <a:pt x="110" y="15"/>
                  <a:pt x="111" y="15"/>
                  <a:pt x="111" y="15"/>
                </a:cubicBezTo>
                <a:cubicBezTo>
                  <a:pt x="111" y="15"/>
                  <a:pt x="111" y="15"/>
                  <a:pt x="111" y="15"/>
                </a:cubicBezTo>
                <a:cubicBezTo>
                  <a:pt x="111" y="15"/>
                  <a:pt x="111" y="15"/>
                  <a:pt x="111" y="15"/>
                </a:cubicBezTo>
                <a:cubicBezTo>
                  <a:pt x="111" y="15"/>
                  <a:pt x="111" y="15"/>
                  <a:pt x="111" y="15"/>
                </a:cubicBezTo>
                <a:cubicBezTo>
                  <a:pt x="111" y="15"/>
                  <a:pt x="111" y="15"/>
                  <a:pt x="111" y="15"/>
                </a:cubicBezTo>
                <a:cubicBezTo>
                  <a:pt x="112" y="15"/>
                  <a:pt x="112" y="15"/>
                  <a:pt x="112" y="15"/>
                </a:cubicBezTo>
                <a:cubicBezTo>
                  <a:pt x="112" y="15"/>
                  <a:pt x="112" y="15"/>
                  <a:pt x="112" y="15"/>
                </a:cubicBezTo>
                <a:cubicBezTo>
                  <a:pt x="112" y="15"/>
                  <a:pt x="112" y="15"/>
                  <a:pt x="112" y="15"/>
                </a:cubicBezTo>
                <a:cubicBezTo>
                  <a:pt x="112" y="15"/>
                  <a:pt x="112" y="15"/>
                  <a:pt x="112" y="15"/>
                </a:cubicBezTo>
                <a:cubicBezTo>
                  <a:pt x="112" y="14"/>
                  <a:pt x="112" y="14"/>
                  <a:pt x="112" y="14"/>
                </a:cubicBezTo>
                <a:cubicBezTo>
                  <a:pt x="112" y="14"/>
                  <a:pt x="112" y="14"/>
                  <a:pt x="112" y="14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3" y="14"/>
                  <a:pt x="113" y="13"/>
                  <a:pt x="114" y="13"/>
                </a:cubicBezTo>
                <a:cubicBezTo>
                  <a:pt x="114" y="13"/>
                  <a:pt x="114" y="13"/>
                  <a:pt x="114" y="13"/>
                </a:cubicBezTo>
                <a:cubicBezTo>
                  <a:pt x="114" y="13"/>
                  <a:pt x="114" y="12"/>
                  <a:pt x="114" y="12"/>
                </a:cubicBezTo>
                <a:cubicBezTo>
                  <a:pt x="114" y="12"/>
                  <a:pt x="114" y="12"/>
                  <a:pt x="114" y="12"/>
                </a:cubicBezTo>
                <a:cubicBezTo>
                  <a:pt x="114" y="12"/>
                  <a:pt x="114" y="12"/>
                  <a:pt x="114" y="12"/>
                </a:cubicBezTo>
                <a:cubicBezTo>
                  <a:pt x="114" y="12"/>
                  <a:pt x="114" y="12"/>
                  <a:pt x="114" y="12"/>
                </a:cubicBezTo>
                <a:cubicBezTo>
                  <a:pt x="114" y="12"/>
                  <a:pt x="115" y="12"/>
                  <a:pt x="115" y="12"/>
                </a:cubicBezTo>
                <a:cubicBezTo>
                  <a:pt x="115" y="12"/>
                  <a:pt x="115" y="12"/>
                  <a:pt x="115" y="12"/>
                </a:cubicBezTo>
                <a:cubicBezTo>
                  <a:pt x="115" y="12"/>
                  <a:pt x="115" y="12"/>
                  <a:pt x="115" y="12"/>
                </a:cubicBezTo>
                <a:cubicBezTo>
                  <a:pt x="115" y="12"/>
                  <a:pt x="115" y="12"/>
                  <a:pt x="115" y="12"/>
                </a:cubicBezTo>
                <a:cubicBezTo>
                  <a:pt x="115" y="12"/>
                  <a:pt x="116" y="12"/>
                  <a:pt x="116" y="12"/>
                </a:cubicBezTo>
                <a:cubicBezTo>
                  <a:pt x="116" y="12"/>
                  <a:pt x="116" y="12"/>
                  <a:pt x="116" y="12"/>
                </a:cubicBezTo>
                <a:cubicBezTo>
                  <a:pt x="116" y="12"/>
                  <a:pt x="117" y="12"/>
                  <a:pt x="117" y="12"/>
                </a:cubicBezTo>
                <a:cubicBezTo>
                  <a:pt x="117" y="11"/>
                  <a:pt x="117" y="11"/>
                  <a:pt x="117" y="11"/>
                </a:cubicBezTo>
                <a:cubicBezTo>
                  <a:pt x="117" y="11"/>
                  <a:pt x="118" y="11"/>
                  <a:pt x="118" y="11"/>
                </a:cubicBezTo>
                <a:cubicBezTo>
                  <a:pt x="118" y="11"/>
                  <a:pt x="118" y="11"/>
                  <a:pt x="118" y="11"/>
                </a:cubicBezTo>
                <a:cubicBezTo>
                  <a:pt x="118" y="11"/>
                  <a:pt x="118" y="11"/>
                  <a:pt x="118" y="11"/>
                </a:cubicBezTo>
                <a:cubicBezTo>
                  <a:pt x="118" y="10"/>
                  <a:pt x="118" y="10"/>
                  <a:pt x="118" y="10"/>
                </a:cubicBezTo>
                <a:cubicBezTo>
                  <a:pt x="119" y="10"/>
                  <a:pt x="119" y="10"/>
                  <a:pt x="119" y="10"/>
                </a:cubicBezTo>
                <a:cubicBezTo>
                  <a:pt x="119" y="11"/>
                  <a:pt x="119" y="11"/>
                  <a:pt x="119" y="11"/>
                </a:cubicBezTo>
                <a:cubicBezTo>
                  <a:pt x="119" y="11"/>
                  <a:pt x="119" y="12"/>
                  <a:pt x="120" y="12"/>
                </a:cubicBezTo>
                <a:cubicBezTo>
                  <a:pt x="120" y="12"/>
                  <a:pt x="119" y="12"/>
                  <a:pt x="119" y="13"/>
                </a:cubicBezTo>
                <a:cubicBezTo>
                  <a:pt x="119" y="13"/>
                  <a:pt x="119" y="13"/>
                  <a:pt x="119" y="13"/>
                </a:cubicBezTo>
                <a:cubicBezTo>
                  <a:pt x="119" y="13"/>
                  <a:pt x="119" y="13"/>
                  <a:pt x="119" y="13"/>
                </a:cubicBezTo>
                <a:cubicBezTo>
                  <a:pt x="119" y="14"/>
                  <a:pt x="119" y="14"/>
                  <a:pt x="119" y="14"/>
                </a:cubicBezTo>
                <a:cubicBezTo>
                  <a:pt x="119" y="14"/>
                  <a:pt x="119" y="14"/>
                  <a:pt x="119" y="14"/>
                </a:cubicBezTo>
                <a:cubicBezTo>
                  <a:pt x="119" y="14"/>
                  <a:pt x="119" y="14"/>
                  <a:pt x="119" y="14"/>
                </a:cubicBezTo>
                <a:cubicBezTo>
                  <a:pt x="119" y="14"/>
                  <a:pt x="119" y="14"/>
                  <a:pt x="119" y="14"/>
                </a:cubicBezTo>
                <a:cubicBezTo>
                  <a:pt x="119" y="15"/>
                  <a:pt x="120" y="15"/>
                  <a:pt x="120" y="15"/>
                </a:cubicBezTo>
                <a:cubicBezTo>
                  <a:pt x="120" y="15"/>
                  <a:pt x="120" y="15"/>
                  <a:pt x="120" y="15"/>
                </a:cubicBezTo>
                <a:cubicBezTo>
                  <a:pt x="120" y="15"/>
                  <a:pt x="121" y="15"/>
                  <a:pt x="121" y="15"/>
                </a:cubicBezTo>
                <a:cubicBezTo>
                  <a:pt x="121" y="15"/>
                  <a:pt x="121" y="15"/>
                  <a:pt x="121" y="15"/>
                </a:cubicBezTo>
                <a:cubicBezTo>
                  <a:pt x="121" y="15"/>
                  <a:pt x="122" y="15"/>
                  <a:pt x="122" y="15"/>
                </a:cubicBezTo>
                <a:cubicBezTo>
                  <a:pt x="122" y="15"/>
                  <a:pt x="122" y="15"/>
                  <a:pt x="122" y="15"/>
                </a:cubicBezTo>
                <a:cubicBezTo>
                  <a:pt x="122" y="15"/>
                  <a:pt x="123" y="15"/>
                  <a:pt x="123" y="15"/>
                </a:cubicBezTo>
                <a:cubicBezTo>
                  <a:pt x="123" y="15"/>
                  <a:pt x="123" y="15"/>
                  <a:pt x="123" y="14"/>
                </a:cubicBezTo>
                <a:cubicBezTo>
                  <a:pt x="124" y="14"/>
                  <a:pt x="124" y="14"/>
                  <a:pt x="124" y="14"/>
                </a:cubicBezTo>
                <a:cubicBezTo>
                  <a:pt x="124" y="14"/>
                  <a:pt x="124" y="14"/>
                  <a:pt x="125" y="14"/>
                </a:cubicBezTo>
                <a:cubicBezTo>
                  <a:pt x="125" y="14"/>
                  <a:pt x="125" y="14"/>
                  <a:pt x="125" y="14"/>
                </a:cubicBezTo>
                <a:cubicBezTo>
                  <a:pt x="126" y="14"/>
                  <a:pt x="126" y="15"/>
                  <a:pt x="126" y="15"/>
                </a:cubicBezTo>
                <a:cubicBezTo>
                  <a:pt x="127" y="15"/>
                  <a:pt x="127" y="15"/>
                  <a:pt x="127" y="15"/>
                </a:cubicBezTo>
                <a:cubicBezTo>
                  <a:pt x="127" y="15"/>
                  <a:pt x="127" y="15"/>
                  <a:pt x="128" y="16"/>
                </a:cubicBezTo>
                <a:cubicBezTo>
                  <a:pt x="128" y="16"/>
                  <a:pt x="128" y="16"/>
                  <a:pt x="128" y="16"/>
                </a:cubicBezTo>
                <a:cubicBezTo>
                  <a:pt x="128" y="16"/>
                  <a:pt x="128" y="17"/>
                  <a:pt x="128" y="17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9" y="17"/>
                  <a:pt x="129" y="17"/>
                  <a:pt x="129" y="17"/>
                </a:cubicBezTo>
                <a:cubicBezTo>
                  <a:pt x="129" y="17"/>
                  <a:pt x="129" y="17"/>
                  <a:pt x="130" y="18"/>
                </a:cubicBezTo>
                <a:cubicBezTo>
                  <a:pt x="130" y="18"/>
                  <a:pt x="130" y="18"/>
                  <a:pt x="130" y="18"/>
                </a:cubicBezTo>
                <a:cubicBezTo>
                  <a:pt x="130" y="18"/>
                  <a:pt x="130" y="18"/>
                  <a:pt x="130" y="18"/>
                </a:cubicBezTo>
                <a:cubicBezTo>
                  <a:pt x="131" y="18"/>
                  <a:pt x="131" y="18"/>
                  <a:pt x="131" y="18"/>
                </a:cubicBezTo>
                <a:cubicBezTo>
                  <a:pt x="131" y="18"/>
                  <a:pt x="131" y="19"/>
                  <a:pt x="131" y="19"/>
                </a:cubicBezTo>
                <a:cubicBezTo>
                  <a:pt x="131" y="19"/>
                  <a:pt x="131" y="19"/>
                  <a:pt x="131" y="19"/>
                </a:cubicBezTo>
                <a:cubicBezTo>
                  <a:pt x="131" y="19"/>
                  <a:pt x="131" y="19"/>
                  <a:pt x="131" y="19"/>
                </a:cubicBezTo>
                <a:cubicBezTo>
                  <a:pt x="131" y="19"/>
                  <a:pt x="131" y="19"/>
                  <a:pt x="131" y="19"/>
                </a:cubicBezTo>
                <a:cubicBezTo>
                  <a:pt x="131" y="20"/>
                  <a:pt x="131" y="20"/>
                  <a:pt x="131" y="20"/>
                </a:cubicBezTo>
                <a:cubicBezTo>
                  <a:pt x="132" y="20"/>
                  <a:pt x="132" y="20"/>
                  <a:pt x="132" y="20"/>
                </a:cubicBezTo>
                <a:cubicBezTo>
                  <a:pt x="132" y="20"/>
                  <a:pt x="133" y="20"/>
                  <a:pt x="133" y="20"/>
                </a:cubicBezTo>
                <a:cubicBezTo>
                  <a:pt x="133" y="20"/>
                  <a:pt x="133" y="20"/>
                  <a:pt x="133" y="20"/>
                </a:cubicBezTo>
                <a:cubicBezTo>
                  <a:pt x="133" y="20"/>
                  <a:pt x="134" y="20"/>
                  <a:pt x="134" y="21"/>
                </a:cubicBezTo>
                <a:cubicBezTo>
                  <a:pt x="134" y="21"/>
                  <a:pt x="134" y="21"/>
                  <a:pt x="134" y="21"/>
                </a:cubicBezTo>
                <a:cubicBezTo>
                  <a:pt x="134" y="21"/>
                  <a:pt x="134" y="21"/>
                  <a:pt x="134" y="21"/>
                </a:cubicBezTo>
                <a:cubicBezTo>
                  <a:pt x="134" y="21"/>
                  <a:pt x="134" y="21"/>
                  <a:pt x="135" y="21"/>
                </a:cubicBezTo>
                <a:cubicBezTo>
                  <a:pt x="135" y="21"/>
                  <a:pt x="135" y="21"/>
                  <a:pt x="135" y="21"/>
                </a:cubicBezTo>
                <a:cubicBezTo>
                  <a:pt x="136" y="21"/>
                  <a:pt x="136" y="21"/>
                  <a:pt x="137" y="21"/>
                </a:cubicBezTo>
                <a:cubicBezTo>
                  <a:pt x="138" y="21"/>
                  <a:pt x="138" y="21"/>
                  <a:pt x="139" y="21"/>
                </a:cubicBezTo>
                <a:cubicBezTo>
                  <a:pt x="140" y="21"/>
                  <a:pt x="140" y="21"/>
                  <a:pt x="141" y="21"/>
                </a:cubicBezTo>
                <a:cubicBezTo>
                  <a:pt x="141" y="20"/>
                  <a:pt x="142" y="20"/>
                  <a:pt x="142" y="20"/>
                </a:cubicBezTo>
                <a:cubicBezTo>
                  <a:pt x="142" y="20"/>
                  <a:pt x="142" y="20"/>
                  <a:pt x="142" y="20"/>
                </a:cubicBezTo>
                <a:cubicBezTo>
                  <a:pt x="142" y="19"/>
                  <a:pt x="142" y="19"/>
                  <a:pt x="142" y="19"/>
                </a:cubicBezTo>
                <a:cubicBezTo>
                  <a:pt x="142" y="19"/>
                  <a:pt x="143" y="19"/>
                  <a:pt x="143" y="19"/>
                </a:cubicBezTo>
                <a:cubicBezTo>
                  <a:pt x="143" y="19"/>
                  <a:pt x="143" y="19"/>
                  <a:pt x="143" y="19"/>
                </a:cubicBezTo>
                <a:cubicBezTo>
                  <a:pt x="143" y="19"/>
                  <a:pt x="143" y="18"/>
                  <a:pt x="144" y="18"/>
                </a:cubicBezTo>
                <a:cubicBezTo>
                  <a:pt x="144" y="18"/>
                  <a:pt x="144" y="18"/>
                  <a:pt x="144" y="18"/>
                </a:cubicBezTo>
                <a:cubicBezTo>
                  <a:pt x="144" y="18"/>
                  <a:pt x="144" y="18"/>
                  <a:pt x="144" y="18"/>
                </a:cubicBezTo>
                <a:cubicBezTo>
                  <a:pt x="145" y="17"/>
                  <a:pt x="145" y="17"/>
                  <a:pt x="145" y="17"/>
                </a:cubicBezTo>
                <a:cubicBezTo>
                  <a:pt x="145" y="17"/>
                  <a:pt x="145" y="17"/>
                  <a:pt x="146" y="17"/>
                </a:cubicBezTo>
                <a:cubicBezTo>
                  <a:pt x="146" y="17"/>
                  <a:pt x="146" y="17"/>
                  <a:pt x="146" y="17"/>
                </a:cubicBezTo>
                <a:cubicBezTo>
                  <a:pt x="147" y="17"/>
                  <a:pt x="147" y="17"/>
                  <a:pt x="147" y="17"/>
                </a:cubicBezTo>
                <a:cubicBezTo>
                  <a:pt x="147" y="17"/>
                  <a:pt x="147" y="17"/>
                  <a:pt x="148" y="17"/>
                </a:cubicBezTo>
                <a:cubicBezTo>
                  <a:pt x="148" y="17"/>
                  <a:pt x="148" y="17"/>
                  <a:pt x="148" y="17"/>
                </a:cubicBezTo>
                <a:cubicBezTo>
                  <a:pt x="148" y="17"/>
                  <a:pt x="148" y="17"/>
                  <a:pt x="148" y="17"/>
                </a:cubicBezTo>
                <a:cubicBezTo>
                  <a:pt x="148" y="17"/>
                  <a:pt x="148" y="17"/>
                  <a:pt x="148" y="17"/>
                </a:cubicBezTo>
                <a:cubicBezTo>
                  <a:pt x="148" y="17"/>
                  <a:pt x="149" y="17"/>
                  <a:pt x="149" y="17"/>
                </a:cubicBezTo>
                <a:cubicBezTo>
                  <a:pt x="148" y="17"/>
                  <a:pt x="148" y="17"/>
                  <a:pt x="148" y="18"/>
                </a:cubicBezTo>
                <a:cubicBezTo>
                  <a:pt x="148" y="18"/>
                  <a:pt x="148" y="18"/>
                  <a:pt x="148" y="18"/>
                </a:cubicBezTo>
                <a:cubicBezTo>
                  <a:pt x="148" y="19"/>
                  <a:pt x="147" y="19"/>
                  <a:pt x="147" y="19"/>
                </a:cubicBezTo>
                <a:cubicBezTo>
                  <a:pt x="147" y="19"/>
                  <a:pt x="147" y="20"/>
                  <a:pt x="147" y="20"/>
                </a:cubicBezTo>
                <a:cubicBezTo>
                  <a:pt x="147" y="20"/>
                  <a:pt x="147" y="21"/>
                  <a:pt x="147" y="22"/>
                </a:cubicBezTo>
                <a:cubicBezTo>
                  <a:pt x="147" y="22"/>
                  <a:pt x="147" y="23"/>
                  <a:pt x="147" y="23"/>
                </a:cubicBezTo>
                <a:cubicBezTo>
                  <a:pt x="148" y="24"/>
                  <a:pt x="148" y="24"/>
                  <a:pt x="148" y="25"/>
                </a:cubicBezTo>
                <a:cubicBezTo>
                  <a:pt x="148" y="25"/>
                  <a:pt x="148" y="26"/>
                  <a:pt x="149" y="26"/>
                </a:cubicBezTo>
                <a:cubicBezTo>
                  <a:pt x="149" y="26"/>
                  <a:pt x="148" y="26"/>
                  <a:pt x="148" y="27"/>
                </a:cubicBezTo>
                <a:cubicBezTo>
                  <a:pt x="148" y="27"/>
                  <a:pt x="148" y="27"/>
                  <a:pt x="148" y="27"/>
                </a:cubicBezTo>
                <a:cubicBezTo>
                  <a:pt x="148" y="28"/>
                  <a:pt x="147" y="28"/>
                  <a:pt x="147" y="28"/>
                </a:cubicBezTo>
                <a:cubicBezTo>
                  <a:pt x="147" y="28"/>
                  <a:pt x="147" y="29"/>
                  <a:pt x="147" y="29"/>
                </a:cubicBezTo>
                <a:cubicBezTo>
                  <a:pt x="147" y="29"/>
                  <a:pt x="147" y="30"/>
                  <a:pt x="147" y="30"/>
                </a:cubicBezTo>
                <a:cubicBezTo>
                  <a:pt x="147" y="30"/>
                  <a:pt x="147" y="31"/>
                  <a:pt x="147" y="31"/>
                </a:cubicBezTo>
                <a:cubicBezTo>
                  <a:pt x="147" y="31"/>
                  <a:pt x="147" y="32"/>
                  <a:pt x="147" y="32"/>
                </a:cubicBezTo>
                <a:cubicBezTo>
                  <a:pt x="147" y="32"/>
                  <a:pt x="147" y="33"/>
                  <a:pt x="147" y="33"/>
                </a:cubicBezTo>
                <a:cubicBezTo>
                  <a:pt x="147" y="33"/>
                  <a:pt x="147" y="33"/>
                  <a:pt x="147" y="34"/>
                </a:cubicBezTo>
                <a:cubicBezTo>
                  <a:pt x="147" y="34"/>
                  <a:pt x="147" y="34"/>
                  <a:pt x="147" y="35"/>
                </a:cubicBezTo>
                <a:cubicBezTo>
                  <a:pt x="147" y="35"/>
                  <a:pt x="147" y="35"/>
                  <a:pt x="147" y="36"/>
                </a:cubicBezTo>
                <a:cubicBezTo>
                  <a:pt x="147" y="36"/>
                  <a:pt x="147" y="36"/>
                  <a:pt x="147" y="36"/>
                </a:cubicBezTo>
                <a:cubicBezTo>
                  <a:pt x="147" y="37"/>
                  <a:pt x="147" y="37"/>
                  <a:pt x="147" y="37"/>
                </a:cubicBezTo>
                <a:cubicBezTo>
                  <a:pt x="147" y="37"/>
                  <a:pt x="147" y="37"/>
                  <a:pt x="146" y="37"/>
                </a:cubicBezTo>
                <a:cubicBezTo>
                  <a:pt x="146" y="37"/>
                  <a:pt x="146" y="37"/>
                  <a:pt x="146" y="37"/>
                </a:cubicBezTo>
                <a:cubicBezTo>
                  <a:pt x="146" y="37"/>
                  <a:pt x="146" y="37"/>
                  <a:pt x="146" y="37"/>
                </a:cubicBezTo>
                <a:cubicBezTo>
                  <a:pt x="146" y="37"/>
                  <a:pt x="146" y="38"/>
                  <a:pt x="146" y="38"/>
                </a:cubicBezTo>
                <a:cubicBezTo>
                  <a:pt x="146" y="38"/>
                  <a:pt x="146" y="38"/>
                  <a:pt x="146" y="38"/>
                </a:cubicBezTo>
                <a:cubicBezTo>
                  <a:pt x="146" y="39"/>
                  <a:pt x="146" y="39"/>
                  <a:pt x="146" y="39"/>
                </a:cubicBezTo>
                <a:cubicBezTo>
                  <a:pt x="146" y="39"/>
                  <a:pt x="146" y="39"/>
                  <a:pt x="145" y="39"/>
                </a:cubicBezTo>
                <a:cubicBezTo>
                  <a:pt x="145" y="40"/>
                  <a:pt x="145" y="40"/>
                  <a:pt x="145" y="40"/>
                </a:cubicBezTo>
                <a:cubicBezTo>
                  <a:pt x="145" y="41"/>
                  <a:pt x="145" y="41"/>
                  <a:pt x="145" y="42"/>
                </a:cubicBezTo>
                <a:cubicBezTo>
                  <a:pt x="144" y="42"/>
                  <a:pt x="144" y="42"/>
                  <a:pt x="144" y="43"/>
                </a:cubicBezTo>
                <a:cubicBezTo>
                  <a:pt x="144" y="43"/>
                  <a:pt x="144" y="43"/>
                  <a:pt x="144" y="44"/>
                </a:cubicBezTo>
                <a:cubicBezTo>
                  <a:pt x="144" y="44"/>
                  <a:pt x="144" y="44"/>
                  <a:pt x="144" y="44"/>
                </a:cubicBezTo>
                <a:cubicBezTo>
                  <a:pt x="144" y="44"/>
                  <a:pt x="144" y="44"/>
                  <a:pt x="144" y="44"/>
                </a:cubicBezTo>
                <a:cubicBezTo>
                  <a:pt x="144" y="44"/>
                  <a:pt x="144" y="44"/>
                  <a:pt x="144" y="44"/>
                </a:cubicBezTo>
                <a:cubicBezTo>
                  <a:pt x="144" y="44"/>
                  <a:pt x="144" y="45"/>
                  <a:pt x="145" y="45"/>
                </a:cubicBezTo>
                <a:cubicBezTo>
                  <a:pt x="145" y="44"/>
                  <a:pt x="146" y="44"/>
                  <a:pt x="147" y="44"/>
                </a:cubicBezTo>
                <a:cubicBezTo>
                  <a:pt x="147" y="44"/>
                  <a:pt x="148" y="44"/>
                  <a:pt x="148" y="44"/>
                </a:cubicBezTo>
                <a:cubicBezTo>
                  <a:pt x="148" y="44"/>
                  <a:pt x="149" y="44"/>
                  <a:pt x="149" y="44"/>
                </a:cubicBezTo>
                <a:cubicBezTo>
                  <a:pt x="149" y="44"/>
                  <a:pt x="149" y="44"/>
                  <a:pt x="150" y="44"/>
                </a:cubicBezTo>
                <a:cubicBezTo>
                  <a:pt x="150" y="44"/>
                  <a:pt x="150" y="44"/>
                  <a:pt x="150" y="44"/>
                </a:cubicBezTo>
                <a:cubicBezTo>
                  <a:pt x="150" y="44"/>
                  <a:pt x="151" y="44"/>
                  <a:pt x="151" y="44"/>
                </a:cubicBezTo>
                <a:cubicBezTo>
                  <a:pt x="151" y="44"/>
                  <a:pt x="151" y="45"/>
                  <a:pt x="151" y="45"/>
                </a:cubicBezTo>
                <a:cubicBezTo>
                  <a:pt x="152" y="45"/>
                  <a:pt x="152" y="45"/>
                  <a:pt x="152" y="46"/>
                </a:cubicBezTo>
                <a:cubicBezTo>
                  <a:pt x="152" y="46"/>
                  <a:pt x="152" y="46"/>
                  <a:pt x="152" y="46"/>
                </a:cubicBezTo>
                <a:cubicBezTo>
                  <a:pt x="152" y="46"/>
                  <a:pt x="152" y="46"/>
                  <a:pt x="152" y="46"/>
                </a:cubicBezTo>
                <a:cubicBezTo>
                  <a:pt x="152" y="46"/>
                  <a:pt x="152" y="46"/>
                  <a:pt x="152" y="46"/>
                </a:cubicBezTo>
                <a:cubicBezTo>
                  <a:pt x="152" y="46"/>
                  <a:pt x="152" y="46"/>
                  <a:pt x="151" y="46"/>
                </a:cubicBezTo>
                <a:cubicBezTo>
                  <a:pt x="151" y="47"/>
                  <a:pt x="151" y="47"/>
                  <a:pt x="151" y="47"/>
                </a:cubicBezTo>
                <a:cubicBezTo>
                  <a:pt x="151" y="47"/>
                  <a:pt x="151" y="47"/>
                  <a:pt x="151" y="47"/>
                </a:cubicBezTo>
                <a:cubicBezTo>
                  <a:pt x="151" y="47"/>
                  <a:pt x="150" y="48"/>
                  <a:pt x="150" y="48"/>
                </a:cubicBezTo>
                <a:cubicBezTo>
                  <a:pt x="150" y="48"/>
                  <a:pt x="150" y="48"/>
                  <a:pt x="150" y="48"/>
                </a:cubicBezTo>
                <a:cubicBezTo>
                  <a:pt x="150" y="48"/>
                  <a:pt x="150" y="49"/>
                  <a:pt x="150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0" y="49"/>
                  <a:pt x="150" y="50"/>
                  <a:pt x="150" y="50"/>
                </a:cubicBezTo>
                <a:cubicBezTo>
                  <a:pt x="150" y="50"/>
                  <a:pt x="150" y="50"/>
                  <a:pt x="150" y="50"/>
                </a:cubicBezTo>
                <a:cubicBezTo>
                  <a:pt x="150" y="50"/>
                  <a:pt x="150" y="50"/>
                  <a:pt x="150" y="51"/>
                </a:cubicBezTo>
                <a:cubicBezTo>
                  <a:pt x="150" y="51"/>
                  <a:pt x="150" y="51"/>
                  <a:pt x="150" y="51"/>
                </a:cubicBezTo>
                <a:cubicBezTo>
                  <a:pt x="150" y="51"/>
                  <a:pt x="150" y="51"/>
                  <a:pt x="150" y="51"/>
                </a:cubicBezTo>
                <a:cubicBezTo>
                  <a:pt x="150" y="52"/>
                  <a:pt x="150" y="52"/>
                  <a:pt x="150" y="52"/>
                </a:cubicBezTo>
                <a:cubicBezTo>
                  <a:pt x="150" y="52"/>
                  <a:pt x="150" y="52"/>
                  <a:pt x="150" y="53"/>
                </a:cubicBezTo>
                <a:cubicBezTo>
                  <a:pt x="150" y="53"/>
                  <a:pt x="151" y="53"/>
                  <a:pt x="151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2" y="53"/>
                  <a:pt x="152" y="53"/>
                  <a:pt x="152" y="53"/>
                </a:cubicBezTo>
                <a:cubicBezTo>
                  <a:pt x="152" y="53"/>
                  <a:pt x="152" y="53"/>
                  <a:pt x="152" y="54"/>
                </a:cubicBezTo>
                <a:cubicBezTo>
                  <a:pt x="152" y="54"/>
                  <a:pt x="152" y="54"/>
                  <a:pt x="152" y="54"/>
                </a:cubicBezTo>
                <a:cubicBezTo>
                  <a:pt x="152" y="54"/>
                  <a:pt x="152" y="54"/>
                  <a:pt x="152" y="54"/>
                </a:cubicBezTo>
                <a:cubicBezTo>
                  <a:pt x="153" y="54"/>
                  <a:pt x="153" y="54"/>
                  <a:pt x="154" y="54"/>
                </a:cubicBezTo>
                <a:cubicBezTo>
                  <a:pt x="155" y="53"/>
                  <a:pt x="155" y="53"/>
                  <a:pt x="155" y="53"/>
                </a:cubicBezTo>
                <a:cubicBezTo>
                  <a:pt x="156" y="53"/>
                  <a:pt x="156" y="53"/>
                  <a:pt x="156" y="52"/>
                </a:cubicBezTo>
                <a:cubicBezTo>
                  <a:pt x="157" y="52"/>
                  <a:pt x="157" y="52"/>
                  <a:pt x="157" y="52"/>
                </a:cubicBezTo>
                <a:cubicBezTo>
                  <a:pt x="157" y="51"/>
                  <a:pt x="158" y="51"/>
                  <a:pt x="158" y="51"/>
                </a:cubicBezTo>
                <a:cubicBezTo>
                  <a:pt x="158" y="51"/>
                  <a:pt x="158" y="51"/>
                  <a:pt x="158" y="51"/>
                </a:cubicBezTo>
                <a:cubicBezTo>
                  <a:pt x="158" y="51"/>
                  <a:pt x="158" y="51"/>
                  <a:pt x="158" y="51"/>
                </a:cubicBezTo>
                <a:cubicBezTo>
                  <a:pt x="158" y="51"/>
                  <a:pt x="158" y="51"/>
                  <a:pt x="158" y="51"/>
                </a:cubicBezTo>
                <a:cubicBezTo>
                  <a:pt x="158" y="51"/>
                  <a:pt x="158" y="51"/>
                  <a:pt x="158" y="51"/>
                </a:cubicBezTo>
                <a:cubicBezTo>
                  <a:pt x="158" y="51"/>
                  <a:pt x="159" y="51"/>
                  <a:pt x="159" y="51"/>
                </a:cubicBezTo>
                <a:cubicBezTo>
                  <a:pt x="159" y="51"/>
                  <a:pt x="159" y="51"/>
                  <a:pt x="159" y="51"/>
                </a:cubicBezTo>
                <a:cubicBezTo>
                  <a:pt x="159" y="51"/>
                  <a:pt x="159" y="51"/>
                  <a:pt x="159" y="51"/>
                </a:cubicBezTo>
                <a:cubicBezTo>
                  <a:pt x="159" y="51"/>
                  <a:pt x="160" y="51"/>
                  <a:pt x="160" y="51"/>
                </a:cubicBezTo>
                <a:cubicBezTo>
                  <a:pt x="160" y="51"/>
                  <a:pt x="160" y="51"/>
                  <a:pt x="160" y="52"/>
                </a:cubicBezTo>
                <a:cubicBezTo>
                  <a:pt x="160" y="52"/>
                  <a:pt x="160" y="52"/>
                  <a:pt x="160" y="52"/>
                </a:cubicBezTo>
                <a:cubicBezTo>
                  <a:pt x="160" y="52"/>
                  <a:pt x="160" y="52"/>
                  <a:pt x="160" y="53"/>
                </a:cubicBezTo>
                <a:cubicBezTo>
                  <a:pt x="160" y="53"/>
                  <a:pt x="160" y="53"/>
                  <a:pt x="160" y="53"/>
                </a:cubicBezTo>
                <a:cubicBezTo>
                  <a:pt x="160" y="53"/>
                  <a:pt x="160" y="53"/>
                  <a:pt x="160" y="53"/>
                </a:cubicBezTo>
                <a:cubicBezTo>
                  <a:pt x="160" y="53"/>
                  <a:pt x="160" y="53"/>
                  <a:pt x="160" y="53"/>
                </a:cubicBezTo>
                <a:cubicBezTo>
                  <a:pt x="160" y="53"/>
                  <a:pt x="159" y="53"/>
                  <a:pt x="159" y="53"/>
                </a:cubicBezTo>
                <a:cubicBezTo>
                  <a:pt x="160" y="54"/>
                  <a:pt x="160" y="54"/>
                  <a:pt x="160" y="54"/>
                </a:cubicBezTo>
                <a:cubicBezTo>
                  <a:pt x="160" y="54"/>
                  <a:pt x="160" y="54"/>
                  <a:pt x="160" y="54"/>
                </a:cubicBezTo>
                <a:cubicBezTo>
                  <a:pt x="160" y="54"/>
                  <a:pt x="160" y="54"/>
                  <a:pt x="160" y="54"/>
                </a:cubicBezTo>
                <a:cubicBezTo>
                  <a:pt x="160" y="55"/>
                  <a:pt x="161" y="55"/>
                  <a:pt x="161" y="55"/>
                </a:cubicBezTo>
                <a:cubicBezTo>
                  <a:pt x="161" y="55"/>
                  <a:pt x="161" y="55"/>
                  <a:pt x="161" y="55"/>
                </a:cubicBezTo>
                <a:cubicBezTo>
                  <a:pt x="162" y="55"/>
                  <a:pt x="162" y="56"/>
                  <a:pt x="162" y="56"/>
                </a:cubicBezTo>
                <a:cubicBezTo>
                  <a:pt x="162" y="56"/>
                  <a:pt x="162" y="56"/>
                  <a:pt x="162" y="56"/>
                </a:cubicBezTo>
                <a:cubicBezTo>
                  <a:pt x="162" y="56"/>
                  <a:pt x="162" y="56"/>
                  <a:pt x="162" y="57"/>
                </a:cubicBezTo>
                <a:cubicBezTo>
                  <a:pt x="161" y="57"/>
                  <a:pt x="161" y="57"/>
                  <a:pt x="161" y="57"/>
                </a:cubicBezTo>
                <a:cubicBezTo>
                  <a:pt x="161" y="57"/>
                  <a:pt x="161" y="58"/>
                  <a:pt x="161" y="58"/>
                </a:cubicBezTo>
                <a:cubicBezTo>
                  <a:pt x="161" y="58"/>
                  <a:pt x="161" y="58"/>
                  <a:pt x="161" y="59"/>
                </a:cubicBezTo>
                <a:cubicBezTo>
                  <a:pt x="161" y="59"/>
                  <a:pt x="161" y="59"/>
                  <a:pt x="161" y="60"/>
                </a:cubicBezTo>
                <a:cubicBezTo>
                  <a:pt x="161" y="60"/>
                  <a:pt x="161" y="60"/>
                  <a:pt x="160" y="60"/>
                </a:cubicBezTo>
                <a:cubicBezTo>
                  <a:pt x="160" y="60"/>
                  <a:pt x="160" y="61"/>
                  <a:pt x="160" y="61"/>
                </a:cubicBezTo>
                <a:cubicBezTo>
                  <a:pt x="160" y="61"/>
                  <a:pt x="160" y="61"/>
                  <a:pt x="160" y="61"/>
                </a:cubicBezTo>
                <a:cubicBezTo>
                  <a:pt x="160" y="62"/>
                  <a:pt x="159" y="62"/>
                  <a:pt x="159" y="62"/>
                </a:cubicBezTo>
                <a:cubicBezTo>
                  <a:pt x="159" y="62"/>
                  <a:pt x="159" y="62"/>
                  <a:pt x="159" y="62"/>
                </a:cubicBezTo>
                <a:cubicBezTo>
                  <a:pt x="159" y="62"/>
                  <a:pt x="159" y="62"/>
                  <a:pt x="159" y="62"/>
                </a:cubicBezTo>
                <a:cubicBezTo>
                  <a:pt x="159" y="62"/>
                  <a:pt x="159" y="63"/>
                  <a:pt x="159" y="63"/>
                </a:cubicBezTo>
                <a:cubicBezTo>
                  <a:pt x="159" y="63"/>
                  <a:pt x="159" y="63"/>
                  <a:pt x="159" y="63"/>
                </a:cubicBezTo>
                <a:cubicBezTo>
                  <a:pt x="158" y="63"/>
                  <a:pt x="158" y="63"/>
                  <a:pt x="158" y="63"/>
                </a:cubicBezTo>
                <a:cubicBezTo>
                  <a:pt x="158" y="63"/>
                  <a:pt x="158" y="63"/>
                  <a:pt x="158" y="63"/>
                </a:cubicBezTo>
                <a:cubicBezTo>
                  <a:pt x="158" y="64"/>
                  <a:pt x="158" y="64"/>
                  <a:pt x="158" y="64"/>
                </a:cubicBezTo>
                <a:cubicBezTo>
                  <a:pt x="158" y="64"/>
                  <a:pt x="158" y="64"/>
                  <a:pt x="158" y="64"/>
                </a:cubicBezTo>
                <a:cubicBezTo>
                  <a:pt x="158" y="64"/>
                  <a:pt x="158" y="64"/>
                  <a:pt x="157" y="64"/>
                </a:cubicBezTo>
                <a:cubicBezTo>
                  <a:pt x="157" y="64"/>
                  <a:pt x="157" y="64"/>
                  <a:pt x="157" y="64"/>
                </a:cubicBezTo>
                <a:cubicBezTo>
                  <a:pt x="157" y="64"/>
                  <a:pt x="157" y="64"/>
                  <a:pt x="157" y="64"/>
                </a:cubicBezTo>
                <a:cubicBezTo>
                  <a:pt x="157" y="64"/>
                  <a:pt x="157" y="65"/>
                  <a:pt x="157" y="65"/>
                </a:cubicBezTo>
                <a:cubicBezTo>
                  <a:pt x="157" y="65"/>
                  <a:pt x="157" y="65"/>
                  <a:pt x="157" y="65"/>
                </a:cubicBezTo>
                <a:cubicBezTo>
                  <a:pt x="157" y="65"/>
                  <a:pt x="157" y="65"/>
                  <a:pt x="157" y="65"/>
                </a:cubicBezTo>
                <a:cubicBezTo>
                  <a:pt x="157" y="65"/>
                  <a:pt x="157" y="65"/>
                  <a:pt x="157" y="65"/>
                </a:cubicBezTo>
                <a:cubicBezTo>
                  <a:pt x="157" y="65"/>
                  <a:pt x="157" y="65"/>
                  <a:pt x="157" y="65"/>
                </a:cubicBezTo>
                <a:cubicBezTo>
                  <a:pt x="157" y="65"/>
                  <a:pt x="157" y="65"/>
                  <a:pt x="157" y="66"/>
                </a:cubicBezTo>
                <a:cubicBezTo>
                  <a:pt x="158" y="66"/>
                  <a:pt x="158" y="66"/>
                  <a:pt x="158" y="66"/>
                </a:cubicBezTo>
                <a:cubicBezTo>
                  <a:pt x="158" y="66"/>
                  <a:pt x="158" y="66"/>
                  <a:pt x="158" y="66"/>
                </a:cubicBezTo>
                <a:cubicBezTo>
                  <a:pt x="158" y="66"/>
                  <a:pt x="158" y="66"/>
                  <a:pt x="159" y="67"/>
                </a:cubicBezTo>
                <a:cubicBezTo>
                  <a:pt x="159" y="67"/>
                  <a:pt x="159" y="67"/>
                  <a:pt x="160" y="67"/>
                </a:cubicBezTo>
                <a:cubicBezTo>
                  <a:pt x="160" y="68"/>
                  <a:pt x="160" y="68"/>
                  <a:pt x="160" y="68"/>
                </a:cubicBezTo>
                <a:cubicBezTo>
                  <a:pt x="161" y="68"/>
                  <a:pt x="161" y="69"/>
                  <a:pt x="161" y="69"/>
                </a:cubicBezTo>
                <a:cubicBezTo>
                  <a:pt x="162" y="69"/>
                  <a:pt x="162" y="70"/>
                  <a:pt x="162" y="70"/>
                </a:cubicBezTo>
                <a:cubicBezTo>
                  <a:pt x="162" y="70"/>
                  <a:pt x="162" y="70"/>
                  <a:pt x="162" y="71"/>
                </a:cubicBezTo>
                <a:cubicBezTo>
                  <a:pt x="163" y="71"/>
                  <a:pt x="163" y="71"/>
                  <a:pt x="163" y="71"/>
                </a:cubicBezTo>
                <a:cubicBezTo>
                  <a:pt x="163" y="71"/>
                  <a:pt x="163" y="71"/>
                  <a:pt x="164" y="72"/>
                </a:cubicBezTo>
                <a:cubicBezTo>
                  <a:pt x="164" y="72"/>
                  <a:pt x="164" y="72"/>
                  <a:pt x="164" y="72"/>
                </a:cubicBezTo>
                <a:cubicBezTo>
                  <a:pt x="164" y="72"/>
                  <a:pt x="164" y="72"/>
                  <a:pt x="165" y="72"/>
                </a:cubicBezTo>
                <a:cubicBezTo>
                  <a:pt x="165" y="72"/>
                  <a:pt x="165" y="72"/>
                  <a:pt x="165" y="73"/>
                </a:cubicBezTo>
                <a:cubicBezTo>
                  <a:pt x="165" y="73"/>
                  <a:pt x="165" y="73"/>
                  <a:pt x="165" y="73"/>
                </a:cubicBezTo>
                <a:cubicBezTo>
                  <a:pt x="165" y="73"/>
                  <a:pt x="165" y="73"/>
                  <a:pt x="165" y="73"/>
                </a:cubicBezTo>
                <a:cubicBezTo>
                  <a:pt x="166" y="73"/>
                  <a:pt x="166" y="73"/>
                  <a:pt x="166" y="73"/>
                </a:cubicBezTo>
                <a:cubicBezTo>
                  <a:pt x="166" y="73"/>
                  <a:pt x="166" y="73"/>
                  <a:pt x="166" y="73"/>
                </a:cubicBezTo>
                <a:cubicBezTo>
                  <a:pt x="166" y="73"/>
                  <a:pt x="166" y="73"/>
                  <a:pt x="166" y="73"/>
                </a:cubicBezTo>
                <a:cubicBezTo>
                  <a:pt x="166" y="73"/>
                  <a:pt x="166" y="73"/>
                  <a:pt x="166" y="73"/>
                </a:cubicBezTo>
                <a:cubicBezTo>
                  <a:pt x="166" y="73"/>
                  <a:pt x="166" y="73"/>
                  <a:pt x="166" y="73"/>
                </a:cubicBezTo>
                <a:cubicBezTo>
                  <a:pt x="167" y="73"/>
                  <a:pt x="167" y="73"/>
                  <a:pt x="167" y="73"/>
                </a:cubicBezTo>
                <a:cubicBezTo>
                  <a:pt x="167" y="73"/>
                  <a:pt x="167" y="73"/>
                  <a:pt x="167" y="73"/>
                </a:cubicBezTo>
                <a:cubicBezTo>
                  <a:pt x="167" y="73"/>
                  <a:pt x="167" y="73"/>
                  <a:pt x="167" y="73"/>
                </a:cubicBezTo>
                <a:cubicBezTo>
                  <a:pt x="167" y="73"/>
                  <a:pt x="167" y="73"/>
                  <a:pt x="168" y="73"/>
                </a:cubicBezTo>
                <a:cubicBezTo>
                  <a:pt x="168" y="74"/>
                  <a:pt x="168" y="74"/>
                  <a:pt x="168" y="74"/>
                </a:cubicBezTo>
                <a:cubicBezTo>
                  <a:pt x="168" y="74"/>
                  <a:pt x="168" y="74"/>
                  <a:pt x="168" y="74"/>
                </a:cubicBezTo>
                <a:cubicBezTo>
                  <a:pt x="168" y="74"/>
                  <a:pt x="168" y="74"/>
                  <a:pt x="168" y="74"/>
                </a:cubicBezTo>
                <a:cubicBezTo>
                  <a:pt x="168" y="74"/>
                  <a:pt x="168" y="75"/>
                  <a:pt x="169" y="75"/>
                </a:cubicBezTo>
                <a:cubicBezTo>
                  <a:pt x="169" y="75"/>
                  <a:pt x="169" y="76"/>
                  <a:pt x="169" y="76"/>
                </a:cubicBezTo>
                <a:cubicBezTo>
                  <a:pt x="169" y="76"/>
                  <a:pt x="170" y="76"/>
                  <a:pt x="170" y="76"/>
                </a:cubicBezTo>
                <a:cubicBezTo>
                  <a:pt x="170" y="77"/>
                  <a:pt x="170" y="77"/>
                  <a:pt x="170" y="77"/>
                </a:cubicBezTo>
                <a:cubicBezTo>
                  <a:pt x="171" y="77"/>
                  <a:pt x="171" y="77"/>
                  <a:pt x="171" y="77"/>
                </a:cubicBezTo>
                <a:cubicBezTo>
                  <a:pt x="171" y="77"/>
                  <a:pt x="171" y="77"/>
                  <a:pt x="171" y="77"/>
                </a:cubicBezTo>
                <a:cubicBezTo>
                  <a:pt x="171" y="77"/>
                  <a:pt x="171" y="78"/>
                  <a:pt x="171" y="78"/>
                </a:cubicBezTo>
                <a:cubicBezTo>
                  <a:pt x="171" y="78"/>
                  <a:pt x="171" y="78"/>
                  <a:pt x="171" y="78"/>
                </a:cubicBezTo>
                <a:cubicBezTo>
                  <a:pt x="172" y="78"/>
                  <a:pt x="172" y="78"/>
                  <a:pt x="172" y="78"/>
                </a:cubicBezTo>
                <a:cubicBezTo>
                  <a:pt x="172" y="79"/>
                  <a:pt x="173" y="79"/>
                  <a:pt x="173" y="79"/>
                </a:cubicBezTo>
                <a:cubicBezTo>
                  <a:pt x="173" y="79"/>
                  <a:pt x="174" y="79"/>
                  <a:pt x="174" y="79"/>
                </a:cubicBezTo>
                <a:cubicBezTo>
                  <a:pt x="174" y="80"/>
                  <a:pt x="174" y="80"/>
                  <a:pt x="175" y="80"/>
                </a:cubicBezTo>
                <a:cubicBezTo>
                  <a:pt x="175" y="80"/>
                  <a:pt x="175" y="80"/>
                  <a:pt x="175" y="80"/>
                </a:cubicBezTo>
                <a:cubicBezTo>
                  <a:pt x="175" y="80"/>
                  <a:pt x="175" y="80"/>
                  <a:pt x="176" y="80"/>
                </a:cubicBezTo>
                <a:cubicBezTo>
                  <a:pt x="176" y="80"/>
                  <a:pt x="176" y="81"/>
                  <a:pt x="176" y="81"/>
                </a:cubicBezTo>
                <a:cubicBezTo>
                  <a:pt x="176" y="81"/>
                  <a:pt x="176" y="81"/>
                  <a:pt x="176" y="81"/>
                </a:cubicBezTo>
                <a:cubicBezTo>
                  <a:pt x="177" y="81"/>
                  <a:pt x="177" y="81"/>
                  <a:pt x="177" y="81"/>
                </a:cubicBezTo>
                <a:cubicBezTo>
                  <a:pt x="177" y="81"/>
                  <a:pt x="177" y="81"/>
                  <a:pt x="177" y="81"/>
                </a:cubicBezTo>
                <a:cubicBezTo>
                  <a:pt x="178" y="82"/>
                  <a:pt x="178" y="82"/>
                  <a:pt x="178" y="82"/>
                </a:cubicBezTo>
                <a:cubicBezTo>
                  <a:pt x="178" y="82"/>
                  <a:pt x="178" y="82"/>
                  <a:pt x="178" y="82"/>
                </a:cubicBezTo>
                <a:cubicBezTo>
                  <a:pt x="179" y="82"/>
                  <a:pt x="179" y="82"/>
                  <a:pt x="180" y="82"/>
                </a:cubicBezTo>
                <a:cubicBezTo>
                  <a:pt x="180" y="82"/>
                  <a:pt x="180" y="82"/>
                  <a:pt x="181" y="82"/>
                </a:cubicBezTo>
                <a:cubicBezTo>
                  <a:pt x="181" y="81"/>
                  <a:pt x="181" y="81"/>
                  <a:pt x="182" y="81"/>
                </a:cubicBezTo>
                <a:cubicBezTo>
                  <a:pt x="182" y="81"/>
                  <a:pt x="182" y="81"/>
                  <a:pt x="183" y="81"/>
                </a:cubicBezTo>
                <a:cubicBezTo>
                  <a:pt x="183" y="81"/>
                  <a:pt x="183" y="81"/>
                  <a:pt x="183" y="81"/>
                </a:cubicBezTo>
                <a:cubicBezTo>
                  <a:pt x="183" y="81"/>
                  <a:pt x="183" y="81"/>
                  <a:pt x="183" y="81"/>
                </a:cubicBezTo>
                <a:cubicBezTo>
                  <a:pt x="183" y="81"/>
                  <a:pt x="183" y="81"/>
                  <a:pt x="183" y="81"/>
                </a:cubicBezTo>
                <a:cubicBezTo>
                  <a:pt x="183" y="81"/>
                  <a:pt x="183" y="80"/>
                  <a:pt x="183" y="80"/>
                </a:cubicBezTo>
                <a:cubicBezTo>
                  <a:pt x="184" y="80"/>
                  <a:pt x="184" y="80"/>
                  <a:pt x="184" y="80"/>
                </a:cubicBezTo>
                <a:cubicBezTo>
                  <a:pt x="184" y="80"/>
                  <a:pt x="185" y="80"/>
                  <a:pt x="185" y="80"/>
                </a:cubicBezTo>
                <a:cubicBezTo>
                  <a:pt x="185" y="80"/>
                  <a:pt x="185" y="80"/>
                  <a:pt x="185" y="80"/>
                </a:cubicBezTo>
                <a:cubicBezTo>
                  <a:pt x="185" y="80"/>
                  <a:pt x="186" y="80"/>
                  <a:pt x="186" y="80"/>
                </a:cubicBezTo>
                <a:cubicBezTo>
                  <a:pt x="186" y="80"/>
                  <a:pt x="186" y="80"/>
                  <a:pt x="186" y="80"/>
                </a:cubicBezTo>
                <a:cubicBezTo>
                  <a:pt x="186" y="80"/>
                  <a:pt x="186" y="80"/>
                  <a:pt x="186" y="80"/>
                </a:cubicBezTo>
                <a:cubicBezTo>
                  <a:pt x="186" y="80"/>
                  <a:pt x="186" y="80"/>
                  <a:pt x="186" y="80"/>
                </a:cubicBezTo>
                <a:cubicBezTo>
                  <a:pt x="186" y="80"/>
                  <a:pt x="186" y="80"/>
                  <a:pt x="186" y="80"/>
                </a:cubicBezTo>
                <a:cubicBezTo>
                  <a:pt x="187" y="80"/>
                  <a:pt x="187" y="79"/>
                  <a:pt x="188" y="79"/>
                </a:cubicBezTo>
                <a:cubicBezTo>
                  <a:pt x="188" y="79"/>
                  <a:pt x="188" y="78"/>
                  <a:pt x="189" y="78"/>
                </a:cubicBezTo>
                <a:cubicBezTo>
                  <a:pt x="189" y="78"/>
                  <a:pt x="189" y="78"/>
                  <a:pt x="190" y="78"/>
                </a:cubicBezTo>
                <a:cubicBezTo>
                  <a:pt x="190" y="77"/>
                  <a:pt x="190" y="77"/>
                  <a:pt x="191" y="77"/>
                </a:cubicBezTo>
                <a:cubicBezTo>
                  <a:pt x="191" y="77"/>
                  <a:pt x="191" y="77"/>
                  <a:pt x="191" y="77"/>
                </a:cubicBezTo>
                <a:cubicBezTo>
                  <a:pt x="191" y="77"/>
                  <a:pt x="191" y="77"/>
                  <a:pt x="192" y="77"/>
                </a:cubicBezTo>
                <a:cubicBezTo>
                  <a:pt x="192" y="77"/>
                  <a:pt x="192" y="77"/>
                  <a:pt x="192" y="76"/>
                </a:cubicBezTo>
                <a:cubicBezTo>
                  <a:pt x="192" y="76"/>
                  <a:pt x="192" y="76"/>
                  <a:pt x="192" y="76"/>
                </a:cubicBezTo>
                <a:cubicBezTo>
                  <a:pt x="193" y="76"/>
                  <a:pt x="193" y="77"/>
                  <a:pt x="193" y="77"/>
                </a:cubicBezTo>
                <a:cubicBezTo>
                  <a:pt x="193" y="77"/>
                  <a:pt x="193" y="77"/>
                  <a:pt x="193" y="77"/>
                </a:cubicBezTo>
                <a:cubicBezTo>
                  <a:pt x="193" y="78"/>
                  <a:pt x="193" y="78"/>
                  <a:pt x="193" y="78"/>
                </a:cubicBezTo>
                <a:cubicBezTo>
                  <a:pt x="193" y="78"/>
                  <a:pt x="193" y="79"/>
                  <a:pt x="192" y="79"/>
                </a:cubicBezTo>
                <a:cubicBezTo>
                  <a:pt x="192" y="79"/>
                  <a:pt x="192" y="79"/>
                  <a:pt x="192" y="79"/>
                </a:cubicBezTo>
                <a:cubicBezTo>
                  <a:pt x="192" y="79"/>
                  <a:pt x="192" y="80"/>
                  <a:pt x="192" y="80"/>
                </a:cubicBezTo>
                <a:cubicBezTo>
                  <a:pt x="192" y="80"/>
                  <a:pt x="192" y="80"/>
                  <a:pt x="192" y="80"/>
                </a:cubicBezTo>
                <a:cubicBezTo>
                  <a:pt x="192" y="80"/>
                  <a:pt x="192" y="80"/>
                  <a:pt x="191" y="81"/>
                </a:cubicBezTo>
                <a:cubicBezTo>
                  <a:pt x="191" y="81"/>
                  <a:pt x="191" y="81"/>
                  <a:pt x="191" y="81"/>
                </a:cubicBezTo>
                <a:cubicBezTo>
                  <a:pt x="191" y="81"/>
                  <a:pt x="191" y="81"/>
                  <a:pt x="191" y="81"/>
                </a:cubicBezTo>
                <a:cubicBezTo>
                  <a:pt x="191" y="82"/>
                  <a:pt x="191" y="82"/>
                  <a:pt x="191" y="82"/>
                </a:cubicBezTo>
                <a:cubicBezTo>
                  <a:pt x="191" y="82"/>
                  <a:pt x="191" y="82"/>
                  <a:pt x="191" y="82"/>
                </a:cubicBezTo>
                <a:cubicBezTo>
                  <a:pt x="191" y="82"/>
                  <a:pt x="191" y="82"/>
                  <a:pt x="190" y="83"/>
                </a:cubicBezTo>
                <a:cubicBezTo>
                  <a:pt x="190" y="83"/>
                  <a:pt x="190" y="83"/>
                  <a:pt x="190" y="83"/>
                </a:cubicBezTo>
                <a:cubicBezTo>
                  <a:pt x="190" y="83"/>
                  <a:pt x="190" y="83"/>
                  <a:pt x="190" y="83"/>
                </a:cubicBezTo>
                <a:cubicBezTo>
                  <a:pt x="191" y="83"/>
                  <a:pt x="191" y="83"/>
                  <a:pt x="191" y="83"/>
                </a:cubicBezTo>
                <a:cubicBezTo>
                  <a:pt x="191" y="84"/>
                  <a:pt x="191" y="84"/>
                  <a:pt x="191" y="84"/>
                </a:cubicBezTo>
                <a:cubicBezTo>
                  <a:pt x="190" y="84"/>
                  <a:pt x="190" y="84"/>
                  <a:pt x="190" y="84"/>
                </a:cubicBezTo>
                <a:cubicBezTo>
                  <a:pt x="190" y="84"/>
                  <a:pt x="190" y="84"/>
                  <a:pt x="190" y="84"/>
                </a:cubicBezTo>
                <a:cubicBezTo>
                  <a:pt x="190" y="84"/>
                  <a:pt x="190" y="84"/>
                  <a:pt x="190" y="84"/>
                </a:cubicBezTo>
                <a:cubicBezTo>
                  <a:pt x="190" y="84"/>
                  <a:pt x="190" y="84"/>
                  <a:pt x="190" y="84"/>
                </a:cubicBezTo>
                <a:cubicBezTo>
                  <a:pt x="190" y="84"/>
                  <a:pt x="190" y="84"/>
                  <a:pt x="190" y="84"/>
                </a:cubicBezTo>
                <a:cubicBezTo>
                  <a:pt x="189" y="84"/>
                  <a:pt x="189" y="84"/>
                  <a:pt x="189" y="84"/>
                </a:cubicBezTo>
                <a:cubicBezTo>
                  <a:pt x="189" y="84"/>
                  <a:pt x="189" y="84"/>
                  <a:pt x="189" y="84"/>
                </a:cubicBezTo>
                <a:cubicBezTo>
                  <a:pt x="189" y="84"/>
                  <a:pt x="189" y="84"/>
                  <a:pt x="188" y="84"/>
                </a:cubicBezTo>
                <a:cubicBezTo>
                  <a:pt x="188" y="84"/>
                  <a:pt x="188" y="84"/>
                  <a:pt x="188" y="84"/>
                </a:cubicBezTo>
                <a:cubicBezTo>
                  <a:pt x="188" y="84"/>
                  <a:pt x="188" y="84"/>
                  <a:pt x="188" y="85"/>
                </a:cubicBezTo>
                <a:cubicBezTo>
                  <a:pt x="187" y="85"/>
                  <a:pt x="187" y="85"/>
                  <a:pt x="187" y="85"/>
                </a:cubicBezTo>
                <a:cubicBezTo>
                  <a:pt x="187" y="85"/>
                  <a:pt x="187" y="85"/>
                  <a:pt x="187" y="85"/>
                </a:cubicBezTo>
                <a:cubicBezTo>
                  <a:pt x="187" y="85"/>
                  <a:pt x="187" y="86"/>
                  <a:pt x="187" y="86"/>
                </a:cubicBezTo>
                <a:cubicBezTo>
                  <a:pt x="187" y="86"/>
                  <a:pt x="187" y="86"/>
                  <a:pt x="187" y="86"/>
                </a:cubicBezTo>
                <a:cubicBezTo>
                  <a:pt x="187" y="86"/>
                  <a:pt x="187" y="86"/>
                  <a:pt x="187" y="87"/>
                </a:cubicBezTo>
                <a:cubicBezTo>
                  <a:pt x="187" y="87"/>
                  <a:pt x="188" y="87"/>
                  <a:pt x="188" y="87"/>
                </a:cubicBezTo>
                <a:cubicBezTo>
                  <a:pt x="188" y="87"/>
                  <a:pt x="188" y="87"/>
                  <a:pt x="188" y="87"/>
                </a:cubicBezTo>
                <a:cubicBezTo>
                  <a:pt x="188" y="87"/>
                  <a:pt x="188" y="87"/>
                  <a:pt x="188" y="88"/>
                </a:cubicBezTo>
                <a:cubicBezTo>
                  <a:pt x="188" y="88"/>
                  <a:pt x="188" y="88"/>
                  <a:pt x="188" y="88"/>
                </a:cubicBezTo>
                <a:cubicBezTo>
                  <a:pt x="188" y="88"/>
                  <a:pt x="188" y="89"/>
                  <a:pt x="188" y="89"/>
                </a:cubicBezTo>
                <a:cubicBezTo>
                  <a:pt x="188" y="89"/>
                  <a:pt x="188" y="89"/>
                  <a:pt x="189" y="90"/>
                </a:cubicBezTo>
                <a:cubicBezTo>
                  <a:pt x="189" y="90"/>
                  <a:pt x="189" y="90"/>
                  <a:pt x="189" y="90"/>
                </a:cubicBezTo>
                <a:cubicBezTo>
                  <a:pt x="189" y="91"/>
                  <a:pt x="190" y="91"/>
                  <a:pt x="190" y="91"/>
                </a:cubicBezTo>
                <a:cubicBezTo>
                  <a:pt x="190" y="92"/>
                  <a:pt x="190" y="92"/>
                  <a:pt x="190" y="93"/>
                </a:cubicBezTo>
                <a:cubicBezTo>
                  <a:pt x="191" y="93"/>
                  <a:pt x="191" y="93"/>
                  <a:pt x="191" y="94"/>
                </a:cubicBezTo>
                <a:cubicBezTo>
                  <a:pt x="192" y="94"/>
                  <a:pt x="192" y="94"/>
                  <a:pt x="192" y="95"/>
                </a:cubicBezTo>
                <a:cubicBezTo>
                  <a:pt x="193" y="95"/>
                  <a:pt x="193" y="95"/>
                  <a:pt x="194" y="95"/>
                </a:cubicBezTo>
                <a:cubicBezTo>
                  <a:pt x="194" y="95"/>
                  <a:pt x="194" y="95"/>
                  <a:pt x="194" y="95"/>
                </a:cubicBezTo>
                <a:cubicBezTo>
                  <a:pt x="194" y="95"/>
                  <a:pt x="194" y="95"/>
                  <a:pt x="194" y="96"/>
                </a:cubicBezTo>
                <a:cubicBezTo>
                  <a:pt x="194" y="96"/>
                  <a:pt x="194" y="96"/>
                  <a:pt x="194" y="96"/>
                </a:cubicBezTo>
                <a:cubicBezTo>
                  <a:pt x="194" y="96"/>
                  <a:pt x="194" y="96"/>
                  <a:pt x="194" y="96"/>
                </a:cubicBezTo>
                <a:cubicBezTo>
                  <a:pt x="194" y="96"/>
                  <a:pt x="193" y="95"/>
                  <a:pt x="193" y="95"/>
                </a:cubicBezTo>
                <a:cubicBezTo>
                  <a:pt x="192" y="95"/>
                  <a:pt x="192" y="95"/>
                  <a:pt x="191" y="95"/>
                </a:cubicBezTo>
                <a:cubicBezTo>
                  <a:pt x="191" y="94"/>
                  <a:pt x="191" y="94"/>
                  <a:pt x="190" y="94"/>
                </a:cubicBezTo>
                <a:cubicBezTo>
                  <a:pt x="190" y="94"/>
                  <a:pt x="189" y="94"/>
                  <a:pt x="189" y="94"/>
                </a:cubicBezTo>
                <a:cubicBezTo>
                  <a:pt x="189" y="94"/>
                  <a:pt x="188" y="94"/>
                  <a:pt x="188" y="94"/>
                </a:cubicBezTo>
                <a:cubicBezTo>
                  <a:pt x="188" y="94"/>
                  <a:pt x="188" y="94"/>
                  <a:pt x="187" y="94"/>
                </a:cubicBezTo>
                <a:cubicBezTo>
                  <a:pt x="187" y="94"/>
                  <a:pt x="187" y="94"/>
                  <a:pt x="187" y="94"/>
                </a:cubicBezTo>
                <a:cubicBezTo>
                  <a:pt x="186" y="94"/>
                  <a:pt x="186" y="94"/>
                  <a:pt x="186" y="94"/>
                </a:cubicBezTo>
                <a:cubicBezTo>
                  <a:pt x="186" y="94"/>
                  <a:pt x="186" y="94"/>
                  <a:pt x="186" y="94"/>
                </a:cubicBezTo>
                <a:cubicBezTo>
                  <a:pt x="185" y="94"/>
                  <a:pt x="185" y="94"/>
                  <a:pt x="185" y="94"/>
                </a:cubicBezTo>
                <a:cubicBezTo>
                  <a:pt x="185" y="94"/>
                  <a:pt x="185" y="94"/>
                  <a:pt x="185" y="94"/>
                </a:cubicBezTo>
                <a:cubicBezTo>
                  <a:pt x="185" y="94"/>
                  <a:pt x="185" y="94"/>
                  <a:pt x="185" y="94"/>
                </a:cubicBezTo>
                <a:cubicBezTo>
                  <a:pt x="183" y="94"/>
                  <a:pt x="183" y="94"/>
                  <a:pt x="183" y="94"/>
                </a:cubicBezTo>
                <a:cubicBezTo>
                  <a:pt x="183" y="95"/>
                  <a:pt x="182" y="95"/>
                  <a:pt x="182" y="96"/>
                </a:cubicBezTo>
                <a:cubicBezTo>
                  <a:pt x="182" y="96"/>
                  <a:pt x="181" y="97"/>
                  <a:pt x="181" y="97"/>
                </a:cubicBezTo>
                <a:cubicBezTo>
                  <a:pt x="180" y="98"/>
                  <a:pt x="180" y="99"/>
                  <a:pt x="180" y="99"/>
                </a:cubicBezTo>
                <a:cubicBezTo>
                  <a:pt x="180" y="100"/>
                  <a:pt x="179" y="100"/>
                  <a:pt x="179" y="101"/>
                </a:cubicBezTo>
                <a:cubicBezTo>
                  <a:pt x="179" y="101"/>
                  <a:pt x="179" y="101"/>
                  <a:pt x="179" y="102"/>
                </a:cubicBezTo>
                <a:cubicBezTo>
                  <a:pt x="179" y="102"/>
                  <a:pt x="179" y="102"/>
                  <a:pt x="179" y="102"/>
                </a:cubicBezTo>
                <a:cubicBezTo>
                  <a:pt x="180" y="103"/>
                  <a:pt x="180" y="103"/>
                  <a:pt x="180" y="103"/>
                </a:cubicBezTo>
                <a:cubicBezTo>
                  <a:pt x="180" y="103"/>
                  <a:pt x="181" y="104"/>
                  <a:pt x="181" y="104"/>
                </a:cubicBezTo>
                <a:cubicBezTo>
                  <a:pt x="181" y="104"/>
                  <a:pt x="181" y="104"/>
                  <a:pt x="182" y="104"/>
                </a:cubicBezTo>
                <a:cubicBezTo>
                  <a:pt x="182" y="104"/>
                  <a:pt x="182" y="104"/>
                  <a:pt x="182" y="104"/>
                </a:cubicBezTo>
                <a:cubicBezTo>
                  <a:pt x="182" y="104"/>
                  <a:pt x="182" y="104"/>
                  <a:pt x="182" y="104"/>
                </a:cubicBezTo>
                <a:cubicBezTo>
                  <a:pt x="182" y="104"/>
                  <a:pt x="182" y="104"/>
                  <a:pt x="182" y="104"/>
                </a:cubicBezTo>
                <a:cubicBezTo>
                  <a:pt x="182" y="104"/>
                  <a:pt x="182" y="104"/>
                  <a:pt x="182" y="104"/>
                </a:cubicBezTo>
                <a:cubicBezTo>
                  <a:pt x="182" y="104"/>
                  <a:pt x="182" y="104"/>
                  <a:pt x="182" y="104"/>
                </a:cubicBezTo>
                <a:cubicBezTo>
                  <a:pt x="182" y="105"/>
                  <a:pt x="182" y="105"/>
                  <a:pt x="182" y="105"/>
                </a:cubicBezTo>
                <a:cubicBezTo>
                  <a:pt x="182" y="105"/>
                  <a:pt x="181" y="105"/>
                  <a:pt x="181" y="105"/>
                </a:cubicBezTo>
                <a:cubicBezTo>
                  <a:pt x="181" y="105"/>
                  <a:pt x="181" y="105"/>
                  <a:pt x="181" y="105"/>
                </a:cubicBezTo>
                <a:cubicBezTo>
                  <a:pt x="180" y="106"/>
                  <a:pt x="180" y="106"/>
                  <a:pt x="180" y="106"/>
                </a:cubicBezTo>
                <a:cubicBezTo>
                  <a:pt x="180" y="106"/>
                  <a:pt x="180" y="106"/>
                  <a:pt x="180" y="106"/>
                </a:cubicBezTo>
                <a:cubicBezTo>
                  <a:pt x="179" y="106"/>
                  <a:pt x="179" y="106"/>
                  <a:pt x="179" y="106"/>
                </a:cubicBezTo>
                <a:cubicBezTo>
                  <a:pt x="179" y="106"/>
                  <a:pt x="179" y="106"/>
                  <a:pt x="179" y="106"/>
                </a:cubicBezTo>
                <a:cubicBezTo>
                  <a:pt x="178" y="106"/>
                  <a:pt x="178" y="106"/>
                  <a:pt x="178" y="106"/>
                </a:cubicBezTo>
                <a:cubicBezTo>
                  <a:pt x="178" y="105"/>
                  <a:pt x="178" y="105"/>
                  <a:pt x="177" y="105"/>
                </a:cubicBezTo>
                <a:cubicBezTo>
                  <a:pt x="177" y="105"/>
                  <a:pt x="177" y="105"/>
                  <a:pt x="177" y="105"/>
                </a:cubicBezTo>
                <a:cubicBezTo>
                  <a:pt x="176" y="105"/>
                  <a:pt x="176" y="105"/>
                  <a:pt x="176" y="104"/>
                </a:cubicBezTo>
                <a:cubicBezTo>
                  <a:pt x="176" y="104"/>
                  <a:pt x="176" y="104"/>
                  <a:pt x="176" y="104"/>
                </a:cubicBezTo>
                <a:cubicBezTo>
                  <a:pt x="176" y="104"/>
                  <a:pt x="176" y="104"/>
                  <a:pt x="175" y="104"/>
                </a:cubicBezTo>
                <a:cubicBezTo>
                  <a:pt x="175" y="104"/>
                  <a:pt x="175" y="104"/>
                  <a:pt x="175" y="104"/>
                </a:cubicBezTo>
                <a:cubicBezTo>
                  <a:pt x="175" y="104"/>
                  <a:pt x="175" y="104"/>
                  <a:pt x="175" y="104"/>
                </a:cubicBezTo>
                <a:cubicBezTo>
                  <a:pt x="174" y="104"/>
                  <a:pt x="174" y="104"/>
                  <a:pt x="174" y="104"/>
                </a:cubicBezTo>
                <a:cubicBezTo>
                  <a:pt x="174" y="104"/>
                  <a:pt x="174" y="104"/>
                  <a:pt x="174" y="104"/>
                </a:cubicBezTo>
                <a:cubicBezTo>
                  <a:pt x="173" y="104"/>
                  <a:pt x="173" y="104"/>
                  <a:pt x="173" y="104"/>
                </a:cubicBezTo>
                <a:cubicBezTo>
                  <a:pt x="173" y="104"/>
                  <a:pt x="173" y="104"/>
                  <a:pt x="173" y="104"/>
                </a:cubicBezTo>
                <a:cubicBezTo>
                  <a:pt x="173" y="105"/>
                  <a:pt x="173" y="105"/>
                  <a:pt x="173" y="105"/>
                </a:cubicBezTo>
                <a:cubicBezTo>
                  <a:pt x="173" y="105"/>
                  <a:pt x="173" y="105"/>
                  <a:pt x="173" y="105"/>
                </a:cubicBezTo>
                <a:cubicBezTo>
                  <a:pt x="173" y="105"/>
                  <a:pt x="173" y="105"/>
                  <a:pt x="173" y="105"/>
                </a:cubicBezTo>
                <a:cubicBezTo>
                  <a:pt x="173" y="105"/>
                  <a:pt x="173" y="106"/>
                  <a:pt x="173" y="106"/>
                </a:cubicBezTo>
                <a:cubicBezTo>
                  <a:pt x="173" y="106"/>
                  <a:pt x="173" y="106"/>
                  <a:pt x="173" y="106"/>
                </a:cubicBezTo>
                <a:cubicBezTo>
                  <a:pt x="173" y="107"/>
                  <a:pt x="174" y="107"/>
                  <a:pt x="174" y="107"/>
                </a:cubicBezTo>
                <a:cubicBezTo>
                  <a:pt x="174" y="107"/>
                  <a:pt x="174" y="108"/>
                  <a:pt x="174" y="108"/>
                </a:cubicBezTo>
                <a:cubicBezTo>
                  <a:pt x="174" y="108"/>
                  <a:pt x="174" y="108"/>
                  <a:pt x="174" y="109"/>
                </a:cubicBezTo>
                <a:cubicBezTo>
                  <a:pt x="174" y="109"/>
                  <a:pt x="174" y="109"/>
                  <a:pt x="174" y="109"/>
                </a:cubicBezTo>
                <a:cubicBezTo>
                  <a:pt x="174" y="109"/>
                  <a:pt x="174" y="109"/>
                  <a:pt x="174" y="110"/>
                </a:cubicBezTo>
                <a:cubicBezTo>
                  <a:pt x="174" y="110"/>
                  <a:pt x="174" y="110"/>
                  <a:pt x="175" y="110"/>
                </a:cubicBezTo>
                <a:cubicBezTo>
                  <a:pt x="175" y="110"/>
                  <a:pt x="175" y="111"/>
                  <a:pt x="175" y="111"/>
                </a:cubicBezTo>
                <a:cubicBezTo>
                  <a:pt x="175" y="111"/>
                  <a:pt x="175" y="111"/>
                  <a:pt x="175" y="111"/>
                </a:cubicBezTo>
                <a:cubicBezTo>
                  <a:pt x="176" y="112"/>
                  <a:pt x="176" y="112"/>
                  <a:pt x="176" y="112"/>
                </a:cubicBezTo>
                <a:cubicBezTo>
                  <a:pt x="176" y="112"/>
                  <a:pt x="176" y="112"/>
                  <a:pt x="177" y="112"/>
                </a:cubicBezTo>
                <a:cubicBezTo>
                  <a:pt x="177" y="113"/>
                  <a:pt x="177" y="113"/>
                  <a:pt x="178" y="113"/>
                </a:cubicBezTo>
                <a:cubicBezTo>
                  <a:pt x="178" y="113"/>
                  <a:pt x="178" y="113"/>
                  <a:pt x="179" y="113"/>
                </a:cubicBezTo>
                <a:cubicBezTo>
                  <a:pt x="179" y="113"/>
                  <a:pt x="179" y="113"/>
                  <a:pt x="180" y="113"/>
                </a:cubicBezTo>
                <a:cubicBezTo>
                  <a:pt x="180" y="113"/>
                  <a:pt x="180" y="113"/>
                  <a:pt x="181" y="114"/>
                </a:cubicBezTo>
                <a:cubicBezTo>
                  <a:pt x="181" y="114"/>
                  <a:pt x="181" y="114"/>
                  <a:pt x="181" y="114"/>
                </a:cubicBezTo>
                <a:cubicBezTo>
                  <a:pt x="181" y="114"/>
                  <a:pt x="181" y="114"/>
                  <a:pt x="181" y="114"/>
                </a:cubicBezTo>
                <a:cubicBezTo>
                  <a:pt x="181" y="114"/>
                  <a:pt x="181" y="114"/>
                  <a:pt x="181" y="114"/>
                </a:cubicBezTo>
                <a:cubicBezTo>
                  <a:pt x="181" y="114"/>
                  <a:pt x="181" y="114"/>
                  <a:pt x="181" y="114"/>
                </a:cubicBezTo>
                <a:cubicBezTo>
                  <a:pt x="181" y="117"/>
                  <a:pt x="181" y="117"/>
                  <a:pt x="181" y="117"/>
                </a:cubicBezTo>
                <a:cubicBezTo>
                  <a:pt x="180" y="117"/>
                  <a:pt x="180" y="117"/>
                  <a:pt x="180" y="117"/>
                </a:cubicBezTo>
                <a:cubicBezTo>
                  <a:pt x="180" y="117"/>
                  <a:pt x="180" y="117"/>
                  <a:pt x="180" y="117"/>
                </a:cubicBezTo>
                <a:cubicBezTo>
                  <a:pt x="180" y="117"/>
                  <a:pt x="180" y="117"/>
                  <a:pt x="180" y="117"/>
                </a:cubicBezTo>
                <a:cubicBezTo>
                  <a:pt x="180" y="117"/>
                  <a:pt x="180" y="117"/>
                  <a:pt x="180" y="117"/>
                </a:cubicBezTo>
                <a:cubicBezTo>
                  <a:pt x="179" y="117"/>
                  <a:pt x="179" y="117"/>
                  <a:pt x="179" y="117"/>
                </a:cubicBezTo>
                <a:cubicBezTo>
                  <a:pt x="179" y="117"/>
                  <a:pt x="179" y="117"/>
                  <a:pt x="179" y="117"/>
                </a:cubicBezTo>
                <a:cubicBezTo>
                  <a:pt x="179" y="117"/>
                  <a:pt x="179" y="117"/>
                  <a:pt x="179" y="117"/>
                </a:cubicBezTo>
                <a:cubicBezTo>
                  <a:pt x="179" y="117"/>
                  <a:pt x="179" y="117"/>
                  <a:pt x="179" y="117"/>
                </a:cubicBezTo>
                <a:cubicBezTo>
                  <a:pt x="178" y="117"/>
                  <a:pt x="177" y="117"/>
                  <a:pt x="177" y="117"/>
                </a:cubicBezTo>
                <a:cubicBezTo>
                  <a:pt x="176" y="117"/>
                  <a:pt x="176" y="117"/>
                  <a:pt x="176" y="118"/>
                </a:cubicBezTo>
                <a:cubicBezTo>
                  <a:pt x="175" y="118"/>
                  <a:pt x="175" y="118"/>
                  <a:pt x="175" y="119"/>
                </a:cubicBezTo>
                <a:cubicBezTo>
                  <a:pt x="174" y="119"/>
                  <a:pt x="174" y="120"/>
                  <a:pt x="174" y="120"/>
                </a:cubicBezTo>
                <a:cubicBezTo>
                  <a:pt x="174" y="120"/>
                  <a:pt x="174" y="120"/>
                  <a:pt x="174" y="121"/>
                </a:cubicBezTo>
                <a:cubicBezTo>
                  <a:pt x="174" y="121"/>
                  <a:pt x="174" y="121"/>
                  <a:pt x="173" y="121"/>
                </a:cubicBezTo>
                <a:cubicBezTo>
                  <a:pt x="173" y="121"/>
                  <a:pt x="173" y="121"/>
                  <a:pt x="173" y="122"/>
                </a:cubicBezTo>
                <a:cubicBezTo>
                  <a:pt x="173" y="122"/>
                  <a:pt x="173" y="122"/>
                  <a:pt x="173" y="122"/>
                </a:cubicBezTo>
                <a:cubicBezTo>
                  <a:pt x="173" y="122"/>
                  <a:pt x="173" y="123"/>
                  <a:pt x="173" y="123"/>
                </a:cubicBezTo>
                <a:cubicBezTo>
                  <a:pt x="173" y="123"/>
                  <a:pt x="173" y="124"/>
                  <a:pt x="172" y="124"/>
                </a:cubicBezTo>
                <a:cubicBezTo>
                  <a:pt x="172" y="125"/>
                  <a:pt x="172" y="125"/>
                  <a:pt x="172" y="125"/>
                </a:cubicBezTo>
                <a:cubicBezTo>
                  <a:pt x="172" y="126"/>
                  <a:pt x="172" y="126"/>
                  <a:pt x="172" y="126"/>
                </a:cubicBezTo>
                <a:cubicBezTo>
                  <a:pt x="172" y="127"/>
                  <a:pt x="172" y="127"/>
                  <a:pt x="172" y="127"/>
                </a:cubicBezTo>
                <a:cubicBezTo>
                  <a:pt x="172" y="127"/>
                  <a:pt x="171" y="127"/>
                  <a:pt x="171" y="127"/>
                </a:cubicBezTo>
                <a:cubicBezTo>
                  <a:pt x="171" y="127"/>
                  <a:pt x="171" y="127"/>
                  <a:pt x="171" y="127"/>
                </a:cubicBezTo>
                <a:cubicBezTo>
                  <a:pt x="171" y="128"/>
                  <a:pt x="171" y="128"/>
                  <a:pt x="171" y="128"/>
                </a:cubicBezTo>
                <a:cubicBezTo>
                  <a:pt x="171" y="128"/>
                  <a:pt x="171" y="128"/>
                  <a:pt x="171" y="128"/>
                </a:cubicBezTo>
                <a:cubicBezTo>
                  <a:pt x="171" y="128"/>
                  <a:pt x="171" y="128"/>
                  <a:pt x="171" y="128"/>
                </a:cubicBezTo>
                <a:cubicBezTo>
                  <a:pt x="170" y="128"/>
                  <a:pt x="170" y="128"/>
                  <a:pt x="170" y="128"/>
                </a:cubicBezTo>
                <a:cubicBezTo>
                  <a:pt x="170" y="128"/>
                  <a:pt x="170" y="128"/>
                  <a:pt x="170" y="128"/>
                </a:cubicBezTo>
                <a:cubicBezTo>
                  <a:pt x="170" y="128"/>
                  <a:pt x="170" y="128"/>
                  <a:pt x="169" y="128"/>
                </a:cubicBezTo>
                <a:cubicBezTo>
                  <a:pt x="169" y="128"/>
                  <a:pt x="169" y="128"/>
                  <a:pt x="169" y="128"/>
                </a:cubicBezTo>
                <a:cubicBezTo>
                  <a:pt x="169" y="128"/>
                  <a:pt x="168" y="128"/>
                  <a:pt x="168" y="128"/>
                </a:cubicBezTo>
                <a:cubicBezTo>
                  <a:pt x="168" y="128"/>
                  <a:pt x="168" y="128"/>
                  <a:pt x="168" y="128"/>
                </a:cubicBezTo>
                <a:cubicBezTo>
                  <a:pt x="167" y="129"/>
                  <a:pt x="167" y="129"/>
                  <a:pt x="167" y="129"/>
                </a:cubicBezTo>
                <a:cubicBezTo>
                  <a:pt x="167" y="129"/>
                  <a:pt x="167" y="129"/>
                  <a:pt x="166" y="129"/>
                </a:cubicBezTo>
                <a:cubicBezTo>
                  <a:pt x="166" y="129"/>
                  <a:pt x="166" y="129"/>
                  <a:pt x="166" y="129"/>
                </a:cubicBezTo>
                <a:cubicBezTo>
                  <a:pt x="166" y="129"/>
                  <a:pt x="166" y="129"/>
                  <a:pt x="165" y="129"/>
                </a:cubicBezTo>
                <a:cubicBezTo>
                  <a:pt x="165" y="129"/>
                  <a:pt x="165" y="130"/>
                  <a:pt x="165" y="130"/>
                </a:cubicBezTo>
                <a:cubicBezTo>
                  <a:pt x="165" y="130"/>
                  <a:pt x="165" y="130"/>
                  <a:pt x="164" y="130"/>
                </a:cubicBezTo>
                <a:cubicBezTo>
                  <a:pt x="164" y="130"/>
                  <a:pt x="164" y="130"/>
                  <a:pt x="164" y="130"/>
                </a:cubicBezTo>
                <a:cubicBezTo>
                  <a:pt x="164" y="130"/>
                  <a:pt x="163" y="130"/>
                  <a:pt x="163" y="130"/>
                </a:cubicBezTo>
                <a:cubicBezTo>
                  <a:pt x="163" y="130"/>
                  <a:pt x="163" y="130"/>
                  <a:pt x="163" y="130"/>
                </a:cubicBezTo>
                <a:cubicBezTo>
                  <a:pt x="163" y="130"/>
                  <a:pt x="163" y="130"/>
                  <a:pt x="162" y="130"/>
                </a:cubicBezTo>
                <a:cubicBezTo>
                  <a:pt x="162" y="130"/>
                  <a:pt x="162" y="130"/>
                  <a:pt x="162" y="130"/>
                </a:cubicBezTo>
                <a:cubicBezTo>
                  <a:pt x="162" y="130"/>
                  <a:pt x="162" y="130"/>
                  <a:pt x="162" y="130"/>
                </a:cubicBezTo>
                <a:cubicBezTo>
                  <a:pt x="161" y="130"/>
                  <a:pt x="161" y="130"/>
                  <a:pt x="161" y="130"/>
                </a:cubicBezTo>
                <a:cubicBezTo>
                  <a:pt x="161" y="130"/>
                  <a:pt x="161" y="130"/>
                  <a:pt x="161" y="130"/>
                </a:cubicBezTo>
                <a:cubicBezTo>
                  <a:pt x="160" y="130"/>
                  <a:pt x="160" y="130"/>
                  <a:pt x="160" y="130"/>
                </a:cubicBezTo>
                <a:cubicBezTo>
                  <a:pt x="160" y="130"/>
                  <a:pt x="160" y="130"/>
                  <a:pt x="160" y="130"/>
                </a:cubicBezTo>
                <a:cubicBezTo>
                  <a:pt x="159" y="130"/>
                  <a:pt x="159" y="130"/>
                  <a:pt x="159" y="130"/>
                </a:cubicBezTo>
                <a:cubicBezTo>
                  <a:pt x="159" y="130"/>
                  <a:pt x="159" y="130"/>
                  <a:pt x="159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8" y="133"/>
                  <a:pt x="158" y="133"/>
                  <a:pt x="158" y="133"/>
                </a:cubicBezTo>
                <a:cubicBezTo>
                  <a:pt x="154" y="135"/>
                  <a:pt x="154" y="135"/>
                  <a:pt x="154" y="135"/>
                </a:cubicBezTo>
                <a:cubicBezTo>
                  <a:pt x="154" y="135"/>
                  <a:pt x="154" y="135"/>
                  <a:pt x="154" y="135"/>
                </a:cubicBezTo>
                <a:cubicBezTo>
                  <a:pt x="154" y="135"/>
                  <a:pt x="153" y="135"/>
                  <a:pt x="153" y="135"/>
                </a:cubicBezTo>
                <a:cubicBezTo>
                  <a:pt x="153" y="136"/>
                  <a:pt x="153" y="136"/>
                  <a:pt x="153" y="136"/>
                </a:cubicBezTo>
                <a:cubicBezTo>
                  <a:pt x="153" y="136"/>
                  <a:pt x="153" y="136"/>
                  <a:pt x="152" y="136"/>
                </a:cubicBezTo>
                <a:cubicBezTo>
                  <a:pt x="152" y="136"/>
                  <a:pt x="152" y="136"/>
                  <a:pt x="152" y="137"/>
                </a:cubicBezTo>
                <a:cubicBezTo>
                  <a:pt x="152" y="137"/>
                  <a:pt x="151" y="137"/>
                  <a:pt x="151" y="137"/>
                </a:cubicBezTo>
                <a:cubicBezTo>
                  <a:pt x="151" y="137"/>
                  <a:pt x="151" y="137"/>
                  <a:pt x="151" y="137"/>
                </a:cubicBezTo>
                <a:cubicBezTo>
                  <a:pt x="151" y="138"/>
                  <a:pt x="150" y="138"/>
                  <a:pt x="150" y="138"/>
                </a:cubicBezTo>
                <a:cubicBezTo>
                  <a:pt x="150" y="138"/>
                  <a:pt x="150" y="138"/>
                  <a:pt x="149" y="138"/>
                </a:cubicBezTo>
                <a:cubicBezTo>
                  <a:pt x="149" y="138"/>
                  <a:pt x="149" y="138"/>
                  <a:pt x="149" y="139"/>
                </a:cubicBezTo>
                <a:cubicBezTo>
                  <a:pt x="149" y="139"/>
                  <a:pt x="148" y="139"/>
                  <a:pt x="148" y="139"/>
                </a:cubicBezTo>
                <a:cubicBezTo>
                  <a:pt x="148" y="139"/>
                  <a:pt x="148" y="140"/>
                  <a:pt x="148" y="140"/>
                </a:cubicBezTo>
                <a:cubicBezTo>
                  <a:pt x="148" y="140"/>
                  <a:pt x="148" y="140"/>
                  <a:pt x="148" y="140"/>
                </a:cubicBezTo>
                <a:cubicBezTo>
                  <a:pt x="148" y="140"/>
                  <a:pt x="147" y="140"/>
                  <a:pt x="147" y="140"/>
                </a:cubicBezTo>
                <a:cubicBezTo>
                  <a:pt x="147" y="140"/>
                  <a:pt x="147" y="140"/>
                  <a:pt x="147" y="140"/>
                </a:cubicBezTo>
                <a:cubicBezTo>
                  <a:pt x="147" y="140"/>
                  <a:pt x="147" y="140"/>
                  <a:pt x="147" y="140"/>
                </a:cubicBezTo>
                <a:cubicBezTo>
                  <a:pt x="147" y="140"/>
                  <a:pt x="147" y="140"/>
                  <a:pt x="146" y="140"/>
                </a:cubicBezTo>
                <a:cubicBezTo>
                  <a:pt x="146" y="140"/>
                  <a:pt x="146" y="140"/>
                  <a:pt x="146" y="140"/>
                </a:cubicBezTo>
                <a:cubicBezTo>
                  <a:pt x="146" y="140"/>
                  <a:pt x="146" y="140"/>
                  <a:pt x="146" y="140"/>
                </a:cubicBezTo>
                <a:cubicBezTo>
                  <a:pt x="146" y="140"/>
                  <a:pt x="145" y="139"/>
                  <a:pt x="145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40"/>
                  <a:pt x="144" y="140"/>
                  <a:pt x="144" y="140"/>
                </a:cubicBezTo>
                <a:cubicBezTo>
                  <a:pt x="144" y="140"/>
                  <a:pt x="144" y="140"/>
                  <a:pt x="144" y="141"/>
                </a:cubicBezTo>
                <a:cubicBezTo>
                  <a:pt x="144" y="141"/>
                  <a:pt x="144" y="141"/>
                  <a:pt x="143" y="141"/>
                </a:cubicBezTo>
                <a:cubicBezTo>
                  <a:pt x="143" y="141"/>
                  <a:pt x="143" y="141"/>
                  <a:pt x="143" y="141"/>
                </a:cubicBezTo>
                <a:cubicBezTo>
                  <a:pt x="143" y="141"/>
                  <a:pt x="143" y="141"/>
                  <a:pt x="143" y="142"/>
                </a:cubicBezTo>
                <a:cubicBezTo>
                  <a:pt x="143" y="142"/>
                  <a:pt x="143" y="142"/>
                  <a:pt x="143" y="142"/>
                </a:cubicBezTo>
                <a:cubicBezTo>
                  <a:pt x="142" y="142"/>
                  <a:pt x="142" y="142"/>
                  <a:pt x="142" y="143"/>
                </a:cubicBezTo>
                <a:cubicBezTo>
                  <a:pt x="142" y="143"/>
                  <a:pt x="142" y="143"/>
                  <a:pt x="142" y="143"/>
                </a:cubicBezTo>
                <a:cubicBezTo>
                  <a:pt x="142" y="143"/>
                  <a:pt x="141" y="143"/>
                  <a:pt x="141" y="143"/>
                </a:cubicBezTo>
                <a:cubicBezTo>
                  <a:pt x="141" y="144"/>
                  <a:pt x="141" y="144"/>
                  <a:pt x="141" y="144"/>
                </a:cubicBezTo>
                <a:cubicBezTo>
                  <a:pt x="141" y="144"/>
                  <a:pt x="141" y="144"/>
                  <a:pt x="141" y="144"/>
                </a:cubicBezTo>
                <a:cubicBezTo>
                  <a:pt x="140" y="145"/>
                  <a:pt x="140" y="145"/>
                  <a:pt x="140" y="145"/>
                </a:cubicBezTo>
                <a:cubicBezTo>
                  <a:pt x="140" y="145"/>
                  <a:pt x="140" y="145"/>
                  <a:pt x="140" y="145"/>
                </a:cubicBezTo>
                <a:cubicBezTo>
                  <a:pt x="140" y="145"/>
                  <a:pt x="140" y="146"/>
                  <a:pt x="140" y="146"/>
                </a:cubicBezTo>
                <a:cubicBezTo>
                  <a:pt x="139" y="146"/>
                  <a:pt x="139" y="146"/>
                  <a:pt x="139" y="146"/>
                </a:cubicBezTo>
                <a:cubicBezTo>
                  <a:pt x="139" y="146"/>
                  <a:pt x="139" y="146"/>
                  <a:pt x="138" y="146"/>
                </a:cubicBezTo>
                <a:cubicBezTo>
                  <a:pt x="138" y="146"/>
                  <a:pt x="138" y="146"/>
                  <a:pt x="138" y="146"/>
                </a:cubicBezTo>
                <a:cubicBezTo>
                  <a:pt x="138" y="146"/>
                  <a:pt x="138" y="147"/>
                  <a:pt x="137" y="147"/>
                </a:cubicBezTo>
                <a:cubicBezTo>
                  <a:pt x="137" y="147"/>
                  <a:pt x="137" y="147"/>
                  <a:pt x="137" y="147"/>
                </a:cubicBezTo>
                <a:cubicBezTo>
                  <a:pt x="137" y="147"/>
                  <a:pt x="137" y="148"/>
                  <a:pt x="136" y="148"/>
                </a:cubicBezTo>
                <a:cubicBezTo>
                  <a:pt x="136" y="148"/>
                  <a:pt x="136" y="148"/>
                  <a:pt x="135" y="149"/>
                </a:cubicBezTo>
                <a:cubicBezTo>
                  <a:pt x="135" y="149"/>
                  <a:pt x="135" y="149"/>
                  <a:pt x="134" y="149"/>
                </a:cubicBezTo>
                <a:cubicBezTo>
                  <a:pt x="134" y="149"/>
                  <a:pt x="134" y="149"/>
                  <a:pt x="133" y="149"/>
                </a:cubicBezTo>
                <a:cubicBezTo>
                  <a:pt x="133" y="149"/>
                  <a:pt x="133" y="149"/>
                  <a:pt x="133" y="149"/>
                </a:cubicBezTo>
                <a:cubicBezTo>
                  <a:pt x="133" y="150"/>
                  <a:pt x="133" y="150"/>
                  <a:pt x="133" y="150"/>
                </a:cubicBezTo>
                <a:cubicBezTo>
                  <a:pt x="133" y="150"/>
                  <a:pt x="133" y="150"/>
                  <a:pt x="132" y="150"/>
                </a:cubicBezTo>
                <a:cubicBezTo>
                  <a:pt x="132" y="150"/>
                  <a:pt x="132" y="150"/>
                  <a:pt x="132" y="150"/>
                </a:cubicBezTo>
                <a:cubicBezTo>
                  <a:pt x="132" y="150"/>
                  <a:pt x="131" y="150"/>
                  <a:pt x="131" y="151"/>
                </a:cubicBezTo>
                <a:cubicBezTo>
                  <a:pt x="130" y="151"/>
                  <a:pt x="130" y="152"/>
                  <a:pt x="129" y="152"/>
                </a:cubicBezTo>
                <a:cubicBezTo>
                  <a:pt x="129" y="153"/>
                  <a:pt x="129" y="153"/>
                  <a:pt x="129" y="154"/>
                </a:cubicBezTo>
                <a:cubicBezTo>
                  <a:pt x="128" y="154"/>
                  <a:pt x="128" y="155"/>
                  <a:pt x="128" y="155"/>
                </a:cubicBezTo>
                <a:cubicBezTo>
                  <a:pt x="128" y="155"/>
                  <a:pt x="128" y="155"/>
                  <a:pt x="128" y="155"/>
                </a:cubicBezTo>
                <a:cubicBezTo>
                  <a:pt x="128" y="155"/>
                  <a:pt x="128" y="155"/>
                  <a:pt x="128" y="155"/>
                </a:cubicBezTo>
                <a:cubicBezTo>
                  <a:pt x="128" y="155"/>
                  <a:pt x="128" y="155"/>
                  <a:pt x="128" y="156"/>
                </a:cubicBezTo>
                <a:cubicBezTo>
                  <a:pt x="129" y="156"/>
                  <a:pt x="129" y="156"/>
                  <a:pt x="129" y="156"/>
                </a:cubicBezTo>
                <a:cubicBezTo>
                  <a:pt x="129" y="156"/>
                  <a:pt x="129" y="156"/>
                  <a:pt x="129" y="156"/>
                </a:cubicBezTo>
                <a:cubicBezTo>
                  <a:pt x="130" y="156"/>
                  <a:pt x="130" y="157"/>
                  <a:pt x="130" y="157"/>
                </a:cubicBezTo>
                <a:cubicBezTo>
                  <a:pt x="130" y="157"/>
                  <a:pt x="130" y="157"/>
                  <a:pt x="130" y="157"/>
                </a:cubicBezTo>
                <a:cubicBezTo>
                  <a:pt x="130" y="158"/>
                  <a:pt x="130" y="158"/>
                  <a:pt x="129" y="158"/>
                </a:cubicBezTo>
                <a:cubicBezTo>
                  <a:pt x="129" y="158"/>
                  <a:pt x="129" y="158"/>
                  <a:pt x="129" y="158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29" y="159"/>
                  <a:pt x="129" y="160"/>
                  <a:pt x="129" y="160"/>
                </a:cubicBezTo>
                <a:cubicBezTo>
                  <a:pt x="129" y="160"/>
                  <a:pt x="130" y="160"/>
                  <a:pt x="130" y="161"/>
                </a:cubicBezTo>
                <a:cubicBezTo>
                  <a:pt x="130" y="161"/>
                  <a:pt x="131" y="162"/>
                  <a:pt x="131" y="162"/>
                </a:cubicBezTo>
                <a:cubicBezTo>
                  <a:pt x="131" y="162"/>
                  <a:pt x="131" y="163"/>
                  <a:pt x="131" y="163"/>
                </a:cubicBezTo>
                <a:cubicBezTo>
                  <a:pt x="131" y="164"/>
                  <a:pt x="132" y="164"/>
                  <a:pt x="132" y="165"/>
                </a:cubicBezTo>
                <a:cubicBezTo>
                  <a:pt x="132" y="165"/>
                  <a:pt x="132" y="165"/>
                  <a:pt x="132" y="165"/>
                </a:cubicBezTo>
                <a:cubicBezTo>
                  <a:pt x="132" y="165"/>
                  <a:pt x="132" y="165"/>
                  <a:pt x="132" y="165"/>
                </a:cubicBezTo>
                <a:cubicBezTo>
                  <a:pt x="132" y="165"/>
                  <a:pt x="132" y="165"/>
                  <a:pt x="132" y="165"/>
                </a:cubicBezTo>
                <a:cubicBezTo>
                  <a:pt x="132" y="165"/>
                  <a:pt x="132" y="166"/>
                  <a:pt x="132" y="166"/>
                </a:cubicBezTo>
                <a:cubicBezTo>
                  <a:pt x="132" y="166"/>
                  <a:pt x="132" y="166"/>
                  <a:pt x="132" y="166"/>
                </a:cubicBezTo>
                <a:cubicBezTo>
                  <a:pt x="132" y="167"/>
                  <a:pt x="132" y="167"/>
                  <a:pt x="132" y="167"/>
                </a:cubicBezTo>
                <a:cubicBezTo>
                  <a:pt x="132" y="168"/>
                  <a:pt x="132" y="168"/>
                  <a:pt x="132" y="168"/>
                </a:cubicBezTo>
                <a:cubicBezTo>
                  <a:pt x="132" y="169"/>
                  <a:pt x="132" y="169"/>
                  <a:pt x="132" y="169"/>
                </a:cubicBezTo>
                <a:cubicBezTo>
                  <a:pt x="132" y="169"/>
                  <a:pt x="131" y="170"/>
                  <a:pt x="131" y="170"/>
                </a:cubicBezTo>
                <a:cubicBezTo>
                  <a:pt x="131" y="170"/>
                  <a:pt x="131" y="170"/>
                  <a:pt x="131" y="170"/>
                </a:cubicBezTo>
                <a:cubicBezTo>
                  <a:pt x="131" y="171"/>
                  <a:pt x="131" y="171"/>
                  <a:pt x="131" y="171"/>
                </a:cubicBezTo>
                <a:cubicBezTo>
                  <a:pt x="131" y="171"/>
                  <a:pt x="131" y="171"/>
                  <a:pt x="131" y="172"/>
                </a:cubicBezTo>
                <a:cubicBezTo>
                  <a:pt x="131" y="172"/>
                  <a:pt x="131" y="172"/>
                  <a:pt x="131" y="172"/>
                </a:cubicBezTo>
                <a:cubicBezTo>
                  <a:pt x="130" y="172"/>
                  <a:pt x="130" y="172"/>
                  <a:pt x="130" y="172"/>
                </a:cubicBezTo>
                <a:cubicBezTo>
                  <a:pt x="130" y="172"/>
                  <a:pt x="130" y="172"/>
                  <a:pt x="130" y="172"/>
                </a:cubicBezTo>
                <a:cubicBezTo>
                  <a:pt x="130" y="172"/>
                  <a:pt x="130" y="172"/>
                  <a:pt x="129" y="172"/>
                </a:cubicBezTo>
                <a:cubicBezTo>
                  <a:pt x="129" y="173"/>
                  <a:pt x="129" y="173"/>
                  <a:pt x="129" y="173"/>
                </a:cubicBezTo>
                <a:cubicBezTo>
                  <a:pt x="129" y="173"/>
                  <a:pt x="129" y="173"/>
                  <a:pt x="128" y="173"/>
                </a:cubicBezTo>
                <a:cubicBezTo>
                  <a:pt x="128" y="173"/>
                  <a:pt x="128" y="173"/>
                  <a:pt x="128" y="173"/>
                </a:cubicBezTo>
                <a:cubicBezTo>
                  <a:pt x="128" y="173"/>
                  <a:pt x="128" y="174"/>
                  <a:pt x="127" y="174"/>
                </a:cubicBezTo>
                <a:cubicBezTo>
                  <a:pt x="127" y="174"/>
                  <a:pt x="126" y="174"/>
                  <a:pt x="125" y="174"/>
                </a:cubicBezTo>
                <a:cubicBezTo>
                  <a:pt x="125" y="174"/>
                  <a:pt x="124" y="174"/>
                  <a:pt x="124" y="174"/>
                </a:cubicBezTo>
                <a:cubicBezTo>
                  <a:pt x="123" y="174"/>
                  <a:pt x="123" y="175"/>
                  <a:pt x="123" y="175"/>
                </a:cubicBezTo>
                <a:cubicBezTo>
                  <a:pt x="122" y="176"/>
                  <a:pt x="122" y="176"/>
                  <a:pt x="122" y="176"/>
                </a:cubicBezTo>
                <a:cubicBezTo>
                  <a:pt x="122" y="177"/>
                  <a:pt x="122" y="177"/>
                  <a:pt x="121" y="177"/>
                </a:cubicBezTo>
                <a:cubicBezTo>
                  <a:pt x="121" y="177"/>
                  <a:pt x="121" y="177"/>
                  <a:pt x="121" y="177"/>
                </a:cubicBezTo>
                <a:cubicBezTo>
                  <a:pt x="121" y="177"/>
                  <a:pt x="121" y="178"/>
                  <a:pt x="121" y="178"/>
                </a:cubicBezTo>
                <a:cubicBezTo>
                  <a:pt x="121" y="178"/>
                  <a:pt x="120" y="178"/>
                  <a:pt x="120" y="178"/>
                </a:cubicBezTo>
                <a:cubicBezTo>
                  <a:pt x="120" y="178"/>
                  <a:pt x="120" y="178"/>
                  <a:pt x="120" y="178"/>
                </a:cubicBezTo>
                <a:cubicBezTo>
                  <a:pt x="119" y="178"/>
                  <a:pt x="119" y="178"/>
                  <a:pt x="119" y="178"/>
                </a:cubicBezTo>
                <a:cubicBezTo>
                  <a:pt x="119" y="178"/>
                  <a:pt x="119" y="178"/>
                  <a:pt x="119" y="178"/>
                </a:cubicBezTo>
                <a:cubicBezTo>
                  <a:pt x="119" y="177"/>
                  <a:pt x="119" y="177"/>
                  <a:pt x="119" y="177"/>
                </a:cubicBezTo>
                <a:cubicBezTo>
                  <a:pt x="119" y="177"/>
                  <a:pt x="119" y="177"/>
                  <a:pt x="118" y="177"/>
                </a:cubicBezTo>
                <a:cubicBezTo>
                  <a:pt x="118" y="177"/>
                  <a:pt x="118" y="176"/>
                  <a:pt x="118" y="176"/>
                </a:cubicBezTo>
                <a:cubicBezTo>
                  <a:pt x="118" y="176"/>
                  <a:pt x="118" y="176"/>
                  <a:pt x="118" y="175"/>
                </a:cubicBezTo>
                <a:cubicBezTo>
                  <a:pt x="118" y="175"/>
                  <a:pt x="118" y="175"/>
                  <a:pt x="118" y="175"/>
                </a:cubicBezTo>
                <a:cubicBezTo>
                  <a:pt x="119" y="175"/>
                  <a:pt x="119" y="174"/>
                  <a:pt x="120" y="174"/>
                </a:cubicBezTo>
                <a:cubicBezTo>
                  <a:pt x="120" y="174"/>
                  <a:pt x="120" y="174"/>
                  <a:pt x="121" y="173"/>
                </a:cubicBezTo>
                <a:cubicBezTo>
                  <a:pt x="121" y="173"/>
                  <a:pt x="121" y="173"/>
                  <a:pt x="122" y="172"/>
                </a:cubicBezTo>
                <a:cubicBezTo>
                  <a:pt x="122" y="172"/>
                  <a:pt x="122" y="171"/>
                  <a:pt x="122" y="171"/>
                </a:cubicBezTo>
                <a:cubicBezTo>
                  <a:pt x="122" y="171"/>
                  <a:pt x="122" y="171"/>
                  <a:pt x="122" y="171"/>
                </a:cubicBezTo>
                <a:cubicBezTo>
                  <a:pt x="122" y="171"/>
                  <a:pt x="122" y="171"/>
                  <a:pt x="122" y="170"/>
                </a:cubicBezTo>
                <a:cubicBezTo>
                  <a:pt x="122" y="170"/>
                  <a:pt x="122" y="170"/>
                  <a:pt x="122" y="170"/>
                </a:cubicBezTo>
                <a:cubicBezTo>
                  <a:pt x="122" y="170"/>
                  <a:pt x="122" y="170"/>
                  <a:pt x="122" y="170"/>
                </a:cubicBezTo>
                <a:cubicBezTo>
                  <a:pt x="122" y="170"/>
                  <a:pt x="122" y="170"/>
                  <a:pt x="121" y="170"/>
                </a:cubicBezTo>
                <a:cubicBezTo>
                  <a:pt x="121" y="170"/>
                  <a:pt x="121" y="170"/>
                  <a:pt x="121" y="170"/>
                </a:cubicBezTo>
                <a:cubicBezTo>
                  <a:pt x="121" y="170"/>
                  <a:pt x="121" y="170"/>
                  <a:pt x="121" y="170"/>
                </a:cubicBezTo>
                <a:cubicBezTo>
                  <a:pt x="121" y="170"/>
                  <a:pt x="121" y="170"/>
                  <a:pt x="121" y="170"/>
                </a:cubicBezTo>
                <a:cubicBezTo>
                  <a:pt x="120" y="170"/>
                  <a:pt x="120" y="170"/>
                  <a:pt x="120" y="170"/>
                </a:cubicBezTo>
                <a:cubicBezTo>
                  <a:pt x="120" y="170"/>
                  <a:pt x="120" y="170"/>
                  <a:pt x="120" y="169"/>
                </a:cubicBezTo>
                <a:cubicBezTo>
                  <a:pt x="120" y="169"/>
                  <a:pt x="119" y="169"/>
                  <a:pt x="119" y="169"/>
                </a:cubicBezTo>
                <a:cubicBezTo>
                  <a:pt x="119" y="169"/>
                  <a:pt x="119" y="169"/>
                  <a:pt x="119" y="169"/>
                </a:cubicBezTo>
                <a:cubicBezTo>
                  <a:pt x="119" y="169"/>
                  <a:pt x="118" y="169"/>
                  <a:pt x="118" y="169"/>
                </a:cubicBezTo>
                <a:cubicBezTo>
                  <a:pt x="118" y="169"/>
                  <a:pt x="118" y="169"/>
                  <a:pt x="118" y="169"/>
                </a:cubicBezTo>
                <a:cubicBezTo>
                  <a:pt x="117" y="169"/>
                  <a:pt x="117" y="169"/>
                  <a:pt x="117" y="169"/>
                </a:cubicBezTo>
                <a:cubicBezTo>
                  <a:pt x="117" y="169"/>
                  <a:pt x="117" y="170"/>
                  <a:pt x="116" y="170"/>
                </a:cubicBezTo>
                <a:cubicBezTo>
                  <a:pt x="116" y="170"/>
                  <a:pt x="116" y="170"/>
                  <a:pt x="116" y="170"/>
                </a:cubicBezTo>
                <a:cubicBezTo>
                  <a:pt x="115" y="170"/>
                  <a:pt x="115" y="170"/>
                  <a:pt x="115" y="170"/>
                </a:cubicBezTo>
                <a:cubicBezTo>
                  <a:pt x="114" y="170"/>
                  <a:pt x="114" y="170"/>
                  <a:pt x="114" y="170"/>
                </a:cubicBezTo>
                <a:cubicBezTo>
                  <a:pt x="114" y="170"/>
                  <a:pt x="113" y="170"/>
                  <a:pt x="113" y="170"/>
                </a:cubicBezTo>
                <a:cubicBezTo>
                  <a:pt x="113" y="170"/>
                  <a:pt x="113" y="170"/>
                  <a:pt x="113" y="170"/>
                </a:cubicBezTo>
                <a:cubicBezTo>
                  <a:pt x="112" y="171"/>
                  <a:pt x="112" y="171"/>
                  <a:pt x="112" y="171"/>
                </a:cubicBezTo>
                <a:cubicBezTo>
                  <a:pt x="112" y="171"/>
                  <a:pt x="112" y="171"/>
                  <a:pt x="111" y="171"/>
                </a:cubicBezTo>
                <a:cubicBezTo>
                  <a:pt x="111" y="171"/>
                  <a:pt x="111" y="171"/>
                  <a:pt x="111" y="171"/>
                </a:cubicBezTo>
                <a:cubicBezTo>
                  <a:pt x="111" y="171"/>
                  <a:pt x="110" y="171"/>
                  <a:pt x="110" y="171"/>
                </a:cubicBezTo>
                <a:cubicBezTo>
                  <a:pt x="110" y="171"/>
                  <a:pt x="110" y="171"/>
                  <a:pt x="110" y="171"/>
                </a:cubicBezTo>
                <a:cubicBezTo>
                  <a:pt x="110" y="171"/>
                  <a:pt x="110" y="171"/>
                  <a:pt x="109" y="171"/>
                </a:cubicBezTo>
                <a:cubicBezTo>
                  <a:pt x="109" y="171"/>
                  <a:pt x="109" y="171"/>
                  <a:pt x="109" y="171"/>
                </a:cubicBezTo>
                <a:cubicBezTo>
                  <a:pt x="109" y="171"/>
                  <a:pt x="109" y="171"/>
                  <a:pt x="108" y="171"/>
                </a:cubicBezTo>
                <a:cubicBezTo>
                  <a:pt x="108" y="172"/>
                  <a:pt x="108" y="172"/>
                  <a:pt x="108" y="172"/>
                </a:cubicBezTo>
                <a:cubicBezTo>
                  <a:pt x="107" y="172"/>
                  <a:pt x="107" y="173"/>
                  <a:pt x="107" y="173"/>
                </a:cubicBezTo>
                <a:cubicBezTo>
                  <a:pt x="107" y="173"/>
                  <a:pt x="107" y="173"/>
                  <a:pt x="107" y="173"/>
                </a:cubicBezTo>
                <a:cubicBezTo>
                  <a:pt x="107" y="174"/>
                  <a:pt x="106" y="174"/>
                  <a:pt x="106" y="174"/>
                </a:cubicBezTo>
                <a:cubicBezTo>
                  <a:pt x="106" y="174"/>
                  <a:pt x="106" y="174"/>
                  <a:pt x="106" y="174"/>
                </a:cubicBezTo>
                <a:cubicBezTo>
                  <a:pt x="105" y="174"/>
                  <a:pt x="105" y="174"/>
                  <a:pt x="105" y="175"/>
                </a:cubicBezTo>
                <a:cubicBezTo>
                  <a:pt x="105" y="175"/>
                  <a:pt x="105" y="175"/>
                  <a:pt x="105" y="175"/>
                </a:cubicBezTo>
                <a:cubicBezTo>
                  <a:pt x="104" y="175"/>
                  <a:pt x="104" y="176"/>
                  <a:pt x="104" y="176"/>
                </a:cubicBezTo>
                <a:cubicBezTo>
                  <a:pt x="103" y="177"/>
                  <a:pt x="103" y="177"/>
                  <a:pt x="103" y="177"/>
                </a:cubicBezTo>
                <a:cubicBezTo>
                  <a:pt x="103" y="177"/>
                  <a:pt x="103" y="178"/>
                  <a:pt x="104" y="178"/>
                </a:cubicBezTo>
                <a:cubicBezTo>
                  <a:pt x="104" y="178"/>
                  <a:pt x="104" y="179"/>
                  <a:pt x="105" y="179"/>
                </a:cubicBezTo>
                <a:cubicBezTo>
                  <a:pt x="105" y="179"/>
                  <a:pt x="105" y="179"/>
                  <a:pt x="105" y="179"/>
                </a:cubicBezTo>
                <a:cubicBezTo>
                  <a:pt x="104" y="179"/>
                  <a:pt x="104" y="180"/>
                  <a:pt x="104" y="180"/>
                </a:cubicBezTo>
                <a:cubicBezTo>
                  <a:pt x="104" y="180"/>
                  <a:pt x="104" y="180"/>
                  <a:pt x="104" y="180"/>
                </a:cubicBezTo>
                <a:cubicBezTo>
                  <a:pt x="104" y="180"/>
                  <a:pt x="104" y="180"/>
                  <a:pt x="104" y="180"/>
                </a:cubicBezTo>
                <a:cubicBezTo>
                  <a:pt x="103" y="180"/>
                  <a:pt x="103" y="180"/>
                  <a:pt x="103" y="180"/>
                </a:cubicBezTo>
                <a:cubicBezTo>
                  <a:pt x="103" y="181"/>
                  <a:pt x="103" y="181"/>
                  <a:pt x="103" y="181"/>
                </a:cubicBezTo>
                <a:cubicBezTo>
                  <a:pt x="103" y="181"/>
                  <a:pt x="103" y="181"/>
                  <a:pt x="103" y="181"/>
                </a:cubicBezTo>
                <a:cubicBezTo>
                  <a:pt x="103" y="181"/>
                  <a:pt x="103" y="182"/>
                  <a:pt x="103" y="182"/>
                </a:cubicBezTo>
                <a:cubicBezTo>
                  <a:pt x="103" y="182"/>
                  <a:pt x="103" y="182"/>
                  <a:pt x="102" y="183"/>
                </a:cubicBezTo>
                <a:cubicBezTo>
                  <a:pt x="102" y="183"/>
                  <a:pt x="102" y="183"/>
                  <a:pt x="102" y="183"/>
                </a:cubicBezTo>
                <a:cubicBezTo>
                  <a:pt x="102" y="184"/>
                  <a:pt x="101" y="184"/>
                  <a:pt x="101" y="184"/>
                </a:cubicBezTo>
                <a:cubicBezTo>
                  <a:pt x="101" y="184"/>
                  <a:pt x="100" y="184"/>
                  <a:pt x="100" y="184"/>
                </a:cubicBezTo>
                <a:cubicBezTo>
                  <a:pt x="99" y="184"/>
                  <a:pt x="99" y="184"/>
                  <a:pt x="99" y="184"/>
                </a:cubicBezTo>
                <a:cubicBezTo>
                  <a:pt x="99" y="184"/>
                  <a:pt x="99" y="184"/>
                  <a:pt x="99" y="184"/>
                </a:cubicBezTo>
                <a:cubicBezTo>
                  <a:pt x="99" y="184"/>
                  <a:pt x="99" y="184"/>
                  <a:pt x="98" y="184"/>
                </a:cubicBezTo>
                <a:cubicBezTo>
                  <a:pt x="98" y="184"/>
                  <a:pt x="98" y="184"/>
                  <a:pt x="98" y="184"/>
                </a:cubicBezTo>
                <a:cubicBezTo>
                  <a:pt x="98" y="184"/>
                  <a:pt x="97" y="184"/>
                  <a:pt x="97" y="184"/>
                </a:cubicBezTo>
                <a:cubicBezTo>
                  <a:pt x="97" y="184"/>
                  <a:pt x="96" y="184"/>
                  <a:pt x="96" y="184"/>
                </a:cubicBezTo>
                <a:cubicBezTo>
                  <a:pt x="95" y="184"/>
                  <a:pt x="95" y="184"/>
                  <a:pt x="95" y="184"/>
                </a:cubicBezTo>
                <a:cubicBezTo>
                  <a:pt x="94" y="184"/>
                  <a:pt x="94" y="184"/>
                  <a:pt x="94" y="185"/>
                </a:cubicBezTo>
                <a:cubicBezTo>
                  <a:pt x="93" y="185"/>
                  <a:pt x="92" y="185"/>
                  <a:pt x="91" y="185"/>
                </a:cubicBezTo>
                <a:cubicBezTo>
                  <a:pt x="91" y="185"/>
                  <a:pt x="90" y="185"/>
                  <a:pt x="89" y="186"/>
                </a:cubicBezTo>
                <a:cubicBezTo>
                  <a:pt x="89" y="186"/>
                  <a:pt x="88" y="186"/>
                  <a:pt x="87" y="187"/>
                </a:cubicBezTo>
                <a:cubicBezTo>
                  <a:pt x="87" y="187"/>
                  <a:pt x="86" y="188"/>
                  <a:pt x="86" y="188"/>
                </a:cubicBezTo>
                <a:cubicBezTo>
                  <a:pt x="86" y="188"/>
                  <a:pt x="85" y="188"/>
                  <a:pt x="85" y="187"/>
                </a:cubicBezTo>
                <a:cubicBezTo>
                  <a:pt x="85" y="187"/>
                  <a:pt x="85" y="187"/>
                  <a:pt x="85" y="187"/>
                </a:cubicBezTo>
                <a:cubicBezTo>
                  <a:pt x="84" y="187"/>
                  <a:pt x="84" y="187"/>
                  <a:pt x="84" y="187"/>
                </a:cubicBezTo>
                <a:cubicBezTo>
                  <a:pt x="84" y="187"/>
                  <a:pt x="83" y="187"/>
                  <a:pt x="83" y="187"/>
                </a:cubicBezTo>
                <a:cubicBezTo>
                  <a:pt x="83" y="187"/>
                  <a:pt x="83" y="187"/>
                  <a:pt x="83" y="187"/>
                </a:cubicBezTo>
                <a:cubicBezTo>
                  <a:pt x="83" y="187"/>
                  <a:pt x="83" y="187"/>
                  <a:pt x="83" y="187"/>
                </a:cubicBezTo>
                <a:cubicBezTo>
                  <a:pt x="82" y="187"/>
                  <a:pt x="82" y="187"/>
                  <a:pt x="82" y="187"/>
                </a:cubicBezTo>
                <a:cubicBezTo>
                  <a:pt x="82" y="187"/>
                  <a:pt x="82" y="187"/>
                  <a:pt x="82" y="187"/>
                </a:cubicBezTo>
                <a:cubicBezTo>
                  <a:pt x="82" y="187"/>
                  <a:pt x="82" y="187"/>
                  <a:pt x="82" y="187"/>
                </a:cubicBezTo>
                <a:cubicBezTo>
                  <a:pt x="82" y="186"/>
                  <a:pt x="82" y="186"/>
                  <a:pt x="81" y="186"/>
                </a:cubicBezTo>
                <a:cubicBezTo>
                  <a:pt x="81" y="186"/>
                  <a:pt x="81" y="186"/>
                  <a:pt x="81" y="186"/>
                </a:cubicBezTo>
                <a:cubicBezTo>
                  <a:pt x="81" y="186"/>
                  <a:pt x="81" y="186"/>
                  <a:pt x="81" y="186"/>
                </a:cubicBezTo>
                <a:cubicBezTo>
                  <a:pt x="80" y="186"/>
                  <a:pt x="80" y="186"/>
                  <a:pt x="79" y="186"/>
                </a:cubicBezTo>
                <a:cubicBezTo>
                  <a:pt x="79" y="186"/>
                  <a:pt x="79" y="186"/>
                  <a:pt x="78" y="185"/>
                </a:cubicBezTo>
                <a:cubicBezTo>
                  <a:pt x="78" y="185"/>
                  <a:pt x="77" y="185"/>
                  <a:pt x="77" y="185"/>
                </a:cubicBezTo>
                <a:cubicBezTo>
                  <a:pt x="77" y="185"/>
                  <a:pt x="76" y="184"/>
                  <a:pt x="76" y="184"/>
                </a:cubicBezTo>
                <a:cubicBezTo>
                  <a:pt x="76" y="184"/>
                  <a:pt x="76" y="184"/>
                  <a:pt x="76" y="184"/>
                </a:cubicBezTo>
                <a:cubicBezTo>
                  <a:pt x="76" y="184"/>
                  <a:pt x="76" y="184"/>
                  <a:pt x="76" y="184"/>
                </a:cubicBezTo>
                <a:cubicBezTo>
                  <a:pt x="76" y="184"/>
                  <a:pt x="76" y="184"/>
                  <a:pt x="75" y="184"/>
                </a:cubicBezTo>
                <a:cubicBezTo>
                  <a:pt x="75" y="184"/>
                  <a:pt x="75" y="184"/>
                  <a:pt x="75" y="184"/>
                </a:cubicBezTo>
                <a:cubicBezTo>
                  <a:pt x="75" y="184"/>
                  <a:pt x="75" y="183"/>
                  <a:pt x="75" y="183"/>
                </a:cubicBezTo>
                <a:cubicBezTo>
                  <a:pt x="75" y="183"/>
                  <a:pt x="75" y="183"/>
                  <a:pt x="74" y="183"/>
                </a:cubicBezTo>
                <a:cubicBezTo>
                  <a:pt x="74" y="183"/>
                  <a:pt x="74" y="183"/>
                  <a:pt x="74" y="182"/>
                </a:cubicBezTo>
                <a:cubicBezTo>
                  <a:pt x="74" y="182"/>
                  <a:pt x="74" y="182"/>
                  <a:pt x="74" y="182"/>
                </a:cubicBezTo>
                <a:cubicBezTo>
                  <a:pt x="74" y="182"/>
                  <a:pt x="74" y="182"/>
                  <a:pt x="74" y="181"/>
                </a:cubicBezTo>
                <a:cubicBezTo>
                  <a:pt x="74" y="181"/>
                  <a:pt x="74" y="181"/>
                  <a:pt x="74" y="181"/>
                </a:cubicBezTo>
                <a:cubicBezTo>
                  <a:pt x="74" y="181"/>
                  <a:pt x="74" y="181"/>
                  <a:pt x="74" y="181"/>
                </a:cubicBezTo>
                <a:cubicBezTo>
                  <a:pt x="74" y="181"/>
                  <a:pt x="74" y="181"/>
                  <a:pt x="74" y="180"/>
                </a:cubicBezTo>
                <a:cubicBezTo>
                  <a:pt x="74" y="180"/>
                  <a:pt x="74" y="180"/>
                  <a:pt x="73" y="180"/>
                </a:cubicBezTo>
                <a:cubicBezTo>
                  <a:pt x="73" y="180"/>
                  <a:pt x="73" y="180"/>
                  <a:pt x="73" y="180"/>
                </a:cubicBezTo>
                <a:cubicBezTo>
                  <a:pt x="73" y="180"/>
                  <a:pt x="73" y="180"/>
                  <a:pt x="73" y="180"/>
                </a:cubicBezTo>
                <a:cubicBezTo>
                  <a:pt x="73" y="180"/>
                  <a:pt x="73" y="180"/>
                  <a:pt x="72" y="180"/>
                </a:cubicBezTo>
                <a:cubicBezTo>
                  <a:pt x="72" y="180"/>
                  <a:pt x="72" y="180"/>
                  <a:pt x="72" y="180"/>
                </a:cubicBezTo>
                <a:cubicBezTo>
                  <a:pt x="71" y="180"/>
                  <a:pt x="71" y="180"/>
                  <a:pt x="71" y="180"/>
                </a:cubicBezTo>
                <a:cubicBezTo>
                  <a:pt x="71" y="180"/>
                  <a:pt x="71" y="180"/>
                  <a:pt x="71" y="180"/>
                </a:cubicBezTo>
                <a:cubicBezTo>
                  <a:pt x="71" y="180"/>
                  <a:pt x="71" y="180"/>
                  <a:pt x="71" y="180"/>
                </a:cubicBezTo>
                <a:cubicBezTo>
                  <a:pt x="71" y="180"/>
                  <a:pt x="70" y="180"/>
                  <a:pt x="70" y="180"/>
                </a:cubicBezTo>
                <a:cubicBezTo>
                  <a:pt x="70" y="180"/>
                  <a:pt x="70" y="180"/>
                  <a:pt x="70" y="180"/>
                </a:cubicBezTo>
                <a:cubicBezTo>
                  <a:pt x="70" y="180"/>
                  <a:pt x="70" y="180"/>
                  <a:pt x="70" y="180"/>
                </a:cubicBezTo>
                <a:cubicBezTo>
                  <a:pt x="70" y="180"/>
                  <a:pt x="70" y="180"/>
                  <a:pt x="70" y="180"/>
                </a:cubicBezTo>
                <a:cubicBezTo>
                  <a:pt x="69" y="180"/>
                  <a:pt x="69" y="179"/>
                  <a:pt x="69" y="179"/>
                </a:cubicBezTo>
                <a:cubicBezTo>
                  <a:pt x="69" y="179"/>
                  <a:pt x="69" y="179"/>
                  <a:pt x="69" y="179"/>
                </a:cubicBezTo>
                <a:cubicBezTo>
                  <a:pt x="68" y="179"/>
                  <a:pt x="68" y="180"/>
                  <a:pt x="68" y="180"/>
                </a:cubicBezTo>
                <a:cubicBezTo>
                  <a:pt x="68" y="180"/>
                  <a:pt x="67" y="180"/>
                  <a:pt x="67" y="180"/>
                </a:cubicBezTo>
                <a:cubicBezTo>
                  <a:pt x="67" y="180"/>
                  <a:pt x="67" y="180"/>
                  <a:pt x="67" y="180"/>
                </a:cubicBezTo>
                <a:cubicBezTo>
                  <a:pt x="67" y="180"/>
                  <a:pt x="67" y="180"/>
                  <a:pt x="67" y="180"/>
                </a:cubicBezTo>
                <a:cubicBezTo>
                  <a:pt x="67" y="180"/>
                  <a:pt x="66" y="180"/>
                  <a:pt x="66" y="181"/>
                </a:cubicBezTo>
                <a:cubicBezTo>
                  <a:pt x="66" y="181"/>
                  <a:pt x="66" y="181"/>
                  <a:pt x="66" y="181"/>
                </a:cubicBezTo>
                <a:cubicBezTo>
                  <a:pt x="66" y="181"/>
                  <a:pt x="66" y="181"/>
                  <a:pt x="66" y="181"/>
                </a:cubicBezTo>
                <a:cubicBezTo>
                  <a:pt x="66" y="181"/>
                  <a:pt x="65" y="181"/>
                  <a:pt x="65" y="181"/>
                </a:cubicBezTo>
                <a:cubicBezTo>
                  <a:pt x="65" y="181"/>
                  <a:pt x="65" y="182"/>
                  <a:pt x="65" y="182"/>
                </a:cubicBezTo>
                <a:cubicBezTo>
                  <a:pt x="65" y="182"/>
                  <a:pt x="65" y="182"/>
                  <a:pt x="65" y="182"/>
                </a:cubicBezTo>
                <a:cubicBezTo>
                  <a:pt x="65" y="182"/>
                  <a:pt x="65" y="182"/>
                  <a:pt x="65" y="182"/>
                </a:cubicBezTo>
                <a:cubicBezTo>
                  <a:pt x="64" y="182"/>
                  <a:pt x="64" y="182"/>
                  <a:pt x="64" y="182"/>
                </a:cubicBezTo>
                <a:cubicBezTo>
                  <a:pt x="64" y="182"/>
                  <a:pt x="64" y="182"/>
                  <a:pt x="64" y="182"/>
                </a:cubicBezTo>
                <a:cubicBezTo>
                  <a:pt x="65" y="183"/>
                  <a:pt x="65" y="183"/>
                  <a:pt x="65" y="183"/>
                </a:cubicBezTo>
                <a:cubicBezTo>
                  <a:pt x="64" y="183"/>
                  <a:pt x="64" y="182"/>
                  <a:pt x="64" y="182"/>
                </a:cubicBezTo>
                <a:cubicBezTo>
                  <a:pt x="64" y="182"/>
                  <a:pt x="63" y="182"/>
                  <a:pt x="63" y="182"/>
                </a:cubicBezTo>
                <a:cubicBezTo>
                  <a:pt x="63" y="182"/>
                  <a:pt x="62" y="182"/>
                  <a:pt x="62" y="182"/>
                </a:cubicBezTo>
                <a:cubicBezTo>
                  <a:pt x="62" y="182"/>
                  <a:pt x="62" y="181"/>
                  <a:pt x="61" y="181"/>
                </a:cubicBezTo>
                <a:cubicBezTo>
                  <a:pt x="61" y="181"/>
                  <a:pt x="61" y="181"/>
                  <a:pt x="61" y="181"/>
                </a:cubicBezTo>
                <a:cubicBezTo>
                  <a:pt x="60" y="181"/>
                  <a:pt x="60" y="181"/>
                  <a:pt x="60" y="181"/>
                </a:cubicBezTo>
                <a:cubicBezTo>
                  <a:pt x="60" y="181"/>
                  <a:pt x="59" y="181"/>
                  <a:pt x="59" y="181"/>
                </a:cubicBezTo>
                <a:cubicBezTo>
                  <a:pt x="59" y="181"/>
                  <a:pt x="59" y="181"/>
                  <a:pt x="58" y="182"/>
                </a:cubicBezTo>
                <a:cubicBezTo>
                  <a:pt x="58" y="181"/>
                  <a:pt x="58" y="181"/>
                  <a:pt x="58" y="180"/>
                </a:cubicBezTo>
                <a:cubicBezTo>
                  <a:pt x="58" y="180"/>
                  <a:pt x="58" y="179"/>
                  <a:pt x="58" y="179"/>
                </a:cubicBezTo>
                <a:cubicBezTo>
                  <a:pt x="58" y="179"/>
                  <a:pt x="58" y="178"/>
                  <a:pt x="57" y="178"/>
                </a:cubicBezTo>
                <a:cubicBezTo>
                  <a:pt x="57" y="178"/>
                  <a:pt x="57" y="178"/>
                  <a:pt x="56" y="177"/>
                </a:cubicBezTo>
                <a:cubicBezTo>
                  <a:pt x="56" y="177"/>
                  <a:pt x="56" y="177"/>
                  <a:pt x="56" y="177"/>
                </a:cubicBezTo>
                <a:cubicBezTo>
                  <a:pt x="56" y="177"/>
                  <a:pt x="56" y="177"/>
                  <a:pt x="56" y="177"/>
                </a:cubicBezTo>
                <a:cubicBezTo>
                  <a:pt x="56" y="177"/>
                  <a:pt x="56" y="177"/>
                  <a:pt x="56" y="177"/>
                </a:cubicBezTo>
                <a:cubicBezTo>
                  <a:pt x="56" y="177"/>
                  <a:pt x="56" y="177"/>
                  <a:pt x="56" y="176"/>
                </a:cubicBezTo>
                <a:cubicBezTo>
                  <a:pt x="56" y="176"/>
                  <a:pt x="56" y="176"/>
                  <a:pt x="55" y="176"/>
                </a:cubicBezTo>
                <a:cubicBezTo>
                  <a:pt x="55" y="176"/>
                  <a:pt x="55" y="176"/>
                  <a:pt x="55" y="176"/>
                </a:cubicBezTo>
                <a:cubicBezTo>
                  <a:pt x="55" y="176"/>
                  <a:pt x="55" y="176"/>
                  <a:pt x="55" y="176"/>
                </a:cubicBezTo>
                <a:cubicBezTo>
                  <a:pt x="55" y="176"/>
                  <a:pt x="55" y="176"/>
                  <a:pt x="55" y="176"/>
                </a:cubicBezTo>
                <a:cubicBezTo>
                  <a:pt x="55" y="176"/>
                  <a:pt x="55" y="176"/>
                  <a:pt x="55" y="176"/>
                </a:cubicBezTo>
                <a:cubicBezTo>
                  <a:pt x="54" y="176"/>
                  <a:pt x="54" y="176"/>
                  <a:pt x="54" y="176"/>
                </a:cubicBezTo>
                <a:cubicBezTo>
                  <a:pt x="54" y="176"/>
                  <a:pt x="54" y="176"/>
                  <a:pt x="54" y="176"/>
                </a:cubicBezTo>
                <a:cubicBezTo>
                  <a:pt x="54" y="176"/>
                  <a:pt x="54" y="176"/>
                  <a:pt x="54" y="176"/>
                </a:cubicBezTo>
                <a:cubicBezTo>
                  <a:pt x="53" y="176"/>
                  <a:pt x="53" y="176"/>
                  <a:pt x="52" y="176"/>
                </a:cubicBezTo>
                <a:cubicBezTo>
                  <a:pt x="52" y="176"/>
                  <a:pt x="52" y="176"/>
                  <a:pt x="51" y="176"/>
                </a:cubicBezTo>
                <a:cubicBezTo>
                  <a:pt x="51" y="176"/>
                  <a:pt x="51" y="176"/>
                  <a:pt x="50" y="176"/>
                </a:cubicBezTo>
                <a:cubicBezTo>
                  <a:pt x="50" y="176"/>
                  <a:pt x="50" y="176"/>
                  <a:pt x="49" y="176"/>
                </a:cubicBezTo>
                <a:cubicBezTo>
                  <a:pt x="49" y="176"/>
                  <a:pt x="49" y="176"/>
                  <a:pt x="49" y="176"/>
                </a:cubicBezTo>
                <a:cubicBezTo>
                  <a:pt x="49" y="176"/>
                  <a:pt x="48" y="176"/>
                  <a:pt x="48" y="176"/>
                </a:cubicBezTo>
                <a:cubicBezTo>
                  <a:pt x="48" y="176"/>
                  <a:pt x="48" y="176"/>
                  <a:pt x="48" y="176"/>
                </a:cubicBezTo>
                <a:cubicBezTo>
                  <a:pt x="48" y="176"/>
                  <a:pt x="48" y="176"/>
                  <a:pt x="47" y="176"/>
                </a:cubicBezTo>
                <a:cubicBezTo>
                  <a:pt x="47" y="176"/>
                  <a:pt x="47" y="176"/>
                  <a:pt x="47" y="176"/>
                </a:cubicBezTo>
                <a:cubicBezTo>
                  <a:pt x="47" y="176"/>
                  <a:pt x="47" y="176"/>
                  <a:pt x="47" y="176"/>
                </a:cubicBezTo>
                <a:cubicBezTo>
                  <a:pt x="47" y="176"/>
                  <a:pt x="47" y="176"/>
                  <a:pt x="47" y="176"/>
                </a:cubicBezTo>
                <a:cubicBezTo>
                  <a:pt x="47" y="176"/>
                  <a:pt x="47" y="176"/>
                  <a:pt x="47" y="176"/>
                </a:cubicBezTo>
                <a:cubicBezTo>
                  <a:pt x="46" y="176"/>
                  <a:pt x="46" y="176"/>
                  <a:pt x="46" y="176"/>
                </a:cubicBezTo>
                <a:cubicBezTo>
                  <a:pt x="45" y="175"/>
                  <a:pt x="45" y="175"/>
                  <a:pt x="45" y="175"/>
                </a:cubicBezTo>
                <a:cubicBezTo>
                  <a:pt x="44" y="175"/>
                  <a:pt x="44" y="175"/>
                  <a:pt x="44" y="175"/>
                </a:cubicBezTo>
                <a:cubicBezTo>
                  <a:pt x="43" y="175"/>
                  <a:pt x="43" y="175"/>
                  <a:pt x="43" y="175"/>
                </a:cubicBezTo>
                <a:cubicBezTo>
                  <a:pt x="43" y="175"/>
                  <a:pt x="43" y="174"/>
                  <a:pt x="43" y="174"/>
                </a:cubicBezTo>
                <a:cubicBezTo>
                  <a:pt x="43" y="174"/>
                  <a:pt x="43" y="174"/>
                  <a:pt x="43" y="174"/>
                </a:cubicBezTo>
                <a:cubicBezTo>
                  <a:pt x="43" y="174"/>
                  <a:pt x="43" y="174"/>
                  <a:pt x="43" y="174"/>
                </a:cubicBezTo>
                <a:cubicBezTo>
                  <a:pt x="43" y="174"/>
                  <a:pt x="43" y="174"/>
                  <a:pt x="43" y="174"/>
                </a:cubicBezTo>
                <a:cubicBezTo>
                  <a:pt x="43" y="174"/>
                  <a:pt x="43" y="174"/>
                  <a:pt x="43" y="173"/>
                </a:cubicBezTo>
                <a:cubicBezTo>
                  <a:pt x="44" y="173"/>
                  <a:pt x="44" y="173"/>
                  <a:pt x="44" y="173"/>
                </a:cubicBezTo>
                <a:cubicBezTo>
                  <a:pt x="44" y="173"/>
                  <a:pt x="44" y="173"/>
                  <a:pt x="44" y="173"/>
                </a:cubicBezTo>
                <a:cubicBezTo>
                  <a:pt x="44" y="172"/>
                  <a:pt x="44" y="172"/>
                  <a:pt x="44" y="172"/>
                </a:cubicBezTo>
                <a:cubicBezTo>
                  <a:pt x="44" y="172"/>
                  <a:pt x="44" y="172"/>
                  <a:pt x="44" y="171"/>
                </a:cubicBezTo>
                <a:cubicBezTo>
                  <a:pt x="44" y="171"/>
                  <a:pt x="44" y="171"/>
                  <a:pt x="44" y="171"/>
                </a:cubicBezTo>
                <a:cubicBezTo>
                  <a:pt x="44" y="171"/>
                  <a:pt x="44" y="171"/>
                  <a:pt x="44" y="170"/>
                </a:cubicBezTo>
                <a:cubicBezTo>
                  <a:pt x="44" y="170"/>
                  <a:pt x="44" y="170"/>
                  <a:pt x="44" y="170"/>
                </a:cubicBezTo>
                <a:cubicBezTo>
                  <a:pt x="44" y="170"/>
                  <a:pt x="44" y="170"/>
                  <a:pt x="44" y="170"/>
                </a:cubicBezTo>
                <a:cubicBezTo>
                  <a:pt x="44" y="170"/>
                  <a:pt x="44" y="170"/>
                  <a:pt x="44" y="170"/>
                </a:cubicBezTo>
                <a:cubicBezTo>
                  <a:pt x="44" y="170"/>
                  <a:pt x="44" y="170"/>
                  <a:pt x="44" y="170"/>
                </a:cubicBezTo>
                <a:cubicBezTo>
                  <a:pt x="43" y="170"/>
                  <a:pt x="43" y="170"/>
                  <a:pt x="43" y="170"/>
                </a:cubicBezTo>
                <a:cubicBezTo>
                  <a:pt x="43" y="170"/>
                  <a:pt x="43" y="170"/>
                  <a:pt x="43" y="170"/>
                </a:cubicBezTo>
                <a:cubicBezTo>
                  <a:pt x="43" y="170"/>
                  <a:pt x="43" y="170"/>
                  <a:pt x="43" y="170"/>
                </a:cubicBezTo>
                <a:cubicBezTo>
                  <a:pt x="43" y="170"/>
                  <a:pt x="42" y="170"/>
                  <a:pt x="42" y="170"/>
                </a:cubicBezTo>
                <a:cubicBezTo>
                  <a:pt x="42" y="170"/>
                  <a:pt x="42" y="170"/>
                  <a:pt x="42" y="170"/>
                </a:cubicBezTo>
                <a:cubicBezTo>
                  <a:pt x="42" y="170"/>
                  <a:pt x="42" y="170"/>
                  <a:pt x="41" y="170"/>
                </a:cubicBezTo>
                <a:cubicBezTo>
                  <a:pt x="41" y="170"/>
                  <a:pt x="41" y="170"/>
                  <a:pt x="41" y="170"/>
                </a:cubicBezTo>
                <a:cubicBezTo>
                  <a:pt x="41" y="170"/>
                  <a:pt x="41" y="170"/>
                  <a:pt x="40" y="170"/>
                </a:cubicBezTo>
                <a:cubicBezTo>
                  <a:pt x="40" y="170"/>
                  <a:pt x="40" y="170"/>
                  <a:pt x="40" y="170"/>
                </a:cubicBezTo>
                <a:cubicBezTo>
                  <a:pt x="40" y="170"/>
                  <a:pt x="40" y="170"/>
                  <a:pt x="40" y="170"/>
                </a:cubicBezTo>
                <a:cubicBezTo>
                  <a:pt x="40" y="170"/>
                  <a:pt x="39" y="170"/>
                  <a:pt x="39" y="170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9" y="170"/>
                  <a:pt x="39" y="169"/>
                  <a:pt x="39" y="169"/>
                </a:cubicBezTo>
                <a:cubicBezTo>
                  <a:pt x="38" y="169"/>
                  <a:pt x="38" y="169"/>
                  <a:pt x="38" y="169"/>
                </a:cubicBezTo>
                <a:cubicBezTo>
                  <a:pt x="37" y="169"/>
                  <a:pt x="37" y="169"/>
                  <a:pt x="37" y="168"/>
                </a:cubicBezTo>
                <a:cubicBezTo>
                  <a:pt x="36" y="168"/>
                  <a:pt x="36" y="168"/>
                  <a:pt x="36" y="168"/>
                </a:cubicBezTo>
                <a:cubicBezTo>
                  <a:pt x="35" y="168"/>
                  <a:pt x="35" y="168"/>
                  <a:pt x="35" y="168"/>
                </a:cubicBezTo>
                <a:cubicBezTo>
                  <a:pt x="34" y="168"/>
                  <a:pt x="34" y="168"/>
                  <a:pt x="34" y="168"/>
                </a:cubicBezTo>
                <a:cubicBezTo>
                  <a:pt x="34" y="168"/>
                  <a:pt x="34" y="168"/>
                  <a:pt x="34" y="168"/>
                </a:cubicBezTo>
                <a:cubicBezTo>
                  <a:pt x="33" y="168"/>
                  <a:pt x="33" y="168"/>
                  <a:pt x="33" y="168"/>
                </a:cubicBezTo>
                <a:cubicBezTo>
                  <a:pt x="32" y="168"/>
                  <a:pt x="32" y="169"/>
                  <a:pt x="31" y="169"/>
                </a:cubicBezTo>
                <a:cubicBezTo>
                  <a:pt x="31" y="169"/>
                  <a:pt x="31" y="169"/>
                  <a:pt x="31" y="169"/>
                </a:cubicBezTo>
                <a:cubicBezTo>
                  <a:pt x="31" y="169"/>
                  <a:pt x="30" y="170"/>
                  <a:pt x="30" y="170"/>
                </a:cubicBezTo>
                <a:cubicBezTo>
                  <a:pt x="30" y="170"/>
                  <a:pt x="30" y="170"/>
                  <a:pt x="30" y="170"/>
                </a:cubicBezTo>
                <a:cubicBezTo>
                  <a:pt x="30" y="170"/>
                  <a:pt x="29" y="170"/>
                  <a:pt x="29" y="170"/>
                </a:cubicBezTo>
                <a:cubicBezTo>
                  <a:pt x="29" y="170"/>
                  <a:pt x="29" y="170"/>
                  <a:pt x="28" y="170"/>
                </a:cubicBezTo>
                <a:cubicBezTo>
                  <a:pt x="28" y="171"/>
                  <a:pt x="28" y="171"/>
                  <a:pt x="27" y="171"/>
                </a:cubicBezTo>
                <a:cubicBezTo>
                  <a:pt x="27" y="171"/>
                  <a:pt x="26" y="171"/>
                  <a:pt x="26" y="171"/>
                </a:cubicBezTo>
                <a:cubicBezTo>
                  <a:pt x="26" y="171"/>
                  <a:pt x="25" y="171"/>
                  <a:pt x="25" y="171"/>
                </a:cubicBezTo>
                <a:cubicBezTo>
                  <a:pt x="25" y="171"/>
                  <a:pt x="25" y="171"/>
                  <a:pt x="25" y="171"/>
                </a:cubicBezTo>
                <a:cubicBezTo>
                  <a:pt x="25" y="171"/>
                  <a:pt x="24" y="171"/>
                  <a:pt x="24" y="171"/>
                </a:cubicBezTo>
                <a:cubicBezTo>
                  <a:pt x="24" y="171"/>
                  <a:pt x="24" y="171"/>
                  <a:pt x="24" y="171"/>
                </a:cubicBezTo>
                <a:cubicBezTo>
                  <a:pt x="24" y="171"/>
                  <a:pt x="24" y="171"/>
                  <a:pt x="24" y="171"/>
                </a:cubicBezTo>
                <a:cubicBezTo>
                  <a:pt x="24" y="171"/>
                  <a:pt x="23" y="171"/>
                  <a:pt x="23" y="171"/>
                </a:cubicBezTo>
                <a:cubicBezTo>
                  <a:pt x="23" y="171"/>
                  <a:pt x="23" y="171"/>
                  <a:pt x="23" y="171"/>
                </a:cubicBezTo>
                <a:cubicBezTo>
                  <a:pt x="22" y="171"/>
                  <a:pt x="22" y="171"/>
                  <a:pt x="22" y="170"/>
                </a:cubicBezTo>
                <a:cubicBezTo>
                  <a:pt x="22" y="170"/>
                  <a:pt x="22" y="170"/>
                  <a:pt x="22" y="170"/>
                </a:cubicBezTo>
                <a:cubicBezTo>
                  <a:pt x="22" y="170"/>
                  <a:pt x="21" y="169"/>
                  <a:pt x="21" y="169"/>
                </a:cubicBezTo>
                <a:cubicBezTo>
                  <a:pt x="21" y="168"/>
                  <a:pt x="21" y="168"/>
                  <a:pt x="20" y="167"/>
                </a:cubicBezTo>
                <a:cubicBezTo>
                  <a:pt x="20" y="167"/>
                  <a:pt x="20" y="167"/>
                  <a:pt x="20" y="166"/>
                </a:cubicBezTo>
                <a:cubicBezTo>
                  <a:pt x="20" y="166"/>
                  <a:pt x="19" y="165"/>
                  <a:pt x="19" y="165"/>
                </a:cubicBezTo>
                <a:cubicBezTo>
                  <a:pt x="19" y="165"/>
                  <a:pt x="19" y="164"/>
                  <a:pt x="19" y="164"/>
                </a:cubicBezTo>
                <a:cubicBezTo>
                  <a:pt x="19" y="164"/>
                  <a:pt x="19" y="164"/>
                  <a:pt x="19" y="164"/>
                </a:cubicBezTo>
                <a:cubicBezTo>
                  <a:pt x="19" y="164"/>
                  <a:pt x="19" y="164"/>
                  <a:pt x="19" y="163"/>
                </a:cubicBezTo>
                <a:cubicBezTo>
                  <a:pt x="19" y="163"/>
                  <a:pt x="18" y="163"/>
                  <a:pt x="18" y="163"/>
                </a:cubicBezTo>
                <a:cubicBezTo>
                  <a:pt x="18" y="163"/>
                  <a:pt x="18" y="163"/>
                  <a:pt x="18" y="163"/>
                </a:cubicBezTo>
                <a:cubicBezTo>
                  <a:pt x="18" y="162"/>
                  <a:pt x="17" y="162"/>
                  <a:pt x="17" y="162"/>
                </a:cubicBezTo>
                <a:cubicBezTo>
                  <a:pt x="17" y="162"/>
                  <a:pt x="17" y="162"/>
                  <a:pt x="17" y="161"/>
                </a:cubicBezTo>
                <a:cubicBezTo>
                  <a:pt x="17" y="161"/>
                  <a:pt x="17" y="161"/>
                  <a:pt x="16" y="161"/>
                </a:cubicBezTo>
                <a:cubicBezTo>
                  <a:pt x="16" y="160"/>
                  <a:pt x="16" y="160"/>
                  <a:pt x="16" y="160"/>
                </a:cubicBezTo>
                <a:cubicBezTo>
                  <a:pt x="16" y="160"/>
                  <a:pt x="16" y="159"/>
                  <a:pt x="15" y="159"/>
                </a:cubicBezTo>
                <a:cubicBezTo>
                  <a:pt x="15" y="159"/>
                  <a:pt x="15" y="159"/>
                  <a:pt x="15" y="158"/>
                </a:cubicBezTo>
                <a:cubicBezTo>
                  <a:pt x="15" y="158"/>
                  <a:pt x="14" y="158"/>
                  <a:pt x="14" y="158"/>
                </a:cubicBezTo>
                <a:cubicBezTo>
                  <a:pt x="14" y="157"/>
                  <a:pt x="14" y="157"/>
                  <a:pt x="13" y="157"/>
                </a:cubicBezTo>
                <a:cubicBezTo>
                  <a:pt x="13" y="156"/>
                  <a:pt x="13" y="156"/>
                  <a:pt x="13" y="156"/>
                </a:cubicBezTo>
                <a:cubicBezTo>
                  <a:pt x="12" y="155"/>
                  <a:pt x="12" y="155"/>
                  <a:pt x="12" y="155"/>
                </a:cubicBezTo>
                <a:cubicBezTo>
                  <a:pt x="11" y="154"/>
                  <a:pt x="11" y="154"/>
                  <a:pt x="11" y="154"/>
                </a:cubicBezTo>
                <a:cubicBezTo>
                  <a:pt x="11" y="153"/>
                  <a:pt x="11" y="153"/>
                  <a:pt x="11" y="153"/>
                </a:cubicBezTo>
                <a:cubicBezTo>
                  <a:pt x="10" y="153"/>
                  <a:pt x="10" y="153"/>
                  <a:pt x="10" y="152"/>
                </a:cubicBezTo>
                <a:cubicBezTo>
                  <a:pt x="10" y="152"/>
                  <a:pt x="10" y="152"/>
                  <a:pt x="9" y="152"/>
                </a:cubicBezTo>
                <a:cubicBezTo>
                  <a:pt x="9" y="152"/>
                  <a:pt x="9" y="152"/>
                  <a:pt x="9" y="151"/>
                </a:cubicBezTo>
                <a:cubicBezTo>
                  <a:pt x="9" y="151"/>
                  <a:pt x="9" y="151"/>
                  <a:pt x="8" y="151"/>
                </a:cubicBezTo>
                <a:cubicBezTo>
                  <a:pt x="8" y="151"/>
                  <a:pt x="8" y="151"/>
                  <a:pt x="8" y="151"/>
                </a:cubicBezTo>
                <a:cubicBezTo>
                  <a:pt x="8" y="151"/>
                  <a:pt x="8" y="150"/>
                  <a:pt x="8" y="150"/>
                </a:cubicBezTo>
                <a:cubicBezTo>
                  <a:pt x="8" y="150"/>
                  <a:pt x="8" y="150"/>
                  <a:pt x="8" y="150"/>
                </a:cubicBezTo>
                <a:cubicBezTo>
                  <a:pt x="8" y="150"/>
                  <a:pt x="8" y="149"/>
                  <a:pt x="8" y="149"/>
                </a:cubicBezTo>
                <a:cubicBezTo>
                  <a:pt x="8" y="149"/>
                  <a:pt x="8" y="149"/>
                  <a:pt x="8" y="149"/>
                </a:cubicBezTo>
                <a:cubicBezTo>
                  <a:pt x="9" y="149"/>
                  <a:pt x="9" y="148"/>
                  <a:pt x="8" y="148"/>
                </a:cubicBezTo>
                <a:cubicBezTo>
                  <a:pt x="8" y="148"/>
                  <a:pt x="8" y="148"/>
                  <a:pt x="8" y="148"/>
                </a:cubicBezTo>
                <a:cubicBezTo>
                  <a:pt x="8" y="147"/>
                  <a:pt x="8" y="147"/>
                  <a:pt x="8" y="147"/>
                </a:cubicBezTo>
                <a:cubicBezTo>
                  <a:pt x="8" y="147"/>
                  <a:pt x="8" y="147"/>
                  <a:pt x="8" y="146"/>
                </a:cubicBezTo>
                <a:cubicBezTo>
                  <a:pt x="8" y="146"/>
                  <a:pt x="9" y="146"/>
                  <a:pt x="9" y="146"/>
                </a:cubicBezTo>
                <a:cubicBezTo>
                  <a:pt x="9" y="146"/>
                  <a:pt x="9" y="145"/>
                  <a:pt x="9" y="145"/>
                </a:cubicBezTo>
                <a:cubicBezTo>
                  <a:pt x="9" y="145"/>
                  <a:pt x="9" y="145"/>
                  <a:pt x="9" y="144"/>
                </a:cubicBezTo>
                <a:cubicBezTo>
                  <a:pt x="9" y="144"/>
                  <a:pt x="9" y="144"/>
                  <a:pt x="10" y="144"/>
                </a:cubicBezTo>
                <a:cubicBezTo>
                  <a:pt x="10" y="143"/>
                  <a:pt x="10" y="143"/>
                  <a:pt x="10" y="143"/>
                </a:cubicBezTo>
                <a:cubicBezTo>
                  <a:pt x="10" y="143"/>
                  <a:pt x="10" y="142"/>
                  <a:pt x="10" y="142"/>
                </a:cubicBezTo>
                <a:cubicBezTo>
                  <a:pt x="10" y="142"/>
                  <a:pt x="11" y="142"/>
                  <a:pt x="11" y="141"/>
                </a:cubicBezTo>
                <a:cubicBezTo>
                  <a:pt x="11" y="141"/>
                  <a:pt x="11" y="141"/>
                  <a:pt x="11" y="141"/>
                </a:cubicBezTo>
                <a:cubicBezTo>
                  <a:pt x="11" y="141"/>
                  <a:pt x="11" y="140"/>
                  <a:pt x="11" y="140"/>
                </a:cubicBezTo>
                <a:cubicBezTo>
                  <a:pt x="12" y="140"/>
                  <a:pt x="12" y="140"/>
                  <a:pt x="12" y="140"/>
                </a:cubicBezTo>
                <a:cubicBezTo>
                  <a:pt x="12" y="139"/>
                  <a:pt x="12" y="139"/>
                  <a:pt x="13" y="139"/>
                </a:cubicBezTo>
                <a:cubicBezTo>
                  <a:pt x="13" y="139"/>
                  <a:pt x="13" y="138"/>
                  <a:pt x="13" y="138"/>
                </a:cubicBezTo>
                <a:cubicBezTo>
                  <a:pt x="13" y="138"/>
                  <a:pt x="13" y="138"/>
                  <a:pt x="13" y="137"/>
                </a:cubicBezTo>
                <a:cubicBezTo>
                  <a:pt x="13" y="137"/>
                  <a:pt x="13" y="137"/>
                  <a:pt x="13" y="137"/>
                </a:cubicBezTo>
                <a:cubicBezTo>
                  <a:pt x="13" y="136"/>
                  <a:pt x="13" y="136"/>
                  <a:pt x="13" y="136"/>
                </a:cubicBezTo>
                <a:cubicBezTo>
                  <a:pt x="13" y="136"/>
                  <a:pt x="13" y="136"/>
                  <a:pt x="13" y="136"/>
                </a:cubicBezTo>
                <a:cubicBezTo>
                  <a:pt x="13" y="135"/>
                  <a:pt x="13" y="135"/>
                  <a:pt x="13" y="135"/>
                </a:cubicBezTo>
                <a:cubicBezTo>
                  <a:pt x="13" y="135"/>
                  <a:pt x="13" y="135"/>
                  <a:pt x="13" y="134"/>
                </a:cubicBezTo>
                <a:cubicBezTo>
                  <a:pt x="13" y="134"/>
                  <a:pt x="13" y="134"/>
                  <a:pt x="13" y="134"/>
                </a:cubicBezTo>
                <a:cubicBezTo>
                  <a:pt x="13" y="134"/>
                  <a:pt x="13" y="133"/>
                  <a:pt x="13" y="133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3" y="132"/>
                  <a:pt x="13" y="132"/>
                  <a:pt x="13" y="132"/>
                </a:cubicBezTo>
                <a:cubicBezTo>
                  <a:pt x="13" y="132"/>
                  <a:pt x="13" y="131"/>
                  <a:pt x="13" y="131"/>
                </a:cubicBezTo>
                <a:cubicBezTo>
                  <a:pt x="13" y="130"/>
                  <a:pt x="14" y="130"/>
                  <a:pt x="14" y="130"/>
                </a:cubicBezTo>
                <a:cubicBezTo>
                  <a:pt x="14" y="130"/>
                  <a:pt x="14" y="129"/>
                  <a:pt x="14" y="129"/>
                </a:cubicBezTo>
                <a:cubicBezTo>
                  <a:pt x="15" y="129"/>
                  <a:pt x="15" y="129"/>
                  <a:pt x="15" y="128"/>
                </a:cubicBezTo>
                <a:cubicBezTo>
                  <a:pt x="16" y="128"/>
                  <a:pt x="17" y="128"/>
                  <a:pt x="17" y="127"/>
                </a:cubicBezTo>
                <a:cubicBezTo>
                  <a:pt x="18" y="127"/>
                  <a:pt x="18" y="126"/>
                  <a:pt x="19" y="126"/>
                </a:cubicBezTo>
                <a:cubicBezTo>
                  <a:pt x="19" y="126"/>
                  <a:pt x="20" y="125"/>
                  <a:pt x="20" y="125"/>
                </a:cubicBezTo>
                <a:cubicBezTo>
                  <a:pt x="21" y="124"/>
                  <a:pt x="22" y="124"/>
                  <a:pt x="22" y="124"/>
                </a:cubicBezTo>
                <a:cubicBezTo>
                  <a:pt x="22" y="124"/>
                  <a:pt x="22" y="123"/>
                  <a:pt x="22" y="123"/>
                </a:cubicBezTo>
                <a:cubicBezTo>
                  <a:pt x="23" y="123"/>
                  <a:pt x="23" y="123"/>
                  <a:pt x="23" y="123"/>
                </a:cubicBezTo>
                <a:cubicBezTo>
                  <a:pt x="23" y="123"/>
                  <a:pt x="23" y="123"/>
                  <a:pt x="23" y="123"/>
                </a:cubicBezTo>
                <a:cubicBezTo>
                  <a:pt x="23" y="123"/>
                  <a:pt x="23" y="123"/>
                  <a:pt x="23" y="123"/>
                </a:cubicBezTo>
                <a:cubicBezTo>
                  <a:pt x="24" y="123"/>
                  <a:pt x="24" y="122"/>
                  <a:pt x="24" y="122"/>
                </a:cubicBezTo>
                <a:cubicBezTo>
                  <a:pt x="24" y="122"/>
                  <a:pt x="25" y="122"/>
                  <a:pt x="25" y="122"/>
                </a:cubicBezTo>
                <a:cubicBezTo>
                  <a:pt x="25" y="122"/>
                  <a:pt x="25" y="122"/>
                  <a:pt x="26" y="121"/>
                </a:cubicBezTo>
                <a:cubicBezTo>
                  <a:pt x="26" y="121"/>
                  <a:pt x="26" y="121"/>
                  <a:pt x="26" y="121"/>
                </a:cubicBezTo>
                <a:cubicBezTo>
                  <a:pt x="27" y="121"/>
                  <a:pt x="27" y="121"/>
                  <a:pt x="27" y="120"/>
                </a:cubicBezTo>
                <a:cubicBezTo>
                  <a:pt x="27" y="120"/>
                  <a:pt x="27" y="120"/>
                  <a:pt x="27" y="120"/>
                </a:cubicBezTo>
                <a:cubicBezTo>
                  <a:pt x="28" y="120"/>
                  <a:pt x="28" y="119"/>
                  <a:pt x="28" y="119"/>
                </a:cubicBezTo>
                <a:cubicBezTo>
                  <a:pt x="28" y="119"/>
                  <a:pt x="29" y="119"/>
                  <a:pt x="29" y="119"/>
                </a:cubicBezTo>
                <a:cubicBezTo>
                  <a:pt x="29" y="119"/>
                  <a:pt x="29" y="119"/>
                  <a:pt x="29" y="118"/>
                </a:cubicBezTo>
                <a:cubicBezTo>
                  <a:pt x="29" y="118"/>
                  <a:pt x="29" y="118"/>
                  <a:pt x="29" y="118"/>
                </a:cubicBezTo>
                <a:cubicBezTo>
                  <a:pt x="30" y="118"/>
                  <a:pt x="30" y="118"/>
                  <a:pt x="30" y="118"/>
                </a:cubicBezTo>
                <a:cubicBezTo>
                  <a:pt x="30" y="117"/>
                  <a:pt x="30" y="117"/>
                  <a:pt x="30" y="117"/>
                </a:cubicBezTo>
                <a:cubicBezTo>
                  <a:pt x="30" y="117"/>
                  <a:pt x="30" y="117"/>
                  <a:pt x="30" y="116"/>
                </a:cubicBezTo>
                <a:cubicBezTo>
                  <a:pt x="30" y="116"/>
                  <a:pt x="30" y="116"/>
                  <a:pt x="30" y="116"/>
                </a:cubicBezTo>
                <a:cubicBezTo>
                  <a:pt x="30" y="115"/>
                  <a:pt x="30" y="115"/>
                  <a:pt x="30" y="115"/>
                </a:cubicBezTo>
                <a:cubicBezTo>
                  <a:pt x="30" y="115"/>
                  <a:pt x="30" y="114"/>
                  <a:pt x="31" y="114"/>
                </a:cubicBezTo>
                <a:cubicBezTo>
                  <a:pt x="31" y="114"/>
                  <a:pt x="31" y="114"/>
                  <a:pt x="31" y="113"/>
                </a:cubicBezTo>
                <a:cubicBezTo>
                  <a:pt x="31" y="113"/>
                  <a:pt x="32" y="113"/>
                  <a:pt x="32" y="113"/>
                </a:cubicBezTo>
                <a:cubicBezTo>
                  <a:pt x="32" y="112"/>
                  <a:pt x="32" y="112"/>
                  <a:pt x="32" y="112"/>
                </a:cubicBezTo>
                <a:cubicBezTo>
                  <a:pt x="33" y="112"/>
                  <a:pt x="33" y="111"/>
                  <a:pt x="33" y="111"/>
                </a:cubicBezTo>
                <a:cubicBezTo>
                  <a:pt x="33" y="111"/>
                  <a:pt x="33" y="111"/>
                  <a:pt x="33" y="111"/>
                </a:cubicBezTo>
                <a:cubicBezTo>
                  <a:pt x="34" y="111"/>
                  <a:pt x="34" y="110"/>
                  <a:pt x="34" y="110"/>
                </a:cubicBezTo>
                <a:cubicBezTo>
                  <a:pt x="34" y="110"/>
                  <a:pt x="34" y="110"/>
                  <a:pt x="34" y="110"/>
                </a:cubicBezTo>
                <a:cubicBezTo>
                  <a:pt x="34" y="109"/>
                  <a:pt x="35" y="109"/>
                  <a:pt x="35" y="109"/>
                </a:cubicBezTo>
                <a:cubicBezTo>
                  <a:pt x="35" y="109"/>
                  <a:pt x="35" y="108"/>
                  <a:pt x="35" y="108"/>
                </a:cubicBezTo>
                <a:cubicBezTo>
                  <a:pt x="35" y="108"/>
                  <a:pt x="35" y="108"/>
                  <a:pt x="36" y="107"/>
                </a:cubicBezTo>
                <a:cubicBezTo>
                  <a:pt x="36" y="107"/>
                  <a:pt x="36" y="107"/>
                  <a:pt x="36" y="106"/>
                </a:cubicBezTo>
                <a:cubicBezTo>
                  <a:pt x="36" y="106"/>
                  <a:pt x="36" y="106"/>
                  <a:pt x="36" y="105"/>
                </a:cubicBezTo>
                <a:cubicBezTo>
                  <a:pt x="36" y="105"/>
                  <a:pt x="36" y="104"/>
                  <a:pt x="36" y="104"/>
                </a:cubicBezTo>
                <a:cubicBezTo>
                  <a:pt x="35" y="104"/>
                  <a:pt x="35" y="103"/>
                  <a:pt x="35" y="103"/>
                </a:cubicBezTo>
                <a:cubicBezTo>
                  <a:pt x="35" y="103"/>
                  <a:pt x="34" y="102"/>
                  <a:pt x="34" y="102"/>
                </a:cubicBezTo>
                <a:cubicBezTo>
                  <a:pt x="33" y="102"/>
                  <a:pt x="33" y="101"/>
                  <a:pt x="32" y="101"/>
                </a:cubicBezTo>
                <a:cubicBezTo>
                  <a:pt x="32" y="101"/>
                  <a:pt x="32" y="101"/>
                  <a:pt x="32" y="101"/>
                </a:cubicBezTo>
                <a:cubicBezTo>
                  <a:pt x="32" y="101"/>
                  <a:pt x="32" y="101"/>
                  <a:pt x="32" y="101"/>
                </a:cubicBezTo>
                <a:cubicBezTo>
                  <a:pt x="32" y="101"/>
                  <a:pt x="32" y="101"/>
                  <a:pt x="32" y="101"/>
                </a:cubicBezTo>
                <a:cubicBezTo>
                  <a:pt x="32" y="101"/>
                  <a:pt x="32" y="101"/>
                  <a:pt x="32" y="101"/>
                </a:cubicBezTo>
                <a:cubicBezTo>
                  <a:pt x="31" y="101"/>
                  <a:pt x="31" y="101"/>
                  <a:pt x="31" y="101"/>
                </a:cubicBezTo>
                <a:cubicBezTo>
                  <a:pt x="31" y="101"/>
                  <a:pt x="31" y="101"/>
                  <a:pt x="31" y="101"/>
                </a:cubicBezTo>
                <a:cubicBezTo>
                  <a:pt x="31" y="101"/>
                  <a:pt x="30" y="101"/>
                  <a:pt x="30" y="101"/>
                </a:cubicBezTo>
                <a:cubicBezTo>
                  <a:pt x="30" y="101"/>
                  <a:pt x="30" y="101"/>
                  <a:pt x="30" y="101"/>
                </a:cubicBezTo>
                <a:cubicBezTo>
                  <a:pt x="30" y="101"/>
                  <a:pt x="29" y="101"/>
                  <a:pt x="29" y="101"/>
                </a:cubicBezTo>
                <a:cubicBezTo>
                  <a:pt x="29" y="101"/>
                  <a:pt x="29" y="101"/>
                  <a:pt x="29" y="101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28" y="102"/>
                  <a:pt x="27" y="102"/>
                  <a:pt x="27" y="102"/>
                </a:cubicBezTo>
                <a:cubicBezTo>
                  <a:pt x="27" y="102"/>
                  <a:pt x="27" y="102"/>
                  <a:pt x="27" y="102"/>
                </a:cubicBezTo>
                <a:cubicBezTo>
                  <a:pt x="27" y="102"/>
                  <a:pt x="27" y="102"/>
                  <a:pt x="27" y="102"/>
                </a:cubicBezTo>
                <a:cubicBezTo>
                  <a:pt x="27" y="102"/>
                  <a:pt x="26" y="102"/>
                  <a:pt x="26" y="102"/>
                </a:cubicBezTo>
                <a:cubicBezTo>
                  <a:pt x="26" y="102"/>
                  <a:pt x="26" y="102"/>
                  <a:pt x="26" y="102"/>
                </a:cubicBezTo>
                <a:cubicBezTo>
                  <a:pt x="26" y="102"/>
                  <a:pt x="26" y="102"/>
                  <a:pt x="26" y="102"/>
                </a:cubicBezTo>
                <a:cubicBezTo>
                  <a:pt x="26" y="102"/>
                  <a:pt x="25" y="102"/>
                  <a:pt x="25" y="102"/>
                </a:cubicBezTo>
                <a:cubicBezTo>
                  <a:pt x="25" y="102"/>
                  <a:pt x="25" y="102"/>
                  <a:pt x="25" y="102"/>
                </a:cubicBezTo>
                <a:cubicBezTo>
                  <a:pt x="25" y="101"/>
                  <a:pt x="25" y="101"/>
                  <a:pt x="25" y="101"/>
                </a:cubicBezTo>
                <a:cubicBezTo>
                  <a:pt x="25" y="101"/>
                  <a:pt x="24" y="101"/>
                  <a:pt x="24" y="101"/>
                </a:cubicBezTo>
                <a:cubicBezTo>
                  <a:pt x="24" y="101"/>
                  <a:pt x="24" y="101"/>
                  <a:pt x="24" y="101"/>
                </a:cubicBezTo>
                <a:cubicBezTo>
                  <a:pt x="24" y="101"/>
                  <a:pt x="24" y="100"/>
                  <a:pt x="24" y="100"/>
                </a:cubicBezTo>
                <a:cubicBezTo>
                  <a:pt x="24" y="100"/>
                  <a:pt x="24" y="100"/>
                  <a:pt x="24" y="100"/>
                </a:cubicBezTo>
                <a:cubicBezTo>
                  <a:pt x="24" y="99"/>
                  <a:pt x="24" y="98"/>
                  <a:pt x="24" y="98"/>
                </a:cubicBezTo>
                <a:cubicBezTo>
                  <a:pt x="24" y="97"/>
                  <a:pt x="24" y="97"/>
                  <a:pt x="24" y="97"/>
                </a:cubicBezTo>
                <a:cubicBezTo>
                  <a:pt x="24" y="97"/>
                  <a:pt x="23" y="96"/>
                  <a:pt x="23" y="96"/>
                </a:cubicBezTo>
                <a:cubicBezTo>
                  <a:pt x="22" y="96"/>
                  <a:pt x="22" y="96"/>
                  <a:pt x="21" y="95"/>
                </a:cubicBezTo>
                <a:cubicBezTo>
                  <a:pt x="21" y="95"/>
                  <a:pt x="21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19" y="95"/>
                </a:cubicBezTo>
                <a:cubicBezTo>
                  <a:pt x="19" y="95"/>
                  <a:pt x="19" y="94"/>
                  <a:pt x="19" y="94"/>
                </a:cubicBezTo>
                <a:cubicBezTo>
                  <a:pt x="18" y="94"/>
                  <a:pt x="18" y="94"/>
                  <a:pt x="18" y="93"/>
                </a:cubicBezTo>
                <a:cubicBezTo>
                  <a:pt x="18" y="93"/>
                  <a:pt x="17" y="93"/>
                  <a:pt x="17" y="93"/>
                </a:cubicBezTo>
                <a:cubicBezTo>
                  <a:pt x="17" y="92"/>
                  <a:pt x="17" y="92"/>
                  <a:pt x="17" y="91"/>
                </a:cubicBezTo>
                <a:cubicBezTo>
                  <a:pt x="17" y="91"/>
                  <a:pt x="17" y="91"/>
                  <a:pt x="17" y="91"/>
                </a:cubicBezTo>
                <a:cubicBezTo>
                  <a:pt x="17" y="91"/>
                  <a:pt x="17" y="91"/>
                  <a:pt x="17" y="90"/>
                </a:cubicBezTo>
                <a:cubicBezTo>
                  <a:pt x="17" y="90"/>
                  <a:pt x="17" y="90"/>
                  <a:pt x="17" y="90"/>
                </a:cubicBezTo>
                <a:cubicBezTo>
                  <a:pt x="17" y="90"/>
                  <a:pt x="18" y="89"/>
                  <a:pt x="18" y="89"/>
                </a:cubicBezTo>
                <a:cubicBezTo>
                  <a:pt x="18" y="89"/>
                  <a:pt x="18" y="89"/>
                  <a:pt x="18" y="89"/>
                </a:cubicBezTo>
                <a:cubicBezTo>
                  <a:pt x="18" y="89"/>
                  <a:pt x="18" y="88"/>
                  <a:pt x="18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7" y="88"/>
                  <a:pt x="17" y="88"/>
                  <a:pt x="17" y="87"/>
                </a:cubicBezTo>
                <a:cubicBezTo>
                  <a:pt x="17" y="87"/>
                  <a:pt x="17" y="87"/>
                  <a:pt x="17" y="87"/>
                </a:cubicBezTo>
                <a:cubicBezTo>
                  <a:pt x="16" y="86"/>
                  <a:pt x="16" y="86"/>
                  <a:pt x="16" y="86"/>
                </a:cubicBezTo>
                <a:cubicBezTo>
                  <a:pt x="16" y="86"/>
                  <a:pt x="15" y="85"/>
                  <a:pt x="15" y="85"/>
                </a:cubicBezTo>
                <a:cubicBezTo>
                  <a:pt x="15" y="85"/>
                  <a:pt x="15" y="85"/>
                  <a:pt x="14" y="85"/>
                </a:cubicBezTo>
                <a:cubicBezTo>
                  <a:pt x="14" y="84"/>
                  <a:pt x="14" y="84"/>
                  <a:pt x="14" y="84"/>
                </a:cubicBezTo>
                <a:cubicBezTo>
                  <a:pt x="14" y="84"/>
                  <a:pt x="14" y="84"/>
                  <a:pt x="14" y="84"/>
                </a:cubicBezTo>
                <a:cubicBezTo>
                  <a:pt x="14" y="84"/>
                  <a:pt x="14" y="83"/>
                  <a:pt x="14" y="83"/>
                </a:cubicBezTo>
                <a:cubicBezTo>
                  <a:pt x="14" y="83"/>
                  <a:pt x="14" y="83"/>
                  <a:pt x="14" y="83"/>
                </a:cubicBezTo>
                <a:cubicBezTo>
                  <a:pt x="14" y="83"/>
                  <a:pt x="13" y="83"/>
                  <a:pt x="13" y="82"/>
                </a:cubicBezTo>
                <a:cubicBezTo>
                  <a:pt x="13" y="82"/>
                  <a:pt x="13" y="82"/>
                  <a:pt x="13" y="82"/>
                </a:cubicBezTo>
                <a:cubicBezTo>
                  <a:pt x="13" y="82"/>
                  <a:pt x="13" y="82"/>
                  <a:pt x="13" y="82"/>
                </a:cubicBezTo>
                <a:cubicBezTo>
                  <a:pt x="13" y="82"/>
                  <a:pt x="13" y="81"/>
                  <a:pt x="13" y="81"/>
                </a:cubicBezTo>
                <a:cubicBezTo>
                  <a:pt x="13" y="81"/>
                  <a:pt x="13" y="81"/>
                  <a:pt x="13" y="81"/>
                </a:cubicBezTo>
                <a:cubicBezTo>
                  <a:pt x="13" y="80"/>
                  <a:pt x="13" y="80"/>
                  <a:pt x="13" y="80"/>
                </a:cubicBezTo>
                <a:cubicBezTo>
                  <a:pt x="13" y="80"/>
                  <a:pt x="13" y="80"/>
                  <a:pt x="13" y="79"/>
                </a:cubicBezTo>
                <a:cubicBezTo>
                  <a:pt x="13" y="79"/>
                  <a:pt x="13" y="79"/>
                  <a:pt x="14" y="79"/>
                </a:cubicBezTo>
                <a:cubicBezTo>
                  <a:pt x="14" y="79"/>
                  <a:pt x="14" y="78"/>
                  <a:pt x="14" y="78"/>
                </a:cubicBezTo>
                <a:cubicBezTo>
                  <a:pt x="14" y="78"/>
                  <a:pt x="14" y="78"/>
                  <a:pt x="14" y="77"/>
                </a:cubicBezTo>
                <a:cubicBezTo>
                  <a:pt x="14" y="77"/>
                  <a:pt x="14" y="77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5"/>
                  <a:pt x="14" y="75"/>
                  <a:pt x="14" y="75"/>
                </a:cubicBezTo>
                <a:cubicBezTo>
                  <a:pt x="14" y="75"/>
                  <a:pt x="14" y="75"/>
                  <a:pt x="14" y="75"/>
                </a:cubicBezTo>
                <a:cubicBezTo>
                  <a:pt x="14" y="74"/>
                  <a:pt x="14" y="74"/>
                  <a:pt x="14" y="74"/>
                </a:cubicBezTo>
                <a:cubicBezTo>
                  <a:pt x="13" y="74"/>
                  <a:pt x="13" y="74"/>
                  <a:pt x="13" y="74"/>
                </a:cubicBezTo>
                <a:cubicBezTo>
                  <a:pt x="13" y="74"/>
                  <a:pt x="13" y="74"/>
                  <a:pt x="13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73"/>
                  <a:pt x="12" y="73"/>
                  <a:pt x="12" y="73"/>
                </a:cubicBezTo>
                <a:cubicBezTo>
                  <a:pt x="11" y="73"/>
                  <a:pt x="11" y="73"/>
                  <a:pt x="11" y="73"/>
                </a:cubicBezTo>
                <a:cubicBezTo>
                  <a:pt x="11" y="73"/>
                  <a:pt x="11" y="73"/>
                  <a:pt x="11" y="73"/>
                </a:cubicBezTo>
                <a:cubicBezTo>
                  <a:pt x="11" y="73"/>
                  <a:pt x="10" y="73"/>
                  <a:pt x="10" y="72"/>
                </a:cubicBezTo>
                <a:cubicBezTo>
                  <a:pt x="10" y="72"/>
                  <a:pt x="10" y="72"/>
                  <a:pt x="10" y="72"/>
                </a:cubicBezTo>
                <a:cubicBezTo>
                  <a:pt x="10" y="72"/>
                  <a:pt x="10" y="72"/>
                  <a:pt x="10" y="72"/>
                </a:cubicBezTo>
                <a:cubicBezTo>
                  <a:pt x="9" y="71"/>
                  <a:pt x="9" y="71"/>
                  <a:pt x="9" y="71"/>
                </a:cubicBezTo>
                <a:cubicBezTo>
                  <a:pt x="9" y="71"/>
                  <a:pt x="9" y="70"/>
                  <a:pt x="8" y="70"/>
                </a:cubicBezTo>
                <a:cubicBezTo>
                  <a:pt x="8" y="70"/>
                  <a:pt x="8" y="70"/>
                  <a:pt x="7" y="70"/>
                </a:cubicBezTo>
                <a:cubicBezTo>
                  <a:pt x="7" y="69"/>
                  <a:pt x="7" y="69"/>
                  <a:pt x="6" y="69"/>
                </a:cubicBezTo>
                <a:cubicBezTo>
                  <a:pt x="6" y="69"/>
                  <a:pt x="6" y="69"/>
                  <a:pt x="6" y="69"/>
                </a:cubicBezTo>
                <a:cubicBezTo>
                  <a:pt x="6" y="69"/>
                  <a:pt x="6" y="69"/>
                  <a:pt x="6" y="69"/>
                </a:cubicBezTo>
                <a:cubicBezTo>
                  <a:pt x="6" y="69"/>
                  <a:pt x="6" y="69"/>
                  <a:pt x="6" y="68"/>
                </a:cubicBezTo>
                <a:cubicBezTo>
                  <a:pt x="6" y="68"/>
                  <a:pt x="5" y="68"/>
                  <a:pt x="5" y="68"/>
                </a:cubicBezTo>
                <a:cubicBezTo>
                  <a:pt x="5" y="68"/>
                  <a:pt x="5" y="68"/>
                  <a:pt x="5" y="67"/>
                </a:cubicBezTo>
                <a:cubicBezTo>
                  <a:pt x="5" y="67"/>
                  <a:pt x="4" y="67"/>
                  <a:pt x="4" y="67"/>
                </a:cubicBezTo>
                <a:cubicBezTo>
                  <a:pt x="4" y="66"/>
                  <a:pt x="4" y="66"/>
                  <a:pt x="4" y="66"/>
                </a:cubicBezTo>
                <a:cubicBezTo>
                  <a:pt x="3" y="66"/>
                  <a:pt x="3" y="65"/>
                  <a:pt x="3" y="65"/>
                </a:cubicBezTo>
                <a:cubicBezTo>
                  <a:pt x="2" y="65"/>
                  <a:pt x="2" y="64"/>
                  <a:pt x="2" y="64"/>
                </a:cubicBezTo>
                <a:cubicBezTo>
                  <a:pt x="1" y="64"/>
                  <a:pt x="1" y="63"/>
                  <a:pt x="1" y="63"/>
                </a:cubicBezTo>
                <a:cubicBezTo>
                  <a:pt x="1" y="62"/>
                  <a:pt x="0" y="62"/>
                  <a:pt x="0" y="61"/>
                </a:cubicBezTo>
                <a:cubicBezTo>
                  <a:pt x="0" y="61"/>
                  <a:pt x="0" y="60"/>
                  <a:pt x="0" y="60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59"/>
                  <a:pt x="0" y="59"/>
                  <a:pt x="0" y="59"/>
                </a:cubicBezTo>
                <a:cubicBezTo>
                  <a:pt x="1" y="59"/>
                  <a:pt x="1" y="59"/>
                  <a:pt x="1" y="58"/>
                </a:cubicBezTo>
                <a:cubicBezTo>
                  <a:pt x="1" y="58"/>
                  <a:pt x="1" y="58"/>
                  <a:pt x="1" y="58"/>
                </a:cubicBezTo>
                <a:cubicBezTo>
                  <a:pt x="2" y="58"/>
                  <a:pt x="2" y="58"/>
                  <a:pt x="2" y="58"/>
                </a:cubicBezTo>
                <a:cubicBezTo>
                  <a:pt x="2" y="58"/>
                  <a:pt x="3" y="58"/>
                  <a:pt x="3" y="58"/>
                </a:cubicBezTo>
                <a:cubicBezTo>
                  <a:pt x="3" y="58"/>
                  <a:pt x="3" y="58"/>
                  <a:pt x="3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4" y="58"/>
                  <a:pt x="4" y="58"/>
                  <a:pt x="5" y="58"/>
                </a:cubicBezTo>
                <a:cubicBezTo>
                  <a:pt x="5" y="59"/>
                  <a:pt x="5" y="59"/>
                  <a:pt x="5" y="59"/>
                </a:cubicBezTo>
                <a:cubicBezTo>
                  <a:pt x="5" y="59"/>
                  <a:pt x="5" y="59"/>
                  <a:pt x="6" y="59"/>
                </a:cubicBezTo>
                <a:cubicBezTo>
                  <a:pt x="6" y="59"/>
                  <a:pt x="6" y="59"/>
                  <a:pt x="6" y="59"/>
                </a:cubicBezTo>
                <a:cubicBezTo>
                  <a:pt x="6" y="59"/>
                  <a:pt x="6" y="59"/>
                  <a:pt x="7" y="59"/>
                </a:cubicBezTo>
                <a:cubicBezTo>
                  <a:pt x="7" y="59"/>
                  <a:pt x="7" y="59"/>
                  <a:pt x="7" y="59"/>
                </a:cubicBezTo>
                <a:cubicBezTo>
                  <a:pt x="7" y="59"/>
                  <a:pt x="7" y="59"/>
                  <a:pt x="7" y="59"/>
                </a:cubicBezTo>
                <a:cubicBezTo>
                  <a:pt x="7" y="59"/>
                  <a:pt x="8" y="59"/>
                  <a:pt x="8" y="59"/>
                </a:cubicBezTo>
                <a:cubicBezTo>
                  <a:pt x="8" y="59"/>
                  <a:pt x="8" y="59"/>
                  <a:pt x="8" y="59"/>
                </a:cubicBezTo>
                <a:cubicBezTo>
                  <a:pt x="8" y="59"/>
                  <a:pt x="8" y="59"/>
                  <a:pt x="8" y="59"/>
                </a:cubicBezTo>
                <a:cubicBezTo>
                  <a:pt x="9" y="60"/>
                  <a:pt x="9" y="60"/>
                  <a:pt x="9" y="60"/>
                </a:cubicBezTo>
                <a:cubicBezTo>
                  <a:pt x="9" y="60"/>
                  <a:pt x="9" y="60"/>
                  <a:pt x="9" y="60"/>
                </a:cubicBezTo>
                <a:cubicBezTo>
                  <a:pt x="9" y="60"/>
                  <a:pt x="9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2" y="60"/>
                  <a:pt x="12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3" y="60"/>
                  <a:pt x="13" y="60"/>
                </a:cubicBezTo>
                <a:cubicBezTo>
                  <a:pt x="14" y="60"/>
                  <a:pt x="14" y="60"/>
                  <a:pt x="15" y="60"/>
                </a:cubicBezTo>
                <a:cubicBezTo>
                  <a:pt x="15" y="60"/>
                  <a:pt x="16" y="60"/>
                  <a:pt x="16" y="60"/>
                </a:cubicBezTo>
                <a:cubicBezTo>
                  <a:pt x="17" y="59"/>
                  <a:pt x="17" y="59"/>
                  <a:pt x="18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19" y="59"/>
                  <a:pt x="19" y="59"/>
                  <a:pt x="19" y="59"/>
                </a:cubicBezTo>
                <a:cubicBezTo>
                  <a:pt x="19" y="59"/>
                  <a:pt x="20" y="59"/>
                  <a:pt x="20" y="59"/>
                </a:cubicBezTo>
                <a:cubicBezTo>
                  <a:pt x="20" y="59"/>
                  <a:pt x="20" y="59"/>
                  <a:pt x="20" y="59"/>
                </a:cubicBezTo>
                <a:cubicBezTo>
                  <a:pt x="21" y="59"/>
                  <a:pt x="21" y="59"/>
                  <a:pt x="21" y="59"/>
                </a:cubicBezTo>
                <a:cubicBezTo>
                  <a:pt x="21" y="59"/>
                  <a:pt x="21" y="59"/>
                  <a:pt x="21" y="59"/>
                </a:cubicBezTo>
                <a:cubicBezTo>
                  <a:pt x="21" y="59"/>
                  <a:pt x="22" y="59"/>
                  <a:pt x="22" y="59"/>
                </a:cubicBezTo>
                <a:cubicBezTo>
                  <a:pt x="22" y="59"/>
                  <a:pt x="22" y="59"/>
                  <a:pt x="22" y="59"/>
                </a:cubicBezTo>
                <a:cubicBezTo>
                  <a:pt x="22" y="59"/>
                  <a:pt x="22" y="59"/>
                  <a:pt x="22" y="59"/>
                </a:cubicBezTo>
                <a:cubicBezTo>
                  <a:pt x="22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4" y="59"/>
                  <a:pt x="24" y="59"/>
                  <a:pt x="25" y="59"/>
                </a:cubicBezTo>
                <a:cubicBezTo>
                  <a:pt x="25" y="59"/>
                  <a:pt x="25" y="59"/>
                  <a:pt x="26" y="59"/>
                </a:cubicBezTo>
                <a:cubicBezTo>
                  <a:pt x="26" y="59"/>
                  <a:pt x="27" y="59"/>
                  <a:pt x="27" y="59"/>
                </a:cubicBezTo>
                <a:cubicBezTo>
                  <a:pt x="28" y="59"/>
                  <a:pt x="28" y="59"/>
                  <a:pt x="28" y="59"/>
                </a:cubicBezTo>
                <a:cubicBezTo>
                  <a:pt x="29" y="59"/>
                  <a:pt x="29" y="59"/>
                  <a:pt x="29" y="59"/>
                </a:cubicBezTo>
                <a:cubicBezTo>
                  <a:pt x="30" y="59"/>
                  <a:pt x="30" y="59"/>
                  <a:pt x="30" y="59"/>
                </a:cubicBezTo>
                <a:cubicBezTo>
                  <a:pt x="30" y="59"/>
                  <a:pt x="31" y="59"/>
                  <a:pt x="31" y="59"/>
                </a:cubicBezTo>
                <a:cubicBezTo>
                  <a:pt x="31" y="59"/>
                  <a:pt x="31" y="59"/>
                  <a:pt x="32" y="59"/>
                </a:cubicBezTo>
                <a:cubicBezTo>
                  <a:pt x="32" y="59"/>
                  <a:pt x="32" y="59"/>
                  <a:pt x="32" y="59"/>
                </a:cubicBezTo>
                <a:cubicBezTo>
                  <a:pt x="32" y="59"/>
                  <a:pt x="33" y="59"/>
                  <a:pt x="33" y="59"/>
                </a:cubicBezTo>
                <a:cubicBezTo>
                  <a:pt x="33" y="59"/>
                  <a:pt x="33" y="59"/>
                  <a:pt x="33" y="59"/>
                </a:cubicBezTo>
                <a:cubicBezTo>
                  <a:pt x="33" y="59"/>
                  <a:pt x="33" y="59"/>
                  <a:pt x="34" y="59"/>
                </a:cubicBezTo>
                <a:cubicBezTo>
                  <a:pt x="34" y="59"/>
                  <a:pt x="34" y="59"/>
                  <a:pt x="34" y="59"/>
                </a:cubicBezTo>
                <a:cubicBezTo>
                  <a:pt x="35" y="59"/>
                  <a:pt x="35" y="59"/>
                  <a:pt x="35" y="58"/>
                </a:cubicBezTo>
                <a:cubicBezTo>
                  <a:pt x="35" y="58"/>
                  <a:pt x="35" y="58"/>
                  <a:pt x="35" y="58"/>
                </a:cubicBezTo>
                <a:cubicBezTo>
                  <a:pt x="36" y="58"/>
                  <a:pt x="36" y="58"/>
                  <a:pt x="36" y="57"/>
                </a:cubicBezTo>
                <a:cubicBezTo>
                  <a:pt x="36" y="57"/>
                  <a:pt x="36" y="56"/>
                  <a:pt x="37" y="56"/>
                </a:cubicBezTo>
                <a:cubicBezTo>
                  <a:pt x="37" y="55"/>
                  <a:pt x="37" y="55"/>
                  <a:pt x="37" y="54"/>
                </a:cubicBezTo>
                <a:cubicBezTo>
                  <a:pt x="37" y="54"/>
                  <a:pt x="37" y="53"/>
                  <a:pt x="37" y="53"/>
                </a:cubicBezTo>
                <a:cubicBezTo>
                  <a:pt x="37" y="52"/>
                  <a:pt x="38" y="52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8" y="51"/>
                  <a:pt x="38" y="50"/>
                  <a:pt x="38" y="50"/>
                </a:cubicBezTo>
                <a:cubicBezTo>
                  <a:pt x="38" y="50"/>
                  <a:pt x="38" y="50"/>
                  <a:pt x="38" y="49"/>
                </a:cubicBezTo>
                <a:cubicBezTo>
                  <a:pt x="38" y="49"/>
                  <a:pt x="38" y="49"/>
                  <a:pt x="38" y="49"/>
                </a:cubicBezTo>
                <a:cubicBezTo>
                  <a:pt x="38" y="48"/>
                  <a:pt x="39" y="48"/>
                  <a:pt x="39" y="48"/>
                </a:cubicBezTo>
                <a:cubicBezTo>
                  <a:pt x="39" y="48"/>
                  <a:pt x="39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2" y="46"/>
                  <a:pt x="42" y="46"/>
                </a:cubicBezTo>
                <a:cubicBezTo>
                  <a:pt x="42" y="45"/>
                  <a:pt x="43" y="45"/>
                  <a:pt x="43" y="45"/>
                </a:cubicBezTo>
                <a:cubicBezTo>
                  <a:pt x="43" y="44"/>
                  <a:pt x="43" y="44"/>
                  <a:pt x="44" y="43"/>
                </a:cubicBezTo>
                <a:cubicBezTo>
                  <a:pt x="44" y="43"/>
                  <a:pt x="44" y="43"/>
                  <a:pt x="44" y="42"/>
                </a:cubicBezTo>
                <a:cubicBezTo>
                  <a:pt x="44" y="42"/>
                  <a:pt x="44" y="42"/>
                  <a:pt x="44" y="42"/>
                </a:cubicBezTo>
                <a:cubicBezTo>
                  <a:pt x="44" y="41"/>
                  <a:pt x="44" y="41"/>
                  <a:pt x="44" y="41"/>
                </a:cubicBezTo>
                <a:cubicBezTo>
                  <a:pt x="44" y="41"/>
                  <a:pt x="44" y="41"/>
                  <a:pt x="44" y="40"/>
                </a:cubicBezTo>
                <a:cubicBezTo>
                  <a:pt x="44" y="40"/>
                  <a:pt x="44" y="40"/>
                  <a:pt x="44" y="40"/>
                </a:cubicBezTo>
                <a:cubicBezTo>
                  <a:pt x="45" y="39"/>
                  <a:pt x="45" y="39"/>
                  <a:pt x="45" y="39"/>
                </a:cubicBezTo>
                <a:cubicBezTo>
                  <a:pt x="45" y="38"/>
                  <a:pt x="45" y="38"/>
                  <a:pt x="45" y="38"/>
                </a:cubicBezTo>
                <a:cubicBezTo>
                  <a:pt x="45" y="37"/>
                  <a:pt x="46" y="37"/>
                  <a:pt x="46" y="36"/>
                </a:cubicBezTo>
                <a:cubicBezTo>
                  <a:pt x="46" y="36"/>
                  <a:pt x="46" y="36"/>
                  <a:pt x="46" y="35"/>
                </a:cubicBezTo>
                <a:cubicBezTo>
                  <a:pt x="46" y="35"/>
                  <a:pt x="46" y="35"/>
                  <a:pt x="46" y="34"/>
                </a:cubicBezTo>
                <a:cubicBezTo>
                  <a:pt x="46" y="34"/>
                  <a:pt x="46" y="33"/>
                  <a:pt x="46" y="33"/>
                </a:cubicBezTo>
                <a:cubicBezTo>
                  <a:pt x="46" y="33"/>
                  <a:pt x="46" y="32"/>
                  <a:pt x="45" y="32"/>
                </a:cubicBezTo>
                <a:cubicBezTo>
                  <a:pt x="45" y="32"/>
                  <a:pt x="45" y="31"/>
                  <a:pt x="45" y="31"/>
                </a:cubicBezTo>
                <a:cubicBezTo>
                  <a:pt x="45" y="31"/>
                  <a:pt x="44" y="31"/>
                  <a:pt x="44" y="31"/>
                </a:cubicBezTo>
                <a:cubicBezTo>
                  <a:pt x="44" y="31"/>
                  <a:pt x="44" y="31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29"/>
                  <a:pt x="43" y="28"/>
                  <a:pt x="42" y="28"/>
                </a:cubicBezTo>
                <a:cubicBezTo>
                  <a:pt x="42" y="28"/>
                  <a:pt x="42" y="28"/>
                  <a:pt x="41" y="28"/>
                </a:cubicBezTo>
                <a:cubicBezTo>
                  <a:pt x="41" y="27"/>
                  <a:pt x="41" y="27"/>
                  <a:pt x="40" y="27"/>
                </a:cubicBezTo>
                <a:cubicBezTo>
                  <a:pt x="40" y="27"/>
                  <a:pt x="39" y="27"/>
                  <a:pt x="39" y="27"/>
                </a:cubicBezTo>
                <a:cubicBezTo>
                  <a:pt x="39" y="27"/>
                  <a:pt x="38" y="26"/>
                  <a:pt x="38" y="26"/>
                </a:cubicBezTo>
                <a:cubicBezTo>
                  <a:pt x="38" y="26"/>
                  <a:pt x="38" y="25"/>
                  <a:pt x="38" y="25"/>
                </a:cubicBezTo>
                <a:cubicBezTo>
                  <a:pt x="37" y="25"/>
                  <a:pt x="37" y="24"/>
                  <a:pt x="37" y="24"/>
                </a:cubicBezTo>
                <a:cubicBezTo>
                  <a:pt x="37" y="23"/>
                  <a:pt x="37" y="23"/>
                  <a:pt x="37" y="23"/>
                </a:cubicBezTo>
                <a:cubicBezTo>
                  <a:pt x="37" y="22"/>
                  <a:pt x="37" y="22"/>
                  <a:pt x="37" y="22"/>
                </a:cubicBezTo>
                <a:cubicBezTo>
                  <a:pt x="37" y="21"/>
                  <a:pt x="37" y="21"/>
                  <a:pt x="37" y="20"/>
                </a:cubicBezTo>
                <a:cubicBezTo>
                  <a:pt x="37" y="20"/>
                  <a:pt x="38" y="20"/>
                  <a:pt x="38" y="19"/>
                </a:cubicBezTo>
                <a:cubicBezTo>
                  <a:pt x="38" y="19"/>
                  <a:pt x="38" y="19"/>
                  <a:pt x="38" y="19"/>
                </a:cubicBezTo>
                <a:cubicBezTo>
                  <a:pt x="38" y="18"/>
                  <a:pt x="38" y="18"/>
                  <a:pt x="39" y="18"/>
                </a:cubicBezTo>
                <a:cubicBezTo>
                  <a:pt x="39" y="18"/>
                  <a:pt x="39" y="18"/>
                  <a:pt x="39" y="18"/>
                </a:cubicBezTo>
                <a:cubicBezTo>
                  <a:pt x="39" y="17"/>
                  <a:pt x="40" y="17"/>
                  <a:pt x="40" y="17"/>
                </a:cubicBezTo>
                <a:cubicBezTo>
                  <a:pt x="40" y="17"/>
                  <a:pt x="41" y="17"/>
                  <a:pt x="41" y="17"/>
                </a:cubicBezTo>
                <a:cubicBezTo>
                  <a:pt x="42" y="17"/>
                  <a:pt x="42" y="16"/>
                  <a:pt x="43" y="16"/>
                </a:cubicBezTo>
                <a:cubicBezTo>
                  <a:pt x="43" y="16"/>
                  <a:pt x="44" y="16"/>
                  <a:pt x="44" y="16"/>
                </a:cubicBezTo>
                <a:cubicBezTo>
                  <a:pt x="45" y="16"/>
                  <a:pt x="45" y="16"/>
                  <a:pt x="46" y="16"/>
                </a:cubicBezTo>
                <a:cubicBezTo>
                  <a:pt x="46" y="16"/>
                  <a:pt x="46" y="16"/>
                  <a:pt x="46" y="16"/>
                </a:cubicBezTo>
                <a:cubicBezTo>
                  <a:pt x="46" y="16"/>
                  <a:pt x="47" y="16"/>
                  <a:pt x="47" y="16"/>
                </a:cubicBezTo>
                <a:cubicBezTo>
                  <a:pt x="47" y="16"/>
                  <a:pt x="47" y="16"/>
                  <a:pt x="47" y="16"/>
                </a:cubicBezTo>
                <a:cubicBezTo>
                  <a:pt x="47" y="16"/>
                  <a:pt x="47" y="16"/>
                  <a:pt x="47" y="16"/>
                </a:cubicBezTo>
                <a:cubicBezTo>
                  <a:pt x="47" y="16"/>
                  <a:pt x="48" y="16"/>
                  <a:pt x="48" y="16"/>
                </a:cubicBezTo>
                <a:cubicBezTo>
                  <a:pt x="49" y="16"/>
                  <a:pt x="49" y="17"/>
                  <a:pt x="50" y="17"/>
                </a:cubicBezTo>
                <a:cubicBezTo>
                  <a:pt x="50" y="17"/>
                  <a:pt x="50" y="17"/>
                  <a:pt x="51" y="17"/>
                </a:cubicBezTo>
                <a:cubicBezTo>
                  <a:pt x="51" y="17"/>
                  <a:pt x="52" y="17"/>
                  <a:pt x="52" y="17"/>
                </a:cubicBezTo>
                <a:cubicBezTo>
                  <a:pt x="53" y="17"/>
                  <a:pt x="53" y="17"/>
                  <a:pt x="53" y="17"/>
                </a:cubicBezTo>
                <a:cubicBezTo>
                  <a:pt x="53" y="18"/>
                  <a:pt x="53" y="18"/>
                  <a:pt x="54" y="18"/>
                </a:cubicBezTo>
                <a:cubicBezTo>
                  <a:pt x="54" y="18"/>
                  <a:pt x="54" y="18"/>
                  <a:pt x="54" y="18"/>
                </a:cubicBezTo>
                <a:cubicBezTo>
                  <a:pt x="54" y="18"/>
                  <a:pt x="54" y="18"/>
                  <a:pt x="55" y="18"/>
                </a:cubicBezTo>
                <a:cubicBezTo>
                  <a:pt x="55" y="18"/>
                  <a:pt x="55" y="17"/>
                  <a:pt x="55" y="17"/>
                </a:cubicBezTo>
                <a:cubicBezTo>
                  <a:pt x="55" y="17"/>
                  <a:pt x="56" y="17"/>
                  <a:pt x="56" y="17"/>
                </a:cubicBezTo>
                <a:cubicBezTo>
                  <a:pt x="56" y="17"/>
                  <a:pt x="56" y="17"/>
                  <a:pt x="56" y="17"/>
                </a:cubicBezTo>
                <a:cubicBezTo>
                  <a:pt x="56" y="17"/>
                  <a:pt x="57" y="16"/>
                  <a:pt x="57" y="16"/>
                </a:cubicBezTo>
                <a:cubicBezTo>
                  <a:pt x="57" y="16"/>
                  <a:pt x="57" y="17"/>
                  <a:pt x="57" y="17"/>
                </a:cubicBezTo>
                <a:cubicBezTo>
                  <a:pt x="58" y="17"/>
                  <a:pt x="58" y="17"/>
                  <a:pt x="58" y="17"/>
                </a:cubicBezTo>
                <a:cubicBezTo>
                  <a:pt x="58" y="17"/>
                  <a:pt x="58" y="17"/>
                  <a:pt x="59" y="17"/>
                </a:cubicBezTo>
                <a:cubicBezTo>
                  <a:pt x="59" y="17"/>
                  <a:pt x="59" y="18"/>
                  <a:pt x="59" y="18"/>
                </a:cubicBezTo>
                <a:cubicBezTo>
                  <a:pt x="59" y="18"/>
                  <a:pt x="59" y="18"/>
                  <a:pt x="59" y="18"/>
                </a:cubicBezTo>
                <a:cubicBezTo>
                  <a:pt x="60" y="18"/>
                  <a:pt x="60" y="18"/>
                  <a:pt x="60" y="18"/>
                </a:cubicBezTo>
                <a:cubicBezTo>
                  <a:pt x="60" y="18"/>
                  <a:pt x="60" y="18"/>
                  <a:pt x="60" y="17"/>
                </a:cubicBezTo>
                <a:cubicBezTo>
                  <a:pt x="60" y="17"/>
                  <a:pt x="60" y="17"/>
                  <a:pt x="60" y="17"/>
                </a:cubicBezTo>
                <a:cubicBezTo>
                  <a:pt x="60" y="17"/>
                  <a:pt x="60" y="17"/>
                  <a:pt x="61" y="17"/>
                </a:cubicBezTo>
                <a:cubicBezTo>
                  <a:pt x="61" y="16"/>
                  <a:pt x="61" y="16"/>
                  <a:pt x="61" y="16"/>
                </a:cubicBezTo>
                <a:cubicBezTo>
                  <a:pt x="61" y="16"/>
                  <a:pt x="62" y="16"/>
                  <a:pt x="62" y="16"/>
                </a:cubicBezTo>
                <a:cubicBezTo>
                  <a:pt x="62" y="16"/>
                  <a:pt x="63" y="16"/>
                  <a:pt x="63" y="16"/>
                </a:cubicBezTo>
                <a:cubicBezTo>
                  <a:pt x="64" y="16"/>
                  <a:pt x="64" y="16"/>
                  <a:pt x="65" y="16"/>
                </a:cubicBezTo>
                <a:cubicBezTo>
                  <a:pt x="65" y="16"/>
                  <a:pt x="66" y="16"/>
                  <a:pt x="66" y="16"/>
                </a:cubicBezTo>
                <a:cubicBezTo>
                  <a:pt x="67" y="16"/>
                  <a:pt x="67" y="15"/>
                  <a:pt x="67" y="15"/>
                </a:cubicBezTo>
                <a:cubicBezTo>
                  <a:pt x="68" y="15"/>
                  <a:pt x="68" y="15"/>
                  <a:pt x="68" y="15"/>
                </a:cubicBezTo>
                <a:cubicBezTo>
                  <a:pt x="68" y="15"/>
                  <a:pt x="69" y="14"/>
                  <a:pt x="69" y="14"/>
                </a:cubicBezTo>
                <a:cubicBezTo>
                  <a:pt x="69" y="14"/>
                  <a:pt x="69" y="14"/>
                  <a:pt x="69" y="14"/>
                </a:cubicBezTo>
                <a:cubicBezTo>
                  <a:pt x="69" y="13"/>
                  <a:pt x="69" y="13"/>
                  <a:pt x="69" y="13"/>
                </a:cubicBezTo>
                <a:cubicBezTo>
                  <a:pt x="69" y="13"/>
                  <a:pt x="69" y="13"/>
                  <a:pt x="69" y="12"/>
                </a:cubicBezTo>
                <a:cubicBezTo>
                  <a:pt x="69" y="12"/>
                  <a:pt x="69" y="12"/>
                  <a:pt x="69" y="12"/>
                </a:cubicBezTo>
                <a:cubicBezTo>
                  <a:pt x="69" y="12"/>
                  <a:pt x="69" y="12"/>
                  <a:pt x="69" y="12"/>
                </a:cubicBezTo>
                <a:cubicBezTo>
                  <a:pt x="69" y="12"/>
                  <a:pt x="69" y="12"/>
                  <a:pt x="69" y="12"/>
                </a:cubicBezTo>
                <a:cubicBezTo>
                  <a:pt x="69" y="12"/>
                  <a:pt x="69" y="12"/>
                  <a:pt x="69" y="12"/>
                </a:cubicBezTo>
                <a:cubicBezTo>
                  <a:pt x="69" y="11"/>
                  <a:pt x="69" y="11"/>
                  <a:pt x="70" y="11"/>
                </a:cubicBezTo>
                <a:cubicBezTo>
                  <a:pt x="70" y="11"/>
                  <a:pt x="70" y="11"/>
                  <a:pt x="70" y="10"/>
                </a:cubicBezTo>
                <a:cubicBezTo>
                  <a:pt x="70" y="10"/>
                  <a:pt x="71" y="10"/>
                  <a:pt x="71" y="10"/>
                </a:cubicBezTo>
                <a:cubicBezTo>
                  <a:pt x="71" y="10"/>
                  <a:pt x="71" y="10"/>
                  <a:pt x="72" y="10"/>
                </a:cubicBezTo>
                <a:cubicBezTo>
                  <a:pt x="72" y="10"/>
                  <a:pt x="72" y="10"/>
                  <a:pt x="72" y="10"/>
                </a:cubicBezTo>
                <a:cubicBezTo>
                  <a:pt x="72" y="10"/>
                  <a:pt x="73" y="10"/>
                  <a:pt x="73" y="10"/>
                </a:cubicBezTo>
                <a:cubicBezTo>
                  <a:pt x="73" y="9"/>
                  <a:pt x="73" y="9"/>
                  <a:pt x="73" y="9"/>
                </a:cubicBezTo>
                <a:cubicBezTo>
                  <a:pt x="73" y="9"/>
                  <a:pt x="74" y="9"/>
                  <a:pt x="74" y="9"/>
                </a:cubicBezTo>
                <a:cubicBezTo>
                  <a:pt x="74" y="9"/>
                  <a:pt x="74" y="9"/>
                  <a:pt x="74" y="9"/>
                </a:cubicBezTo>
                <a:cubicBezTo>
                  <a:pt x="75" y="9"/>
                  <a:pt x="75" y="8"/>
                  <a:pt x="75" y="8"/>
                </a:cubicBezTo>
                <a:cubicBezTo>
                  <a:pt x="75" y="8"/>
                  <a:pt x="75" y="8"/>
                  <a:pt x="76" y="8"/>
                </a:cubicBezTo>
                <a:cubicBezTo>
                  <a:pt x="76" y="8"/>
                  <a:pt x="76" y="8"/>
                  <a:pt x="76" y="8"/>
                </a:cubicBezTo>
                <a:cubicBezTo>
                  <a:pt x="76" y="8"/>
                  <a:pt x="77" y="8"/>
                  <a:pt x="77" y="8"/>
                </a:cubicBezTo>
                <a:cubicBezTo>
                  <a:pt x="77" y="8"/>
                  <a:pt x="77" y="8"/>
                  <a:pt x="77" y="8"/>
                </a:cubicBezTo>
                <a:cubicBezTo>
                  <a:pt x="77" y="8"/>
                  <a:pt x="77" y="8"/>
                  <a:pt x="77" y="8"/>
                </a:cubicBezTo>
                <a:cubicBezTo>
                  <a:pt x="77" y="8"/>
                  <a:pt x="77" y="8"/>
                  <a:pt x="77" y="8"/>
                </a:cubicBezTo>
                <a:cubicBezTo>
                  <a:pt x="78" y="7"/>
                  <a:pt x="78" y="7"/>
                  <a:pt x="78" y="7"/>
                </a:cubicBezTo>
                <a:cubicBezTo>
                  <a:pt x="78" y="7"/>
                  <a:pt x="78" y="7"/>
                  <a:pt x="79" y="7"/>
                </a:cubicBezTo>
                <a:cubicBezTo>
                  <a:pt x="79" y="7"/>
                  <a:pt x="79" y="6"/>
                  <a:pt x="79" y="6"/>
                </a:cubicBezTo>
                <a:cubicBezTo>
                  <a:pt x="79" y="6"/>
                  <a:pt x="80" y="6"/>
                  <a:pt x="80" y="6"/>
                </a:cubicBezTo>
                <a:cubicBezTo>
                  <a:pt x="80" y="7"/>
                  <a:pt x="80" y="7"/>
                  <a:pt x="80" y="7"/>
                </a:cubicBezTo>
                <a:cubicBezTo>
                  <a:pt x="81" y="7"/>
                  <a:pt x="81" y="7"/>
                  <a:pt x="81" y="7"/>
                </a:cubicBezTo>
                <a:cubicBezTo>
                  <a:pt x="81" y="7"/>
                  <a:pt x="81" y="7"/>
                  <a:pt x="81" y="6"/>
                </a:cubicBezTo>
                <a:cubicBezTo>
                  <a:pt x="82" y="6"/>
                  <a:pt x="82" y="6"/>
                  <a:pt x="82" y="6"/>
                </a:cubicBezTo>
                <a:cubicBezTo>
                  <a:pt x="82" y="6"/>
                  <a:pt x="82" y="6"/>
                  <a:pt x="82" y="6"/>
                </a:cubicBezTo>
                <a:cubicBezTo>
                  <a:pt x="82" y="6"/>
                  <a:pt x="82" y="6"/>
                  <a:pt x="82" y="6"/>
                </a:cubicBezTo>
                <a:cubicBezTo>
                  <a:pt x="82" y="6"/>
                  <a:pt x="82" y="6"/>
                  <a:pt x="82" y="6"/>
                </a:cubicBezTo>
                <a:cubicBezTo>
                  <a:pt x="82" y="6"/>
                  <a:pt x="83" y="5"/>
                  <a:pt x="83" y="5"/>
                </a:cubicBezTo>
                <a:cubicBezTo>
                  <a:pt x="83" y="5"/>
                  <a:pt x="83" y="5"/>
                  <a:pt x="83" y="4"/>
                </a:cubicBezTo>
                <a:cubicBezTo>
                  <a:pt x="83" y="4"/>
                  <a:pt x="83" y="4"/>
                  <a:pt x="83" y="4"/>
                </a:cubicBezTo>
                <a:cubicBezTo>
                  <a:pt x="84" y="4"/>
                  <a:pt x="84" y="3"/>
                  <a:pt x="84" y="3"/>
                </a:cubicBezTo>
                <a:cubicBezTo>
                  <a:pt x="85" y="3"/>
                  <a:pt x="85" y="3"/>
                  <a:pt x="85" y="3"/>
                </a:cubicBezTo>
                <a:cubicBezTo>
                  <a:pt x="86" y="3"/>
                  <a:pt x="86" y="3"/>
                  <a:pt x="87" y="3"/>
                </a:cubicBezTo>
                <a:cubicBezTo>
                  <a:pt x="87" y="3"/>
                  <a:pt x="88" y="2"/>
                  <a:pt x="88" y="2"/>
                </a:cubicBezTo>
                <a:cubicBezTo>
                  <a:pt x="88" y="2"/>
                  <a:pt x="89" y="2"/>
                  <a:pt x="89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90" y="1"/>
                  <a:pt x="91" y="1"/>
                  <a:pt x="91" y="0"/>
                </a:cubicBezTo>
                <a:cubicBezTo>
                  <a:pt x="91" y="0"/>
                  <a:pt x="91" y="0"/>
                  <a:pt x="91" y="0"/>
                </a:cubicBezTo>
                <a:cubicBezTo>
                  <a:pt x="91" y="0"/>
                  <a:pt x="91" y="0"/>
                  <a:pt x="92" y="0"/>
                </a:cubicBezTo>
                <a:cubicBezTo>
                  <a:pt x="92" y="0"/>
                  <a:pt x="92" y="0"/>
                  <a:pt x="92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Freeform 8"/>
          <p:cNvSpPr>
            <a:spLocks noEditPoints="1"/>
          </p:cNvSpPr>
          <p:nvPr/>
        </p:nvSpPr>
        <p:spPr bwMode="auto">
          <a:xfrm>
            <a:off x="4678253" y="2880818"/>
            <a:ext cx="952930" cy="1147046"/>
          </a:xfrm>
          <a:custGeom>
            <a:avLst/>
            <a:gdLst>
              <a:gd name="T0" fmla="*/ 179 w 182"/>
              <a:gd name="T1" fmla="*/ 53 h 219"/>
              <a:gd name="T2" fmla="*/ 172 w 182"/>
              <a:gd name="T3" fmla="*/ 64 h 219"/>
              <a:gd name="T4" fmla="*/ 172 w 182"/>
              <a:gd name="T5" fmla="*/ 70 h 219"/>
              <a:gd name="T6" fmla="*/ 161 w 182"/>
              <a:gd name="T7" fmla="*/ 80 h 219"/>
              <a:gd name="T8" fmla="*/ 161 w 182"/>
              <a:gd name="T9" fmla="*/ 89 h 219"/>
              <a:gd name="T10" fmla="*/ 165 w 182"/>
              <a:gd name="T11" fmla="*/ 95 h 219"/>
              <a:gd name="T12" fmla="*/ 163 w 182"/>
              <a:gd name="T13" fmla="*/ 108 h 219"/>
              <a:gd name="T14" fmla="*/ 162 w 182"/>
              <a:gd name="T15" fmla="*/ 115 h 219"/>
              <a:gd name="T16" fmla="*/ 155 w 182"/>
              <a:gd name="T17" fmla="*/ 122 h 219"/>
              <a:gd name="T18" fmla="*/ 159 w 182"/>
              <a:gd name="T19" fmla="*/ 131 h 219"/>
              <a:gd name="T20" fmla="*/ 161 w 182"/>
              <a:gd name="T21" fmla="*/ 145 h 219"/>
              <a:gd name="T22" fmla="*/ 155 w 182"/>
              <a:gd name="T23" fmla="*/ 151 h 219"/>
              <a:gd name="T24" fmla="*/ 139 w 182"/>
              <a:gd name="T25" fmla="*/ 152 h 219"/>
              <a:gd name="T26" fmla="*/ 130 w 182"/>
              <a:gd name="T27" fmla="*/ 150 h 219"/>
              <a:gd name="T28" fmla="*/ 119 w 182"/>
              <a:gd name="T29" fmla="*/ 158 h 219"/>
              <a:gd name="T30" fmla="*/ 125 w 182"/>
              <a:gd name="T31" fmla="*/ 167 h 219"/>
              <a:gd name="T32" fmla="*/ 126 w 182"/>
              <a:gd name="T33" fmla="*/ 178 h 219"/>
              <a:gd name="T34" fmla="*/ 121 w 182"/>
              <a:gd name="T35" fmla="*/ 187 h 219"/>
              <a:gd name="T36" fmla="*/ 109 w 182"/>
              <a:gd name="T37" fmla="*/ 193 h 219"/>
              <a:gd name="T38" fmla="*/ 97 w 182"/>
              <a:gd name="T39" fmla="*/ 205 h 219"/>
              <a:gd name="T40" fmla="*/ 90 w 182"/>
              <a:gd name="T41" fmla="*/ 218 h 219"/>
              <a:gd name="T42" fmla="*/ 84 w 182"/>
              <a:gd name="T43" fmla="*/ 209 h 219"/>
              <a:gd name="T44" fmla="*/ 71 w 182"/>
              <a:gd name="T45" fmla="*/ 209 h 219"/>
              <a:gd name="T46" fmla="*/ 65 w 182"/>
              <a:gd name="T47" fmla="*/ 200 h 219"/>
              <a:gd name="T48" fmla="*/ 59 w 182"/>
              <a:gd name="T49" fmla="*/ 198 h 219"/>
              <a:gd name="T50" fmla="*/ 52 w 182"/>
              <a:gd name="T51" fmla="*/ 199 h 219"/>
              <a:gd name="T52" fmla="*/ 36 w 182"/>
              <a:gd name="T53" fmla="*/ 189 h 219"/>
              <a:gd name="T54" fmla="*/ 34 w 182"/>
              <a:gd name="T55" fmla="*/ 175 h 219"/>
              <a:gd name="T56" fmla="*/ 42 w 182"/>
              <a:gd name="T57" fmla="*/ 158 h 219"/>
              <a:gd name="T58" fmla="*/ 37 w 182"/>
              <a:gd name="T59" fmla="*/ 145 h 219"/>
              <a:gd name="T60" fmla="*/ 28 w 182"/>
              <a:gd name="T61" fmla="*/ 134 h 219"/>
              <a:gd name="T62" fmla="*/ 15 w 182"/>
              <a:gd name="T63" fmla="*/ 128 h 219"/>
              <a:gd name="T64" fmla="*/ 2 w 182"/>
              <a:gd name="T65" fmla="*/ 125 h 219"/>
              <a:gd name="T66" fmla="*/ 3 w 182"/>
              <a:gd name="T67" fmla="*/ 110 h 219"/>
              <a:gd name="T68" fmla="*/ 13 w 182"/>
              <a:gd name="T69" fmla="*/ 110 h 219"/>
              <a:gd name="T70" fmla="*/ 10 w 182"/>
              <a:gd name="T71" fmla="*/ 97 h 219"/>
              <a:gd name="T72" fmla="*/ 17 w 182"/>
              <a:gd name="T73" fmla="*/ 93 h 219"/>
              <a:gd name="T74" fmla="*/ 21 w 182"/>
              <a:gd name="T75" fmla="*/ 83 h 219"/>
              <a:gd name="T76" fmla="*/ 20 w 182"/>
              <a:gd name="T77" fmla="*/ 68 h 219"/>
              <a:gd name="T78" fmla="*/ 30 w 182"/>
              <a:gd name="T79" fmla="*/ 70 h 219"/>
              <a:gd name="T80" fmla="*/ 41 w 182"/>
              <a:gd name="T81" fmla="*/ 72 h 219"/>
              <a:gd name="T82" fmla="*/ 48 w 182"/>
              <a:gd name="T83" fmla="*/ 69 h 219"/>
              <a:gd name="T84" fmla="*/ 48 w 182"/>
              <a:gd name="T85" fmla="*/ 58 h 219"/>
              <a:gd name="T86" fmla="*/ 46 w 182"/>
              <a:gd name="T87" fmla="*/ 49 h 219"/>
              <a:gd name="T88" fmla="*/ 51 w 182"/>
              <a:gd name="T89" fmla="*/ 34 h 219"/>
              <a:gd name="T90" fmla="*/ 55 w 182"/>
              <a:gd name="T91" fmla="*/ 28 h 219"/>
              <a:gd name="T92" fmla="*/ 61 w 182"/>
              <a:gd name="T93" fmla="*/ 21 h 219"/>
              <a:gd name="T94" fmla="*/ 67 w 182"/>
              <a:gd name="T95" fmla="*/ 18 h 219"/>
              <a:gd name="T96" fmla="*/ 75 w 182"/>
              <a:gd name="T97" fmla="*/ 12 h 219"/>
              <a:gd name="T98" fmla="*/ 80 w 182"/>
              <a:gd name="T99" fmla="*/ 4 h 219"/>
              <a:gd name="T100" fmla="*/ 95 w 182"/>
              <a:gd name="T101" fmla="*/ 7 h 219"/>
              <a:gd name="T102" fmla="*/ 103 w 182"/>
              <a:gd name="T103" fmla="*/ 7 h 219"/>
              <a:gd name="T104" fmla="*/ 114 w 182"/>
              <a:gd name="T105" fmla="*/ 4 h 219"/>
              <a:gd name="T106" fmla="*/ 132 w 182"/>
              <a:gd name="T107" fmla="*/ 13 h 219"/>
              <a:gd name="T108" fmla="*/ 146 w 182"/>
              <a:gd name="T109" fmla="*/ 10 h 219"/>
              <a:gd name="T110" fmla="*/ 157 w 182"/>
              <a:gd name="T111" fmla="*/ 10 h 219"/>
              <a:gd name="T112" fmla="*/ 178 w 182"/>
              <a:gd name="T113" fmla="*/ 16 h 219"/>
              <a:gd name="T114" fmla="*/ 177 w 182"/>
              <a:gd name="T115" fmla="*/ 27 h 219"/>
              <a:gd name="T116" fmla="*/ 180 w 182"/>
              <a:gd name="T117" fmla="*/ 34 h 219"/>
              <a:gd name="T118" fmla="*/ 60 w 182"/>
              <a:gd name="T119" fmla="*/ 34 h 219"/>
              <a:gd name="T120" fmla="*/ 59 w 182"/>
              <a:gd name="T121" fmla="*/ 38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82" h="219">
                <a:moveTo>
                  <a:pt x="182" y="37"/>
                </a:moveTo>
                <a:cubicBezTo>
                  <a:pt x="181" y="37"/>
                  <a:pt x="181" y="37"/>
                  <a:pt x="181" y="38"/>
                </a:cubicBezTo>
                <a:cubicBezTo>
                  <a:pt x="181" y="38"/>
                  <a:pt x="181" y="38"/>
                  <a:pt x="181" y="39"/>
                </a:cubicBezTo>
                <a:cubicBezTo>
                  <a:pt x="181" y="39"/>
                  <a:pt x="181" y="39"/>
                  <a:pt x="181" y="40"/>
                </a:cubicBezTo>
                <a:cubicBezTo>
                  <a:pt x="181" y="40"/>
                  <a:pt x="181" y="40"/>
                  <a:pt x="181" y="41"/>
                </a:cubicBezTo>
                <a:cubicBezTo>
                  <a:pt x="180" y="41"/>
                  <a:pt x="180" y="42"/>
                  <a:pt x="180" y="42"/>
                </a:cubicBezTo>
                <a:cubicBezTo>
                  <a:pt x="180" y="43"/>
                  <a:pt x="180" y="43"/>
                  <a:pt x="180" y="43"/>
                </a:cubicBezTo>
                <a:cubicBezTo>
                  <a:pt x="179" y="44"/>
                  <a:pt x="179" y="44"/>
                  <a:pt x="179" y="44"/>
                </a:cubicBezTo>
                <a:cubicBezTo>
                  <a:pt x="179" y="45"/>
                  <a:pt x="179" y="45"/>
                  <a:pt x="179" y="45"/>
                </a:cubicBezTo>
                <a:cubicBezTo>
                  <a:pt x="179" y="45"/>
                  <a:pt x="179" y="45"/>
                  <a:pt x="179" y="46"/>
                </a:cubicBezTo>
                <a:cubicBezTo>
                  <a:pt x="179" y="46"/>
                  <a:pt x="179" y="46"/>
                  <a:pt x="179" y="46"/>
                </a:cubicBezTo>
                <a:cubicBezTo>
                  <a:pt x="179" y="46"/>
                  <a:pt x="179" y="46"/>
                  <a:pt x="179" y="46"/>
                </a:cubicBezTo>
                <a:cubicBezTo>
                  <a:pt x="179" y="46"/>
                  <a:pt x="179" y="46"/>
                  <a:pt x="179" y="46"/>
                </a:cubicBezTo>
                <a:cubicBezTo>
                  <a:pt x="179" y="46"/>
                  <a:pt x="179" y="47"/>
                  <a:pt x="179" y="47"/>
                </a:cubicBezTo>
                <a:cubicBezTo>
                  <a:pt x="179" y="47"/>
                  <a:pt x="179" y="47"/>
                  <a:pt x="179" y="47"/>
                </a:cubicBezTo>
                <a:cubicBezTo>
                  <a:pt x="179" y="47"/>
                  <a:pt x="179" y="47"/>
                  <a:pt x="179" y="47"/>
                </a:cubicBezTo>
                <a:cubicBezTo>
                  <a:pt x="179" y="47"/>
                  <a:pt x="179" y="48"/>
                  <a:pt x="180" y="48"/>
                </a:cubicBezTo>
                <a:cubicBezTo>
                  <a:pt x="179" y="48"/>
                  <a:pt x="179" y="48"/>
                  <a:pt x="179" y="48"/>
                </a:cubicBezTo>
                <a:cubicBezTo>
                  <a:pt x="179" y="48"/>
                  <a:pt x="179" y="48"/>
                  <a:pt x="179" y="48"/>
                </a:cubicBezTo>
                <a:cubicBezTo>
                  <a:pt x="179" y="48"/>
                  <a:pt x="179" y="48"/>
                  <a:pt x="179" y="49"/>
                </a:cubicBezTo>
                <a:cubicBezTo>
                  <a:pt x="179" y="49"/>
                  <a:pt x="179" y="49"/>
                  <a:pt x="179" y="49"/>
                </a:cubicBezTo>
                <a:cubicBezTo>
                  <a:pt x="179" y="49"/>
                  <a:pt x="179" y="50"/>
                  <a:pt x="179" y="50"/>
                </a:cubicBezTo>
                <a:cubicBezTo>
                  <a:pt x="179" y="50"/>
                  <a:pt x="179" y="51"/>
                  <a:pt x="179" y="51"/>
                </a:cubicBezTo>
                <a:cubicBezTo>
                  <a:pt x="179" y="51"/>
                  <a:pt x="179" y="52"/>
                  <a:pt x="179" y="52"/>
                </a:cubicBezTo>
                <a:cubicBezTo>
                  <a:pt x="179" y="52"/>
                  <a:pt x="179" y="53"/>
                  <a:pt x="179" y="53"/>
                </a:cubicBezTo>
                <a:cubicBezTo>
                  <a:pt x="179" y="53"/>
                  <a:pt x="179" y="53"/>
                  <a:pt x="179" y="53"/>
                </a:cubicBezTo>
                <a:cubicBezTo>
                  <a:pt x="178" y="53"/>
                  <a:pt x="178" y="53"/>
                  <a:pt x="178" y="53"/>
                </a:cubicBezTo>
                <a:cubicBezTo>
                  <a:pt x="178" y="53"/>
                  <a:pt x="178" y="54"/>
                  <a:pt x="178" y="54"/>
                </a:cubicBezTo>
                <a:cubicBezTo>
                  <a:pt x="178" y="54"/>
                  <a:pt x="178" y="54"/>
                  <a:pt x="178" y="54"/>
                </a:cubicBezTo>
                <a:cubicBezTo>
                  <a:pt x="178" y="54"/>
                  <a:pt x="178" y="54"/>
                  <a:pt x="178" y="54"/>
                </a:cubicBezTo>
                <a:cubicBezTo>
                  <a:pt x="178" y="54"/>
                  <a:pt x="178" y="54"/>
                  <a:pt x="178" y="54"/>
                </a:cubicBezTo>
                <a:cubicBezTo>
                  <a:pt x="178" y="55"/>
                  <a:pt x="178" y="55"/>
                  <a:pt x="178" y="55"/>
                </a:cubicBezTo>
                <a:cubicBezTo>
                  <a:pt x="178" y="55"/>
                  <a:pt x="178" y="55"/>
                  <a:pt x="178" y="55"/>
                </a:cubicBezTo>
                <a:cubicBezTo>
                  <a:pt x="178" y="55"/>
                  <a:pt x="178" y="55"/>
                  <a:pt x="178" y="56"/>
                </a:cubicBezTo>
                <a:cubicBezTo>
                  <a:pt x="178" y="56"/>
                  <a:pt x="178" y="56"/>
                  <a:pt x="178" y="56"/>
                </a:cubicBezTo>
                <a:cubicBezTo>
                  <a:pt x="178" y="56"/>
                  <a:pt x="178" y="56"/>
                  <a:pt x="178" y="56"/>
                </a:cubicBezTo>
                <a:cubicBezTo>
                  <a:pt x="178" y="56"/>
                  <a:pt x="177" y="57"/>
                  <a:pt x="177" y="57"/>
                </a:cubicBezTo>
                <a:cubicBezTo>
                  <a:pt x="177" y="57"/>
                  <a:pt x="177" y="57"/>
                  <a:pt x="177" y="57"/>
                </a:cubicBezTo>
                <a:cubicBezTo>
                  <a:pt x="177" y="57"/>
                  <a:pt x="177" y="58"/>
                  <a:pt x="177" y="58"/>
                </a:cubicBezTo>
                <a:cubicBezTo>
                  <a:pt x="177" y="58"/>
                  <a:pt x="177" y="58"/>
                  <a:pt x="178" y="58"/>
                </a:cubicBezTo>
                <a:cubicBezTo>
                  <a:pt x="178" y="58"/>
                  <a:pt x="178" y="58"/>
                  <a:pt x="178" y="58"/>
                </a:cubicBezTo>
                <a:cubicBezTo>
                  <a:pt x="178" y="59"/>
                  <a:pt x="178" y="59"/>
                  <a:pt x="178" y="59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7" y="59"/>
                  <a:pt x="177" y="59"/>
                  <a:pt x="177" y="60"/>
                </a:cubicBezTo>
                <a:cubicBezTo>
                  <a:pt x="176" y="60"/>
                  <a:pt x="176" y="60"/>
                  <a:pt x="175" y="61"/>
                </a:cubicBezTo>
                <a:cubicBezTo>
                  <a:pt x="175" y="61"/>
                  <a:pt x="174" y="61"/>
                  <a:pt x="174" y="62"/>
                </a:cubicBezTo>
                <a:cubicBezTo>
                  <a:pt x="173" y="62"/>
                  <a:pt x="173" y="62"/>
                  <a:pt x="173" y="63"/>
                </a:cubicBezTo>
                <a:cubicBezTo>
                  <a:pt x="172" y="63"/>
                  <a:pt x="172" y="63"/>
                  <a:pt x="172" y="64"/>
                </a:cubicBezTo>
                <a:cubicBezTo>
                  <a:pt x="172" y="64"/>
                  <a:pt x="172" y="64"/>
                  <a:pt x="172" y="64"/>
                </a:cubicBezTo>
                <a:cubicBezTo>
                  <a:pt x="172" y="65"/>
                  <a:pt x="172" y="65"/>
                  <a:pt x="173" y="65"/>
                </a:cubicBezTo>
                <a:cubicBezTo>
                  <a:pt x="173" y="65"/>
                  <a:pt x="173" y="65"/>
                  <a:pt x="173" y="65"/>
                </a:cubicBezTo>
                <a:cubicBezTo>
                  <a:pt x="173" y="65"/>
                  <a:pt x="173" y="65"/>
                  <a:pt x="173" y="65"/>
                </a:cubicBezTo>
                <a:cubicBezTo>
                  <a:pt x="173" y="65"/>
                  <a:pt x="174" y="65"/>
                  <a:pt x="174" y="65"/>
                </a:cubicBezTo>
                <a:cubicBezTo>
                  <a:pt x="174" y="65"/>
                  <a:pt x="174" y="65"/>
                  <a:pt x="174" y="65"/>
                </a:cubicBezTo>
                <a:cubicBezTo>
                  <a:pt x="174" y="65"/>
                  <a:pt x="174" y="65"/>
                  <a:pt x="174" y="65"/>
                </a:cubicBezTo>
                <a:cubicBezTo>
                  <a:pt x="174" y="65"/>
                  <a:pt x="174" y="65"/>
                  <a:pt x="174" y="65"/>
                </a:cubicBezTo>
                <a:cubicBezTo>
                  <a:pt x="174" y="65"/>
                  <a:pt x="174" y="65"/>
                  <a:pt x="174" y="65"/>
                </a:cubicBezTo>
                <a:cubicBezTo>
                  <a:pt x="174" y="65"/>
                  <a:pt x="174" y="65"/>
                  <a:pt x="174" y="65"/>
                </a:cubicBezTo>
                <a:cubicBezTo>
                  <a:pt x="174" y="66"/>
                  <a:pt x="174" y="66"/>
                  <a:pt x="174" y="66"/>
                </a:cubicBezTo>
                <a:cubicBezTo>
                  <a:pt x="174" y="66"/>
                  <a:pt x="174" y="66"/>
                  <a:pt x="174" y="66"/>
                </a:cubicBezTo>
                <a:cubicBezTo>
                  <a:pt x="174" y="66"/>
                  <a:pt x="174" y="66"/>
                  <a:pt x="174" y="66"/>
                </a:cubicBezTo>
                <a:cubicBezTo>
                  <a:pt x="174" y="67"/>
                  <a:pt x="174" y="67"/>
                  <a:pt x="174" y="67"/>
                </a:cubicBezTo>
                <a:cubicBezTo>
                  <a:pt x="174" y="67"/>
                  <a:pt x="174" y="67"/>
                  <a:pt x="175" y="68"/>
                </a:cubicBezTo>
                <a:cubicBezTo>
                  <a:pt x="175" y="68"/>
                  <a:pt x="175" y="68"/>
                  <a:pt x="175" y="68"/>
                </a:cubicBezTo>
                <a:cubicBezTo>
                  <a:pt x="175" y="68"/>
                  <a:pt x="175" y="68"/>
                  <a:pt x="175" y="68"/>
                </a:cubicBezTo>
                <a:cubicBezTo>
                  <a:pt x="175" y="68"/>
                  <a:pt x="175" y="68"/>
                  <a:pt x="175" y="68"/>
                </a:cubicBezTo>
                <a:cubicBezTo>
                  <a:pt x="175" y="68"/>
                  <a:pt x="175" y="68"/>
                  <a:pt x="175" y="69"/>
                </a:cubicBezTo>
                <a:cubicBezTo>
                  <a:pt x="175" y="69"/>
                  <a:pt x="174" y="69"/>
                  <a:pt x="174" y="69"/>
                </a:cubicBezTo>
                <a:cubicBezTo>
                  <a:pt x="174" y="69"/>
                  <a:pt x="174" y="69"/>
                  <a:pt x="174" y="69"/>
                </a:cubicBezTo>
                <a:cubicBezTo>
                  <a:pt x="174" y="69"/>
                  <a:pt x="174" y="69"/>
                  <a:pt x="174" y="69"/>
                </a:cubicBezTo>
                <a:cubicBezTo>
                  <a:pt x="174" y="69"/>
                  <a:pt x="174" y="69"/>
                  <a:pt x="173" y="69"/>
                </a:cubicBezTo>
                <a:cubicBezTo>
                  <a:pt x="173" y="69"/>
                  <a:pt x="173" y="69"/>
                  <a:pt x="173" y="69"/>
                </a:cubicBezTo>
                <a:cubicBezTo>
                  <a:pt x="173" y="69"/>
                  <a:pt x="173" y="69"/>
                  <a:pt x="172" y="69"/>
                </a:cubicBezTo>
                <a:cubicBezTo>
                  <a:pt x="172" y="70"/>
                  <a:pt x="172" y="70"/>
                  <a:pt x="172" y="70"/>
                </a:cubicBezTo>
                <a:cubicBezTo>
                  <a:pt x="172" y="70"/>
                  <a:pt x="172" y="70"/>
                  <a:pt x="172" y="70"/>
                </a:cubicBezTo>
                <a:cubicBezTo>
                  <a:pt x="172" y="70"/>
                  <a:pt x="172" y="70"/>
                  <a:pt x="172" y="70"/>
                </a:cubicBezTo>
                <a:cubicBezTo>
                  <a:pt x="172" y="71"/>
                  <a:pt x="172" y="71"/>
                  <a:pt x="172" y="71"/>
                </a:cubicBezTo>
                <a:cubicBezTo>
                  <a:pt x="172" y="71"/>
                  <a:pt x="172" y="72"/>
                  <a:pt x="172" y="72"/>
                </a:cubicBezTo>
                <a:cubicBezTo>
                  <a:pt x="172" y="72"/>
                  <a:pt x="171" y="72"/>
                  <a:pt x="171" y="72"/>
                </a:cubicBezTo>
                <a:cubicBezTo>
                  <a:pt x="171" y="72"/>
                  <a:pt x="171" y="72"/>
                  <a:pt x="171" y="72"/>
                </a:cubicBezTo>
                <a:cubicBezTo>
                  <a:pt x="170" y="72"/>
                  <a:pt x="170" y="72"/>
                  <a:pt x="170" y="72"/>
                </a:cubicBezTo>
                <a:cubicBezTo>
                  <a:pt x="170" y="72"/>
                  <a:pt x="170" y="72"/>
                  <a:pt x="170" y="72"/>
                </a:cubicBezTo>
                <a:cubicBezTo>
                  <a:pt x="169" y="72"/>
                  <a:pt x="169" y="73"/>
                  <a:pt x="169" y="73"/>
                </a:cubicBezTo>
                <a:cubicBezTo>
                  <a:pt x="169" y="73"/>
                  <a:pt x="169" y="73"/>
                  <a:pt x="169" y="73"/>
                </a:cubicBezTo>
                <a:cubicBezTo>
                  <a:pt x="168" y="73"/>
                  <a:pt x="168" y="73"/>
                  <a:pt x="168" y="73"/>
                </a:cubicBezTo>
                <a:cubicBezTo>
                  <a:pt x="168" y="74"/>
                  <a:pt x="168" y="74"/>
                  <a:pt x="168" y="74"/>
                </a:cubicBezTo>
                <a:cubicBezTo>
                  <a:pt x="168" y="74"/>
                  <a:pt x="167" y="74"/>
                  <a:pt x="167" y="75"/>
                </a:cubicBezTo>
                <a:cubicBezTo>
                  <a:pt x="167" y="75"/>
                  <a:pt x="167" y="75"/>
                  <a:pt x="167" y="75"/>
                </a:cubicBezTo>
                <a:cubicBezTo>
                  <a:pt x="167" y="76"/>
                  <a:pt x="167" y="76"/>
                  <a:pt x="167" y="76"/>
                </a:cubicBezTo>
                <a:cubicBezTo>
                  <a:pt x="167" y="76"/>
                  <a:pt x="167" y="76"/>
                  <a:pt x="167" y="76"/>
                </a:cubicBezTo>
                <a:cubicBezTo>
                  <a:pt x="167" y="76"/>
                  <a:pt x="167" y="76"/>
                  <a:pt x="167" y="76"/>
                </a:cubicBezTo>
                <a:cubicBezTo>
                  <a:pt x="167" y="76"/>
                  <a:pt x="166" y="76"/>
                  <a:pt x="166" y="76"/>
                </a:cubicBezTo>
                <a:cubicBezTo>
                  <a:pt x="166" y="76"/>
                  <a:pt x="166" y="76"/>
                  <a:pt x="166" y="76"/>
                </a:cubicBezTo>
                <a:cubicBezTo>
                  <a:pt x="165" y="76"/>
                  <a:pt x="165" y="76"/>
                  <a:pt x="165" y="76"/>
                </a:cubicBezTo>
                <a:cubicBezTo>
                  <a:pt x="165" y="76"/>
                  <a:pt x="165" y="77"/>
                  <a:pt x="165" y="77"/>
                </a:cubicBezTo>
                <a:cubicBezTo>
                  <a:pt x="164" y="77"/>
                  <a:pt x="164" y="77"/>
                  <a:pt x="164" y="77"/>
                </a:cubicBezTo>
                <a:cubicBezTo>
                  <a:pt x="162" y="78"/>
                  <a:pt x="162" y="78"/>
                  <a:pt x="162" y="78"/>
                </a:cubicBezTo>
                <a:cubicBezTo>
                  <a:pt x="162" y="79"/>
                  <a:pt x="162" y="79"/>
                  <a:pt x="162" y="79"/>
                </a:cubicBezTo>
                <a:cubicBezTo>
                  <a:pt x="161" y="79"/>
                  <a:pt x="161" y="80"/>
                  <a:pt x="161" y="80"/>
                </a:cubicBezTo>
                <a:cubicBezTo>
                  <a:pt x="161" y="80"/>
                  <a:pt x="161" y="80"/>
                  <a:pt x="161" y="81"/>
                </a:cubicBezTo>
                <a:cubicBezTo>
                  <a:pt x="160" y="81"/>
                  <a:pt x="160" y="81"/>
                  <a:pt x="160" y="81"/>
                </a:cubicBezTo>
                <a:cubicBezTo>
                  <a:pt x="160" y="81"/>
                  <a:pt x="160" y="81"/>
                  <a:pt x="160" y="82"/>
                </a:cubicBezTo>
                <a:cubicBezTo>
                  <a:pt x="159" y="82"/>
                  <a:pt x="159" y="82"/>
                  <a:pt x="159" y="82"/>
                </a:cubicBezTo>
                <a:cubicBezTo>
                  <a:pt x="159" y="82"/>
                  <a:pt x="159" y="82"/>
                  <a:pt x="159" y="82"/>
                </a:cubicBezTo>
                <a:cubicBezTo>
                  <a:pt x="159" y="82"/>
                  <a:pt x="159" y="82"/>
                  <a:pt x="159" y="82"/>
                </a:cubicBezTo>
                <a:cubicBezTo>
                  <a:pt x="159" y="83"/>
                  <a:pt x="159" y="83"/>
                  <a:pt x="159" y="83"/>
                </a:cubicBezTo>
                <a:cubicBezTo>
                  <a:pt x="158" y="83"/>
                  <a:pt x="158" y="84"/>
                  <a:pt x="158" y="84"/>
                </a:cubicBezTo>
                <a:cubicBezTo>
                  <a:pt x="158" y="84"/>
                  <a:pt x="158" y="84"/>
                  <a:pt x="159" y="85"/>
                </a:cubicBezTo>
                <a:cubicBezTo>
                  <a:pt x="159" y="85"/>
                  <a:pt x="159" y="85"/>
                  <a:pt x="159" y="85"/>
                </a:cubicBezTo>
                <a:cubicBezTo>
                  <a:pt x="159" y="85"/>
                  <a:pt x="159" y="85"/>
                  <a:pt x="160" y="85"/>
                </a:cubicBezTo>
                <a:cubicBezTo>
                  <a:pt x="160" y="85"/>
                  <a:pt x="160" y="85"/>
                  <a:pt x="160" y="85"/>
                </a:cubicBezTo>
                <a:cubicBezTo>
                  <a:pt x="160" y="86"/>
                  <a:pt x="160" y="86"/>
                  <a:pt x="160" y="86"/>
                </a:cubicBezTo>
                <a:cubicBezTo>
                  <a:pt x="160" y="86"/>
                  <a:pt x="160" y="86"/>
                  <a:pt x="160" y="86"/>
                </a:cubicBezTo>
                <a:cubicBezTo>
                  <a:pt x="160" y="86"/>
                  <a:pt x="160" y="86"/>
                  <a:pt x="160" y="86"/>
                </a:cubicBezTo>
                <a:cubicBezTo>
                  <a:pt x="160" y="86"/>
                  <a:pt x="160" y="86"/>
                  <a:pt x="160" y="86"/>
                </a:cubicBezTo>
                <a:cubicBezTo>
                  <a:pt x="160" y="86"/>
                  <a:pt x="160" y="86"/>
                  <a:pt x="160" y="86"/>
                </a:cubicBezTo>
                <a:cubicBezTo>
                  <a:pt x="160" y="87"/>
                  <a:pt x="160" y="87"/>
                  <a:pt x="161" y="87"/>
                </a:cubicBezTo>
                <a:cubicBezTo>
                  <a:pt x="160" y="87"/>
                  <a:pt x="160" y="87"/>
                  <a:pt x="160" y="87"/>
                </a:cubicBezTo>
                <a:cubicBezTo>
                  <a:pt x="160" y="87"/>
                  <a:pt x="160" y="87"/>
                  <a:pt x="160" y="88"/>
                </a:cubicBezTo>
                <a:cubicBezTo>
                  <a:pt x="160" y="88"/>
                  <a:pt x="160" y="88"/>
                  <a:pt x="160" y="88"/>
                </a:cubicBezTo>
                <a:cubicBezTo>
                  <a:pt x="160" y="88"/>
                  <a:pt x="160" y="88"/>
                  <a:pt x="161" y="89"/>
                </a:cubicBezTo>
                <a:cubicBezTo>
                  <a:pt x="161" y="89"/>
                  <a:pt x="161" y="89"/>
                  <a:pt x="161" y="89"/>
                </a:cubicBezTo>
                <a:cubicBezTo>
                  <a:pt x="161" y="89"/>
                  <a:pt x="161" y="89"/>
                  <a:pt x="161" y="89"/>
                </a:cubicBezTo>
                <a:cubicBezTo>
                  <a:pt x="161" y="89"/>
                  <a:pt x="161" y="89"/>
                  <a:pt x="161" y="89"/>
                </a:cubicBezTo>
                <a:cubicBezTo>
                  <a:pt x="162" y="89"/>
                  <a:pt x="162" y="89"/>
                  <a:pt x="162" y="89"/>
                </a:cubicBezTo>
                <a:cubicBezTo>
                  <a:pt x="162" y="89"/>
                  <a:pt x="162" y="89"/>
                  <a:pt x="162" y="89"/>
                </a:cubicBezTo>
                <a:cubicBezTo>
                  <a:pt x="162" y="89"/>
                  <a:pt x="162" y="89"/>
                  <a:pt x="162" y="89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63" y="89"/>
                  <a:pt x="164" y="89"/>
                  <a:pt x="164" y="89"/>
                </a:cubicBezTo>
                <a:cubicBezTo>
                  <a:pt x="164" y="89"/>
                  <a:pt x="164" y="89"/>
                  <a:pt x="165" y="89"/>
                </a:cubicBezTo>
                <a:cubicBezTo>
                  <a:pt x="165" y="89"/>
                  <a:pt x="165" y="89"/>
                  <a:pt x="165" y="89"/>
                </a:cubicBezTo>
                <a:cubicBezTo>
                  <a:pt x="166" y="89"/>
                  <a:pt x="166" y="89"/>
                  <a:pt x="166" y="89"/>
                </a:cubicBezTo>
                <a:cubicBezTo>
                  <a:pt x="166" y="89"/>
                  <a:pt x="166" y="89"/>
                  <a:pt x="166" y="89"/>
                </a:cubicBezTo>
                <a:cubicBezTo>
                  <a:pt x="166" y="89"/>
                  <a:pt x="166" y="89"/>
                  <a:pt x="166" y="90"/>
                </a:cubicBezTo>
                <a:cubicBezTo>
                  <a:pt x="166" y="90"/>
                  <a:pt x="166" y="90"/>
                  <a:pt x="166" y="90"/>
                </a:cubicBezTo>
                <a:cubicBezTo>
                  <a:pt x="166" y="90"/>
                  <a:pt x="166" y="90"/>
                  <a:pt x="166" y="90"/>
                </a:cubicBezTo>
                <a:cubicBezTo>
                  <a:pt x="166" y="90"/>
                  <a:pt x="166" y="90"/>
                  <a:pt x="166" y="91"/>
                </a:cubicBezTo>
                <a:cubicBezTo>
                  <a:pt x="166" y="91"/>
                  <a:pt x="166" y="91"/>
                  <a:pt x="166" y="91"/>
                </a:cubicBezTo>
                <a:cubicBezTo>
                  <a:pt x="166" y="91"/>
                  <a:pt x="166" y="92"/>
                  <a:pt x="166" y="92"/>
                </a:cubicBezTo>
                <a:cubicBezTo>
                  <a:pt x="167" y="92"/>
                  <a:pt x="167" y="92"/>
                  <a:pt x="167" y="92"/>
                </a:cubicBezTo>
                <a:cubicBezTo>
                  <a:pt x="167" y="92"/>
                  <a:pt x="167" y="92"/>
                  <a:pt x="167" y="92"/>
                </a:cubicBezTo>
                <a:cubicBezTo>
                  <a:pt x="167" y="93"/>
                  <a:pt x="167" y="93"/>
                  <a:pt x="167" y="93"/>
                </a:cubicBezTo>
                <a:cubicBezTo>
                  <a:pt x="167" y="93"/>
                  <a:pt x="167" y="93"/>
                  <a:pt x="167" y="93"/>
                </a:cubicBezTo>
                <a:cubicBezTo>
                  <a:pt x="166" y="93"/>
                  <a:pt x="166" y="93"/>
                  <a:pt x="166" y="93"/>
                </a:cubicBezTo>
                <a:cubicBezTo>
                  <a:pt x="166" y="93"/>
                  <a:pt x="166" y="93"/>
                  <a:pt x="166" y="94"/>
                </a:cubicBezTo>
                <a:cubicBezTo>
                  <a:pt x="166" y="94"/>
                  <a:pt x="166" y="94"/>
                  <a:pt x="166" y="94"/>
                </a:cubicBezTo>
                <a:cubicBezTo>
                  <a:pt x="165" y="94"/>
                  <a:pt x="165" y="94"/>
                  <a:pt x="165" y="95"/>
                </a:cubicBezTo>
                <a:cubicBezTo>
                  <a:pt x="165" y="95"/>
                  <a:pt x="165" y="95"/>
                  <a:pt x="165" y="95"/>
                </a:cubicBezTo>
                <a:cubicBezTo>
                  <a:pt x="165" y="95"/>
                  <a:pt x="165" y="96"/>
                  <a:pt x="165" y="96"/>
                </a:cubicBezTo>
                <a:cubicBezTo>
                  <a:pt x="165" y="96"/>
                  <a:pt x="165" y="96"/>
                  <a:pt x="164" y="96"/>
                </a:cubicBezTo>
                <a:cubicBezTo>
                  <a:pt x="164" y="96"/>
                  <a:pt x="164" y="96"/>
                  <a:pt x="164" y="96"/>
                </a:cubicBezTo>
                <a:cubicBezTo>
                  <a:pt x="164" y="96"/>
                  <a:pt x="163" y="96"/>
                  <a:pt x="163" y="96"/>
                </a:cubicBezTo>
                <a:cubicBezTo>
                  <a:pt x="163" y="96"/>
                  <a:pt x="163" y="96"/>
                  <a:pt x="163" y="96"/>
                </a:cubicBezTo>
                <a:cubicBezTo>
                  <a:pt x="163" y="96"/>
                  <a:pt x="162" y="96"/>
                  <a:pt x="162" y="96"/>
                </a:cubicBezTo>
                <a:cubicBezTo>
                  <a:pt x="162" y="96"/>
                  <a:pt x="162" y="96"/>
                  <a:pt x="162" y="96"/>
                </a:cubicBezTo>
                <a:cubicBezTo>
                  <a:pt x="161" y="97"/>
                  <a:pt x="161" y="97"/>
                  <a:pt x="161" y="97"/>
                </a:cubicBezTo>
                <a:cubicBezTo>
                  <a:pt x="161" y="98"/>
                  <a:pt x="162" y="98"/>
                  <a:pt x="162" y="99"/>
                </a:cubicBezTo>
                <a:cubicBezTo>
                  <a:pt x="162" y="99"/>
                  <a:pt x="162" y="100"/>
                  <a:pt x="162" y="100"/>
                </a:cubicBezTo>
                <a:cubicBezTo>
                  <a:pt x="162" y="101"/>
                  <a:pt x="162" y="101"/>
                  <a:pt x="161" y="102"/>
                </a:cubicBezTo>
                <a:cubicBezTo>
                  <a:pt x="161" y="102"/>
                  <a:pt x="161" y="103"/>
                  <a:pt x="160" y="103"/>
                </a:cubicBezTo>
                <a:cubicBezTo>
                  <a:pt x="160" y="103"/>
                  <a:pt x="160" y="103"/>
                  <a:pt x="160" y="104"/>
                </a:cubicBezTo>
                <a:cubicBezTo>
                  <a:pt x="160" y="104"/>
                  <a:pt x="160" y="104"/>
                  <a:pt x="160" y="104"/>
                </a:cubicBezTo>
                <a:cubicBezTo>
                  <a:pt x="160" y="104"/>
                  <a:pt x="161" y="104"/>
                  <a:pt x="161" y="104"/>
                </a:cubicBezTo>
                <a:cubicBezTo>
                  <a:pt x="161" y="104"/>
                  <a:pt x="161" y="104"/>
                  <a:pt x="161" y="104"/>
                </a:cubicBezTo>
                <a:cubicBezTo>
                  <a:pt x="161" y="104"/>
                  <a:pt x="162" y="104"/>
                  <a:pt x="162" y="105"/>
                </a:cubicBezTo>
                <a:cubicBezTo>
                  <a:pt x="162" y="105"/>
                  <a:pt x="162" y="105"/>
                  <a:pt x="163" y="105"/>
                </a:cubicBezTo>
                <a:cubicBezTo>
                  <a:pt x="163" y="105"/>
                  <a:pt x="163" y="105"/>
                  <a:pt x="163" y="106"/>
                </a:cubicBezTo>
                <a:cubicBezTo>
                  <a:pt x="164" y="106"/>
                  <a:pt x="164" y="106"/>
                  <a:pt x="164" y="106"/>
                </a:cubicBezTo>
                <a:cubicBezTo>
                  <a:pt x="164" y="106"/>
                  <a:pt x="164" y="106"/>
                  <a:pt x="163" y="107"/>
                </a:cubicBezTo>
                <a:cubicBezTo>
                  <a:pt x="163" y="107"/>
                  <a:pt x="163" y="107"/>
                  <a:pt x="163" y="107"/>
                </a:cubicBezTo>
                <a:cubicBezTo>
                  <a:pt x="163" y="107"/>
                  <a:pt x="163" y="107"/>
                  <a:pt x="163" y="107"/>
                </a:cubicBezTo>
                <a:cubicBezTo>
                  <a:pt x="163" y="107"/>
                  <a:pt x="162" y="108"/>
                  <a:pt x="162" y="108"/>
                </a:cubicBezTo>
                <a:cubicBezTo>
                  <a:pt x="163" y="108"/>
                  <a:pt x="163" y="108"/>
                  <a:pt x="163" y="108"/>
                </a:cubicBezTo>
                <a:cubicBezTo>
                  <a:pt x="163" y="108"/>
                  <a:pt x="163" y="108"/>
                  <a:pt x="164" y="109"/>
                </a:cubicBezTo>
                <a:cubicBezTo>
                  <a:pt x="164" y="109"/>
                  <a:pt x="164" y="109"/>
                  <a:pt x="164" y="109"/>
                </a:cubicBezTo>
                <a:cubicBezTo>
                  <a:pt x="164" y="109"/>
                  <a:pt x="164" y="109"/>
                  <a:pt x="164" y="110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10"/>
                  <a:pt x="164" y="111"/>
                </a:cubicBezTo>
                <a:cubicBezTo>
                  <a:pt x="164" y="111"/>
                  <a:pt x="164" y="111"/>
                  <a:pt x="164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5" y="112"/>
                  <a:pt x="165" y="112"/>
                  <a:pt x="165" y="112"/>
                </a:cubicBezTo>
                <a:cubicBezTo>
                  <a:pt x="165" y="112"/>
                  <a:pt x="165" y="112"/>
                  <a:pt x="165" y="112"/>
                </a:cubicBezTo>
                <a:cubicBezTo>
                  <a:pt x="165" y="112"/>
                  <a:pt x="165" y="112"/>
                  <a:pt x="165" y="112"/>
                </a:cubicBezTo>
                <a:cubicBezTo>
                  <a:pt x="165" y="112"/>
                  <a:pt x="165" y="112"/>
                  <a:pt x="165" y="112"/>
                </a:cubicBezTo>
                <a:cubicBezTo>
                  <a:pt x="165" y="112"/>
                  <a:pt x="165" y="113"/>
                  <a:pt x="165" y="113"/>
                </a:cubicBezTo>
                <a:cubicBezTo>
                  <a:pt x="165" y="113"/>
                  <a:pt x="165" y="113"/>
                  <a:pt x="165" y="113"/>
                </a:cubicBezTo>
                <a:cubicBezTo>
                  <a:pt x="165" y="113"/>
                  <a:pt x="165" y="113"/>
                  <a:pt x="165" y="114"/>
                </a:cubicBezTo>
                <a:cubicBezTo>
                  <a:pt x="165" y="114"/>
                  <a:pt x="165" y="114"/>
                  <a:pt x="165" y="114"/>
                </a:cubicBezTo>
                <a:cubicBezTo>
                  <a:pt x="164" y="114"/>
                  <a:pt x="164" y="114"/>
                  <a:pt x="164" y="114"/>
                </a:cubicBezTo>
                <a:cubicBezTo>
                  <a:pt x="164" y="114"/>
                  <a:pt x="164" y="114"/>
                  <a:pt x="164" y="114"/>
                </a:cubicBezTo>
                <a:cubicBezTo>
                  <a:pt x="164" y="114"/>
                  <a:pt x="164" y="114"/>
                  <a:pt x="164" y="115"/>
                </a:cubicBezTo>
                <a:cubicBezTo>
                  <a:pt x="164" y="115"/>
                  <a:pt x="164" y="115"/>
                  <a:pt x="164" y="115"/>
                </a:cubicBezTo>
                <a:cubicBezTo>
                  <a:pt x="164" y="115"/>
                  <a:pt x="164" y="115"/>
                  <a:pt x="164" y="115"/>
                </a:cubicBezTo>
                <a:cubicBezTo>
                  <a:pt x="164" y="115"/>
                  <a:pt x="164" y="115"/>
                  <a:pt x="164" y="115"/>
                </a:cubicBezTo>
                <a:cubicBezTo>
                  <a:pt x="164" y="115"/>
                  <a:pt x="164" y="115"/>
                  <a:pt x="164" y="115"/>
                </a:cubicBezTo>
                <a:cubicBezTo>
                  <a:pt x="164" y="115"/>
                  <a:pt x="163" y="115"/>
                  <a:pt x="163" y="115"/>
                </a:cubicBezTo>
                <a:cubicBezTo>
                  <a:pt x="163" y="115"/>
                  <a:pt x="163" y="115"/>
                  <a:pt x="163" y="115"/>
                </a:cubicBezTo>
                <a:cubicBezTo>
                  <a:pt x="163" y="115"/>
                  <a:pt x="163" y="115"/>
                  <a:pt x="162" y="115"/>
                </a:cubicBezTo>
                <a:cubicBezTo>
                  <a:pt x="162" y="115"/>
                  <a:pt x="162" y="115"/>
                  <a:pt x="162" y="115"/>
                </a:cubicBezTo>
                <a:cubicBezTo>
                  <a:pt x="162" y="115"/>
                  <a:pt x="162" y="115"/>
                  <a:pt x="162" y="115"/>
                </a:cubicBezTo>
                <a:cubicBezTo>
                  <a:pt x="162" y="115"/>
                  <a:pt x="161" y="115"/>
                  <a:pt x="161" y="115"/>
                </a:cubicBezTo>
                <a:cubicBezTo>
                  <a:pt x="161" y="116"/>
                  <a:pt x="161" y="116"/>
                  <a:pt x="161" y="116"/>
                </a:cubicBezTo>
                <a:cubicBezTo>
                  <a:pt x="161" y="116"/>
                  <a:pt x="161" y="116"/>
                  <a:pt x="161" y="116"/>
                </a:cubicBezTo>
                <a:cubicBezTo>
                  <a:pt x="161" y="116"/>
                  <a:pt x="161" y="117"/>
                  <a:pt x="161" y="117"/>
                </a:cubicBezTo>
                <a:cubicBezTo>
                  <a:pt x="161" y="117"/>
                  <a:pt x="161" y="117"/>
                  <a:pt x="161" y="117"/>
                </a:cubicBezTo>
                <a:cubicBezTo>
                  <a:pt x="161" y="117"/>
                  <a:pt x="161" y="118"/>
                  <a:pt x="161" y="118"/>
                </a:cubicBezTo>
                <a:cubicBezTo>
                  <a:pt x="161" y="118"/>
                  <a:pt x="161" y="118"/>
                  <a:pt x="161" y="118"/>
                </a:cubicBezTo>
                <a:cubicBezTo>
                  <a:pt x="161" y="118"/>
                  <a:pt x="161" y="118"/>
                  <a:pt x="161" y="119"/>
                </a:cubicBezTo>
                <a:cubicBezTo>
                  <a:pt x="161" y="119"/>
                  <a:pt x="161" y="119"/>
                  <a:pt x="161" y="119"/>
                </a:cubicBezTo>
                <a:cubicBezTo>
                  <a:pt x="161" y="119"/>
                  <a:pt x="161" y="119"/>
                  <a:pt x="160" y="119"/>
                </a:cubicBezTo>
                <a:cubicBezTo>
                  <a:pt x="160" y="119"/>
                  <a:pt x="160" y="119"/>
                  <a:pt x="160" y="119"/>
                </a:cubicBezTo>
                <a:cubicBezTo>
                  <a:pt x="160" y="119"/>
                  <a:pt x="160" y="119"/>
                  <a:pt x="160" y="119"/>
                </a:cubicBezTo>
                <a:cubicBezTo>
                  <a:pt x="160" y="120"/>
                  <a:pt x="160" y="120"/>
                  <a:pt x="160" y="120"/>
                </a:cubicBezTo>
                <a:cubicBezTo>
                  <a:pt x="160" y="120"/>
                  <a:pt x="160" y="120"/>
                  <a:pt x="160" y="120"/>
                </a:cubicBezTo>
                <a:cubicBezTo>
                  <a:pt x="160" y="120"/>
                  <a:pt x="160" y="120"/>
                  <a:pt x="160" y="120"/>
                </a:cubicBezTo>
                <a:cubicBezTo>
                  <a:pt x="160" y="120"/>
                  <a:pt x="160" y="120"/>
                  <a:pt x="159" y="120"/>
                </a:cubicBezTo>
                <a:cubicBezTo>
                  <a:pt x="159" y="120"/>
                  <a:pt x="159" y="120"/>
                  <a:pt x="159" y="120"/>
                </a:cubicBezTo>
                <a:cubicBezTo>
                  <a:pt x="159" y="120"/>
                  <a:pt x="158" y="121"/>
                  <a:pt x="158" y="121"/>
                </a:cubicBezTo>
                <a:cubicBezTo>
                  <a:pt x="158" y="121"/>
                  <a:pt x="158" y="121"/>
                  <a:pt x="158" y="121"/>
                </a:cubicBezTo>
                <a:cubicBezTo>
                  <a:pt x="158" y="121"/>
                  <a:pt x="157" y="121"/>
                  <a:pt x="157" y="122"/>
                </a:cubicBezTo>
                <a:cubicBezTo>
                  <a:pt x="157" y="122"/>
                  <a:pt x="157" y="122"/>
                  <a:pt x="156" y="122"/>
                </a:cubicBezTo>
                <a:cubicBezTo>
                  <a:pt x="156" y="122"/>
                  <a:pt x="156" y="122"/>
                  <a:pt x="155" y="122"/>
                </a:cubicBezTo>
                <a:cubicBezTo>
                  <a:pt x="155" y="122"/>
                  <a:pt x="155" y="122"/>
                  <a:pt x="155" y="122"/>
                </a:cubicBezTo>
                <a:cubicBezTo>
                  <a:pt x="155" y="122"/>
                  <a:pt x="155" y="122"/>
                  <a:pt x="155" y="122"/>
                </a:cubicBezTo>
                <a:cubicBezTo>
                  <a:pt x="155" y="122"/>
                  <a:pt x="154" y="122"/>
                  <a:pt x="154" y="122"/>
                </a:cubicBezTo>
                <a:cubicBezTo>
                  <a:pt x="154" y="123"/>
                  <a:pt x="154" y="123"/>
                  <a:pt x="154" y="123"/>
                </a:cubicBezTo>
                <a:cubicBezTo>
                  <a:pt x="154" y="123"/>
                  <a:pt x="154" y="123"/>
                  <a:pt x="154" y="123"/>
                </a:cubicBezTo>
                <a:cubicBezTo>
                  <a:pt x="154" y="123"/>
                  <a:pt x="154" y="123"/>
                  <a:pt x="155" y="124"/>
                </a:cubicBezTo>
                <a:cubicBezTo>
                  <a:pt x="154" y="124"/>
                  <a:pt x="154" y="124"/>
                  <a:pt x="154" y="124"/>
                </a:cubicBezTo>
                <a:cubicBezTo>
                  <a:pt x="154" y="125"/>
                  <a:pt x="154" y="125"/>
                  <a:pt x="154" y="125"/>
                </a:cubicBezTo>
                <a:cubicBezTo>
                  <a:pt x="154" y="125"/>
                  <a:pt x="154" y="125"/>
                  <a:pt x="154" y="125"/>
                </a:cubicBezTo>
                <a:cubicBezTo>
                  <a:pt x="154" y="126"/>
                  <a:pt x="155" y="126"/>
                  <a:pt x="155" y="126"/>
                </a:cubicBezTo>
                <a:cubicBezTo>
                  <a:pt x="155" y="126"/>
                  <a:pt x="155" y="126"/>
                  <a:pt x="155" y="126"/>
                </a:cubicBezTo>
                <a:cubicBezTo>
                  <a:pt x="155" y="126"/>
                  <a:pt x="155" y="126"/>
                  <a:pt x="155" y="127"/>
                </a:cubicBezTo>
                <a:cubicBezTo>
                  <a:pt x="156" y="127"/>
                  <a:pt x="156" y="127"/>
                  <a:pt x="156" y="127"/>
                </a:cubicBezTo>
                <a:cubicBezTo>
                  <a:pt x="156" y="127"/>
                  <a:pt x="156" y="127"/>
                  <a:pt x="156" y="128"/>
                </a:cubicBezTo>
                <a:cubicBezTo>
                  <a:pt x="156" y="128"/>
                  <a:pt x="156" y="128"/>
                  <a:pt x="156" y="128"/>
                </a:cubicBezTo>
                <a:cubicBezTo>
                  <a:pt x="156" y="128"/>
                  <a:pt x="156" y="128"/>
                  <a:pt x="156" y="129"/>
                </a:cubicBezTo>
                <a:cubicBezTo>
                  <a:pt x="156" y="129"/>
                  <a:pt x="156" y="129"/>
                  <a:pt x="157" y="129"/>
                </a:cubicBezTo>
                <a:cubicBezTo>
                  <a:pt x="157" y="129"/>
                  <a:pt x="157" y="129"/>
                  <a:pt x="157" y="130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7" y="130"/>
                  <a:pt x="158" y="130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9" y="130"/>
                  <a:pt x="159" y="130"/>
                </a:cubicBezTo>
                <a:cubicBezTo>
                  <a:pt x="159" y="130"/>
                  <a:pt x="159" y="131"/>
                  <a:pt x="159" y="131"/>
                </a:cubicBezTo>
                <a:cubicBezTo>
                  <a:pt x="159" y="131"/>
                  <a:pt x="159" y="131"/>
                  <a:pt x="159" y="131"/>
                </a:cubicBezTo>
                <a:cubicBezTo>
                  <a:pt x="159" y="131"/>
                  <a:pt x="159" y="131"/>
                  <a:pt x="159" y="132"/>
                </a:cubicBezTo>
                <a:cubicBezTo>
                  <a:pt x="159" y="132"/>
                  <a:pt x="159" y="132"/>
                  <a:pt x="159" y="132"/>
                </a:cubicBezTo>
                <a:cubicBezTo>
                  <a:pt x="159" y="132"/>
                  <a:pt x="160" y="132"/>
                  <a:pt x="160" y="132"/>
                </a:cubicBezTo>
                <a:cubicBezTo>
                  <a:pt x="160" y="133"/>
                  <a:pt x="160" y="133"/>
                  <a:pt x="160" y="133"/>
                </a:cubicBezTo>
                <a:cubicBezTo>
                  <a:pt x="161" y="134"/>
                  <a:pt x="161" y="134"/>
                  <a:pt x="161" y="134"/>
                </a:cubicBezTo>
                <a:cubicBezTo>
                  <a:pt x="161" y="135"/>
                  <a:pt x="161" y="135"/>
                  <a:pt x="160" y="135"/>
                </a:cubicBezTo>
                <a:cubicBezTo>
                  <a:pt x="160" y="136"/>
                  <a:pt x="160" y="136"/>
                  <a:pt x="160" y="136"/>
                </a:cubicBezTo>
                <a:cubicBezTo>
                  <a:pt x="160" y="137"/>
                  <a:pt x="159" y="137"/>
                  <a:pt x="159" y="137"/>
                </a:cubicBezTo>
                <a:cubicBezTo>
                  <a:pt x="159" y="137"/>
                  <a:pt x="159" y="137"/>
                  <a:pt x="159" y="137"/>
                </a:cubicBezTo>
                <a:cubicBezTo>
                  <a:pt x="159" y="138"/>
                  <a:pt x="159" y="138"/>
                  <a:pt x="159" y="138"/>
                </a:cubicBezTo>
                <a:cubicBezTo>
                  <a:pt x="159" y="138"/>
                  <a:pt x="159" y="139"/>
                  <a:pt x="159" y="139"/>
                </a:cubicBezTo>
                <a:cubicBezTo>
                  <a:pt x="159" y="139"/>
                  <a:pt x="159" y="139"/>
                  <a:pt x="159" y="139"/>
                </a:cubicBezTo>
                <a:cubicBezTo>
                  <a:pt x="159" y="139"/>
                  <a:pt x="159" y="139"/>
                  <a:pt x="159" y="139"/>
                </a:cubicBezTo>
                <a:cubicBezTo>
                  <a:pt x="159" y="139"/>
                  <a:pt x="159" y="139"/>
                  <a:pt x="159" y="139"/>
                </a:cubicBezTo>
                <a:cubicBezTo>
                  <a:pt x="159" y="139"/>
                  <a:pt x="159" y="139"/>
                  <a:pt x="159" y="140"/>
                </a:cubicBezTo>
                <a:cubicBezTo>
                  <a:pt x="159" y="140"/>
                  <a:pt x="159" y="140"/>
                  <a:pt x="159" y="140"/>
                </a:cubicBezTo>
                <a:cubicBezTo>
                  <a:pt x="159" y="141"/>
                  <a:pt x="159" y="141"/>
                  <a:pt x="159" y="141"/>
                </a:cubicBezTo>
                <a:cubicBezTo>
                  <a:pt x="159" y="141"/>
                  <a:pt x="159" y="142"/>
                  <a:pt x="159" y="142"/>
                </a:cubicBezTo>
                <a:cubicBezTo>
                  <a:pt x="159" y="142"/>
                  <a:pt x="160" y="142"/>
                  <a:pt x="160" y="142"/>
                </a:cubicBezTo>
                <a:cubicBezTo>
                  <a:pt x="160" y="143"/>
                  <a:pt x="160" y="143"/>
                  <a:pt x="160" y="143"/>
                </a:cubicBezTo>
                <a:cubicBezTo>
                  <a:pt x="160" y="143"/>
                  <a:pt x="160" y="143"/>
                  <a:pt x="160" y="143"/>
                </a:cubicBezTo>
                <a:cubicBezTo>
                  <a:pt x="160" y="144"/>
                  <a:pt x="160" y="144"/>
                  <a:pt x="160" y="144"/>
                </a:cubicBezTo>
                <a:cubicBezTo>
                  <a:pt x="161" y="144"/>
                  <a:pt x="161" y="144"/>
                  <a:pt x="161" y="145"/>
                </a:cubicBezTo>
                <a:cubicBezTo>
                  <a:pt x="161" y="145"/>
                  <a:pt x="161" y="145"/>
                  <a:pt x="161" y="145"/>
                </a:cubicBezTo>
                <a:cubicBezTo>
                  <a:pt x="161" y="145"/>
                  <a:pt x="161" y="145"/>
                  <a:pt x="161" y="145"/>
                </a:cubicBezTo>
                <a:cubicBezTo>
                  <a:pt x="160" y="145"/>
                  <a:pt x="160" y="145"/>
                  <a:pt x="160" y="145"/>
                </a:cubicBezTo>
                <a:cubicBezTo>
                  <a:pt x="160" y="145"/>
                  <a:pt x="160" y="145"/>
                  <a:pt x="160" y="145"/>
                </a:cubicBezTo>
                <a:cubicBezTo>
                  <a:pt x="160" y="146"/>
                  <a:pt x="160" y="146"/>
                  <a:pt x="160" y="146"/>
                </a:cubicBezTo>
                <a:cubicBezTo>
                  <a:pt x="160" y="146"/>
                  <a:pt x="160" y="146"/>
                  <a:pt x="160" y="146"/>
                </a:cubicBezTo>
                <a:cubicBezTo>
                  <a:pt x="160" y="146"/>
                  <a:pt x="160" y="146"/>
                  <a:pt x="159" y="146"/>
                </a:cubicBezTo>
                <a:cubicBezTo>
                  <a:pt x="159" y="146"/>
                  <a:pt x="159" y="146"/>
                  <a:pt x="159" y="146"/>
                </a:cubicBezTo>
                <a:cubicBezTo>
                  <a:pt x="159" y="146"/>
                  <a:pt x="159" y="146"/>
                  <a:pt x="159" y="146"/>
                </a:cubicBezTo>
                <a:cubicBezTo>
                  <a:pt x="159" y="146"/>
                  <a:pt x="159" y="147"/>
                  <a:pt x="159" y="147"/>
                </a:cubicBezTo>
                <a:cubicBezTo>
                  <a:pt x="159" y="147"/>
                  <a:pt x="159" y="147"/>
                  <a:pt x="159" y="147"/>
                </a:cubicBezTo>
                <a:cubicBezTo>
                  <a:pt x="158" y="147"/>
                  <a:pt x="158" y="147"/>
                  <a:pt x="158" y="147"/>
                </a:cubicBezTo>
                <a:cubicBezTo>
                  <a:pt x="159" y="147"/>
                  <a:pt x="159" y="148"/>
                  <a:pt x="159" y="148"/>
                </a:cubicBezTo>
                <a:cubicBezTo>
                  <a:pt x="158" y="148"/>
                  <a:pt x="158" y="148"/>
                  <a:pt x="158" y="148"/>
                </a:cubicBezTo>
                <a:cubicBezTo>
                  <a:pt x="158" y="148"/>
                  <a:pt x="158" y="148"/>
                  <a:pt x="158" y="149"/>
                </a:cubicBezTo>
                <a:cubicBezTo>
                  <a:pt x="158" y="149"/>
                  <a:pt x="157" y="149"/>
                  <a:pt x="157" y="149"/>
                </a:cubicBezTo>
                <a:cubicBezTo>
                  <a:pt x="157" y="149"/>
                  <a:pt x="157" y="149"/>
                  <a:pt x="157" y="149"/>
                </a:cubicBezTo>
                <a:cubicBezTo>
                  <a:pt x="157" y="149"/>
                  <a:pt x="156" y="149"/>
                  <a:pt x="156" y="149"/>
                </a:cubicBezTo>
                <a:cubicBezTo>
                  <a:pt x="156" y="149"/>
                  <a:pt x="156" y="149"/>
                  <a:pt x="156" y="149"/>
                </a:cubicBezTo>
                <a:cubicBezTo>
                  <a:pt x="156" y="149"/>
                  <a:pt x="156" y="149"/>
                  <a:pt x="156" y="149"/>
                </a:cubicBezTo>
                <a:cubicBezTo>
                  <a:pt x="156" y="150"/>
                  <a:pt x="155" y="150"/>
                  <a:pt x="155" y="150"/>
                </a:cubicBezTo>
                <a:cubicBezTo>
                  <a:pt x="155" y="150"/>
                  <a:pt x="155" y="150"/>
                  <a:pt x="155" y="150"/>
                </a:cubicBezTo>
                <a:cubicBezTo>
                  <a:pt x="155" y="150"/>
                  <a:pt x="155" y="150"/>
                  <a:pt x="155" y="150"/>
                </a:cubicBezTo>
                <a:cubicBezTo>
                  <a:pt x="155" y="151"/>
                  <a:pt x="155" y="151"/>
                  <a:pt x="155" y="151"/>
                </a:cubicBezTo>
                <a:cubicBezTo>
                  <a:pt x="155" y="151"/>
                  <a:pt x="155" y="151"/>
                  <a:pt x="155" y="151"/>
                </a:cubicBezTo>
                <a:cubicBezTo>
                  <a:pt x="155" y="151"/>
                  <a:pt x="155" y="151"/>
                  <a:pt x="155" y="151"/>
                </a:cubicBezTo>
                <a:cubicBezTo>
                  <a:pt x="155" y="151"/>
                  <a:pt x="155" y="151"/>
                  <a:pt x="155" y="152"/>
                </a:cubicBezTo>
                <a:cubicBezTo>
                  <a:pt x="155" y="152"/>
                  <a:pt x="155" y="152"/>
                  <a:pt x="154" y="152"/>
                </a:cubicBezTo>
                <a:cubicBezTo>
                  <a:pt x="154" y="152"/>
                  <a:pt x="154" y="152"/>
                  <a:pt x="154" y="152"/>
                </a:cubicBezTo>
                <a:cubicBezTo>
                  <a:pt x="154" y="152"/>
                  <a:pt x="154" y="152"/>
                  <a:pt x="154" y="152"/>
                </a:cubicBezTo>
                <a:cubicBezTo>
                  <a:pt x="154" y="152"/>
                  <a:pt x="154" y="152"/>
                  <a:pt x="154" y="152"/>
                </a:cubicBezTo>
                <a:cubicBezTo>
                  <a:pt x="154" y="152"/>
                  <a:pt x="153" y="152"/>
                  <a:pt x="153" y="152"/>
                </a:cubicBezTo>
                <a:cubicBezTo>
                  <a:pt x="153" y="152"/>
                  <a:pt x="152" y="152"/>
                  <a:pt x="151" y="152"/>
                </a:cubicBezTo>
                <a:cubicBezTo>
                  <a:pt x="151" y="152"/>
                  <a:pt x="150" y="152"/>
                  <a:pt x="150" y="152"/>
                </a:cubicBezTo>
                <a:cubicBezTo>
                  <a:pt x="149" y="152"/>
                  <a:pt x="149" y="152"/>
                  <a:pt x="149" y="153"/>
                </a:cubicBezTo>
                <a:cubicBezTo>
                  <a:pt x="148" y="153"/>
                  <a:pt x="148" y="153"/>
                  <a:pt x="148" y="153"/>
                </a:cubicBezTo>
                <a:cubicBezTo>
                  <a:pt x="147" y="153"/>
                  <a:pt x="147" y="153"/>
                  <a:pt x="147" y="153"/>
                </a:cubicBezTo>
                <a:cubicBezTo>
                  <a:pt x="146" y="153"/>
                  <a:pt x="146" y="153"/>
                  <a:pt x="146" y="152"/>
                </a:cubicBezTo>
                <a:cubicBezTo>
                  <a:pt x="146" y="152"/>
                  <a:pt x="146" y="152"/>
                  <a:pt x="146" y="152"/>
                </a:cubicBezTo>
                <a:cubicBezTo>
                  <a:pt x="146" y="152"/>
                  <a:pt x="145" y="152"/>
                  <a:pt x="145" y="152"/>
                </a:cubicBezTo>
                <a:cubicBezTo>
                  <a:pt x="145" y="152"/>
                  <a:pt x="145" y="152"/>
                  <a:pt x="144" y="152"/>
                </a:cubicBezTo>
                <a:cubicBezTo>
                  <a:pt x="144" y="152"/>
                  <a:pt x="144" y="152"/>
                  <a:pt x="144" y="152"/>
                </a:cubicBezTo>
                <a:cubicBezTo>
                  <a:pt x="143" y="152"/>
                  <a:pt x="143" y="152"/>
                  <a:pt x="143" y="152"/>
                </a:cubicBezTo>
                <a:cubicBezTo>
                  <a:pt x="143" y="152"/>
                  <a:pt x="143" y="152"/>
                  <a:pt x="142" y="152"/>
                </a:cubicBezTo>
                <a:cubicBezTo>
                  <a:pt x="142" y="152"/>
                  <a:pt x="142" y="152"/>
                  <a:pt x="142" y="152"/>
                </a:cubicBezTo>
                <a:cubicBezTo>
                  <a:pt x="141" y="152"/>
                  <a:pt x="141" y="152"/>
                  <a:pt x="141" y="152"/>
                </a:cubicBezTo>
                <a:cubicBezTo>
                  <a:pt x="141" y="152"/>
                  <a:pt x="141" y="152"/>
                  <a:pt x="140" y="152"/>
                </a:cubicBezTo>
                <a:cubicBezTo>
                  <a:pt x="140" y="152"/>
                  <a:pt x="140" y="152"/>
                  <a:pt x="140" y="152"/>
                </a:cubicBezTo>
                <a:cubicBezTo>
                  <a:pt x="140" y="152"/>
                  <a:pt x="140" y="152"/>
                  <a:pt x="140" y="152"/>
                </a:cubicBezTo>
                <a:cubicBezTo>
                  <a:pt x="139" y="152"/>
                  <a:pt x="139" y="152"/>
                  <a:pt x="139" y="152"/>
                </a:cubicBezTo>
                <a:cubicBezTo>
                  <a:pt x="139" y="152"/>
                  <a:pt x="139" y="152"/>
                  <a:pt x="139" y="152"/>
                </a:cubicBezTo>
                <a:cubicBezTo>
                  <a:pt x="139" y="152"/>
                  <a:pt x="139" y="152"/>
                  <a:pt x="139" y="151"/>
                </a:cubicBezTo>
                <a:cubicBezTo>
                  <a:pt x="139" y="151"/>
                  <a:pt x="139" y="151"/>
                  <a:pt x="138" y="151"/>
                </a:cubicBezTo>
                <a:cubicBezTo>
                  <a:pt x="138" y="151"/>
                  <a:pt x="138" y="151"/>
                  <a:pt x="138" y="151"/>
                </a:cubicBezTo>
                <a:cubicBezTo>
                  <a:pt x="138" y="151"/>
                  <a:pt x="138" y="151"/>
                  <a:pt x="138" y="151"/>
                </a:cubicBezTo>
                <a:cubicBezTo>
                  <a:pt x="138" y="151"/>
                  <a:pt x="138" y="151"/>
                  <a:pt x="138" y="151"/>
                </a:cubicBezTo>
                <a:cubicBezTo>
                  <a:pt x="137" y="151"/>
                  <a:pt x="137" y="151"/>
                  <a:pt x="137" y="151"/>
                </a:cubicBezTo>
                <a:cubicBezTo>
                  <a:pt x="137" y="151"/>
                  <a:pt x="136" y="151"/>
                  <a:pt x="136" y="151"/>
                </a:cubicBezTo>
                <a:cubicBezTo>
                  <a:pt x="136" y="150"/>
                  <a:pt x="136" y="150"/>
                  <a:pt x="136" y="150"/>
                </a:cubicBezTo>
                <a:cubicBezTo>
                  <a:pt x="136" y="150"/>
                  <a:pt x="136" y="150"/>
                  <a:pt x="136" y="150"/>
                </a:cubicBezTo>
                <a:cubicBezTo>
                  <a:pt x="135" y="150"/>
                  <a:pt x="135" y="150"/>
                  <a:pt x="135" y="150"/>
                </a:cubicBezTo>
                <a:cubicBezTo>
                  <a:pt x="135" y="150"/>
                  <a:pt x="135" y="150"/>
                  <a:pt x="135" y="150"/>
                </a:cubicBezTo>
                <a:cubicBezTo>
                  <a:pt x="135" y="150"/>
                  <a:pt x="135" y="149"/>
                  <a:pt x="135" y="149"/>
                </a:cubicBezTo>
                <a:cubicBezTo>
                  <a:pt x="135" y="149"/>
                  <a:pt x="135" y="149"/>
                  <a:pt x="135" y="149"/>
                </a:cubicBezTo>
                <a:cubicBezTo>
                  <a:pt x="135" y="149"/>
                  <a:pt x="135" y="149"/>
                  <a:pt x="135" y="149"/>
                </a:cubicBezTo>
                <a:cubicBezTo>
                  <a:pt x="135" y="149"/>
                  <a:pt x="135" y="149"/>
                  <a:pt x="135" y="149"/>
                </a:cubicBezTo>
                <a:cubicBezTo>
                  <a:pt x="135" y="148"/>
                  <a:pt x="134" y="148"/>
                  <a:pt x="134" y="148"/>
                </a:cubicBezTo>
                <a:cubicBezTo>
                  <a:pt x="134" y="148"/>
                  <a:pt x="134" y="148"/>
                  <a:pt x="134" y="148"/>
                </a:cubicBezTo>
                <a:cubicBezTo>
                  <a:pt x="133" y="148"/>
                  <a:pt x="133" y="148"/>
                  <a:pt x="133" y="148"/>
                </a:cubicBezTo>
                <a:cubicBezTo>
                  <a:pt x="132" y="148"/>
                  <a:pt x="132" y="148"/>
                  <a:pt x="132" y="148"/>
                </a:cubicBezTo>
                <a:cubicBezTo>
                  <a:pt x="131" y="148"/>
                  <a:pt x="131" y="148"/>
                  <a:pt x="131" y="148"/>
                </a:cubicBezTo>
                <a:cubicBezTo>
                  <a:pt x="131" y="149"/>
                  <a:pt x="130" y="149"/>
                  <a:pt x="130" y="149"/>
                </a:cubicBezTo>
                <a:cubicBezTo>
                  <a:pt x="130" y="149"/>
                  <a:pt x="130" y="149"/>
                  <a:pt x="130" y="149"/>
                </a:cubicBezTo>
                <a:cubicBezTo>
                  <a:pt x="130" y="149"/>
                  <a:pt x="130" y="149"/>
                  <a:pt x="130" y="149"/>
                </a:cubicBezTo>
                <a:cubicBezTo>
                  <a:pt x="130" y="149"/>
                  <a:pt x="130" y="150"/>
                  <a:pt x="130" y="150"/>
                </a:cubicBezTo>
                <a:cubicBezTo>
                  <a:pt x="130" y="150"/>
                  <a:pt x="130" y="150"/>
                  <a:pt x="130" y="150"/>
                </a:cubicBezTo>
                <a:cubicBezTo>
                  <a:pt x="129" y="150"/>
                  <a:pt x="129" y="150"/>
                  <a:pt x="129" y="151"/>
                </a:cubicBezTo>
                <a:cubicBezTo>
                  <a:pt x="129" y="151"/>
                  <a:pt x="129" y="152"/>
                  <a:pt x="128" y="152"/>
                </a:cubicBezTo>
                <a:cubicBezTo>
                  <a:pt x="128" y="152"/>
                  <a:pt x="128" y="153"/>
                  <a:pt x="128" y="153"/>
                </a:cubicBezTo>
                <a:cubicBezTo>
                  <a:pt x="128" y="154"/>
                  <a:pt x="128" y="154"/>
                  <a:pt x="128" y="155"/>
                </a:cubicBezTo>
                <a:cubicBezTo>
                  <a:pt x="128" y="155"/>
                  <a:pt x="128" y="155"/>
                  <a:pt x="128" y="155"/>
                </a:cubicBezTo>
                <a:cubicBezTo>
                  <a:pt x="128" y="155"/>
                  <a:pt x="128" y="155"/>
                  <a:pt x="128" y="155"/>
                </a:cubicBezTo>
                <a:cubicBezTo>
                  <a:pt x="128" y="155"/>
                  <a:pt x="128" y="155"/>
                  <a:pt x="128" y="156"/>
                </a:cubicBezTo>
                <a:cubicBezTo>
                  <a:pt x="128" y="156"/>
                  <a:pt x="128" y="156"/>
                  <a:pt x="127" y="156"/>
                </a:cubicBezTo>
                <a:cubicBezTo>
                  <a:pt x="127" y="156"/>
                  <a:pt x="127" y="156"/>
                  <a:pt x="127" y="156"/>
                </a:cubicBezTo>
                <a:cubicBezTo>
                  <a:pt x="127" y="156"/>
                  <a:pt x="127" y="156"/>
                  <a:pt x="127" y="156"/>
                </a:cubicBezTo>
                <a:cubicBezTo>
                  <a:pt x="127" y="156"/>
                  <a:pt x="127" y="156"/>
                  <a:pt x="127" y="156"/>
                </a:cubicBezTo>
                <a:cubicBezTo>
                  <a:pt x="127" y="156"/>
                  <a:pt x="127" y="156"/>
                  <a:pt x="127" y="156"/>
                </a:cubicBezTo>
                <a:cubicBezTo>
                  <a:pt x="127" y="156"/>
                  <a:pt x="126" y="156"/>
                  <a:pt x="126" y="156"/>
                </a:cubicBezTo>
                <a:cubicBezTo>
                  <a:pt x="126" y="156"/>
                  <a:pt x="126" y="156"/>
                  <a:pt x="125" y="157"/>
                </a:cubicBezTo>
                <a:cubicBezTo>
                  <a:pt x="125" y="157"/>
                  <a:pt x="125" y="157"/>
                  <a:pt x="125" y="157"/>
                </a:cubicBezTo>
                <a:cubicBezTo>
                  <a:pt x="124" y="157"/>
                  <a:pt x="124" y="157"/>
                  <a:pt x="124" y="158"/>
                </a:cubicBezTo>
                <a:cubicBezTo>
                  <a:pt x="124" y="157"/>
                  <a:pt x="124" y="157"/>
                  <a:pt x="123" y="157"/>
                </a:cubicBezTo>
                <a:cubicBezTo>
                  <a:pt x="123" y="157"/>
                  <a:pt x="123" y="157"/>
                  <a:pt x="123" y="157"/>
                </a:cubicBezTo>
                <a:cubicBezTo>
                  <a:pt x="123" y="157"/>
                  <a:pt x="122" y="157"/>
                  <a:pt x="122" y="157"/>
                </a:cubicBezTo>
                <a:cubicBezTo>
                  <a:pt x="122" y="157"/>
                  <a:pt x="122" y="157"/>
                  <a:pt x="122" y="156"/>
                </a:cubicBezTo>
                <a:cubicBezTo>
                  <a:pt x="121" y="156"/>
                  <a:pt x="121" y="156"/>
                  <a:pt x="121" y="156"/>
                </a:cubicBezTo>
                <a:cubicBezTo>
                  <a:pt x="121" y="157"/>
                  <a:pt x="121" y="157"/>
                  <a:pt x="120" y="157"/>
                </a:cubicBezTo>
                <a:cubicBezTo>
                  <a:pt x="120" y="157"/>
                  <a:pt x="120" y="157"/>
                  <a:pt x="120" y="157"/>
                </a:cubicBezTo>
                <a:cubicBezTo>
                  <a:pt x="119" y="157"/>
                  <a:pt x="119" y="158"/>
                  <a:pt x="119" y="158"/>
                </a:cubicBezTo>
                <a:cubicBezTo>
                  <a:pt x="119" y="158"/>
                  <a:pt x="119" y="158"/>
                  <a:pt x="119" y="158"/>
                </a:cubicBezTo>
                <a:cubicBezTo>
                  <a:pt x="119" y="158"/>
                  <a:pt x="119" y="158"/>
                  <a:pt x="119" y="158"/>
                </a:cubicBezTo>
                <a:cubicBezTo>
                  <a:pt x="119" y="158"/>
                  <a:pt x="119" y="158"/>
                  <a:pt x="119" y="158"/>
                </a:cubicBezTo>
                <a:cubicBezTo>
                  <a:pt x="119" y="159"/>
                  <a:pt x="119" y="159"/>
                  <a:pt x="119" y="159"/>
                </a:cubicBezTo>
                <a:cubicBezTo>
                  <a:pt x="119" y="159"/>
                  <a:pt x="119" y="159"/>
                  <a:pt x="119" y="160"/>
                </a:cubicBezTo>
                <a:cubicBezTo>
                  <a:pt x="119" y="160"/>
                  <a:pt x="119" y="160"/>
                  <a:pt x="119" y="161"/>
                </a:cubicBezTo>
                <a:cubicBezTo>
                  <a:pt x="119" y="161"/>
                  <a:pt x="119" y="161"/>
                  <a:pt x="119" y="161"/>
                </a:cubicBezTo>
                <a:cubicBezTo>
                  <a:pt x="119" y="161"/>
                  <a:pt x="119" y="161"/>
                  <a:pt x="120" y="162"/>
                </a:cubicBezTo>
                <a:cubicBezTo>
                  <a:pt x="120" y="162"/>
                  <a:pt x="120" y="162"/>
                  <a:pt x="120" y="162"/>
                </a:cubicBezTo>
                <a:cubicBezTo>
                  <a:pt x="120" y="162"/>
                  <a:pt x="120" y="162"/>
                  <a:pt x="120" y="162"/>
                </a:cubicBezTo>
                <a:cubicBezTo>
                  <a:pt x="120" y="162"/>
                  <a:pt x="120" y="162"/>
                  <a:pt x="121" y="162"/>
                </a:cubicBezTo>
                <a:cubicBezTo>
                  <a:pt x="121" y="162"/>
                  <a:pt x="121" y="162"/>
                  <a:pt x="121" y="162"/>
                </a:cubicBezTo>
                <a:cubicBezTo>
                  <a:pt x="121" y="162"/>
                  <a:pt x="121" y="162"/>
                  <a:pt x="122" y="162"/>
                </a:cubicBezTo>
                <a:cubicBezTo>
                  <a:pt x="122" y="162"/>
                  <a:pt x="122" y="163"/>
                  <a:pt x="122" y="163"/>
                </a:cubicBezTo>
                <a:cubicBezTo>
                  <a:pt x="122" y="163"/>
                  <a:pt x="122" y="163"/>
                  <a:pt x="122" y="163"/>
                </a:cubicBezTo>
                <a:cubicBezTo>
                  <a:pt x="122" y="163"/>
                  <a:pt x="122" y="163"/>
                  <a:pt x="122" y="163"/>
                </a:cubicBezTo>
                <a:cubicBezTo>
                  <a:pt x="123" y="163"/>
                  <a:pt x="123" y="163"/>
                  <a:pt x="123" y="163"/>
                </a:cubicBezTo>
                <a:cubicBezTo>
                  <a:pt x="123" y="163"/>
                  <a:pt x="123" y="163"/>
                  <a:pt x="124" y="163"/>
                </a:cubicBezTo>
                <a:cubicBezTo>
                  <a:pt x="124" y="163"/>
                  <a:pt x="124" y="163"/>
                  <a:pt x="124" y="163"/>
                </a:cubicBezTo>
                <a:cubicBezTo>
                  <a:pt x="124" y="162"/>
                  <a:pt x="125" y="162"/>
                  <a:pt x="125" y="162"/>
                </a:cubicBezTo>
                <a:cubicBezTo>
                  <a:pt x="125" y="162"/>
                  <a:pt x="125" y="163"/>
                  <a:pt x="125" y="163"/>
                </a:cubicBezTo>
                <a:cubicBezTo>
                  <a:pt x="125" y="163"/>
                  <a:pt x="125" y="163"/>
                  <a:pt x="125" y="164"/>
                </a:cubicBezTo>
                <a:cubicBezTo>
                  <a:pt x="125" y="164"/>
                  <a:pt x="125" y="164"/>
                  <a:pt x="125" y="164"/>
                </a:cubicBezTo>
                <a:cubicBezTo>
                  <a:pt x="125" y="165"/>
                  <a:pt x="125" y="165"/>
                  <a:pt x="125" y="165"/>
                </a:cubicBezTo>
                <a:cubicBezTo>
                  <a:pt x="125" y="165"/>
                  <a:pt x="125" y="166"/>
                  <a:pt x="125" y="166"/>
                </a:cubicBezTo>
                <a:cubicBezTo>
                  <a:pt x="125" y="166"/>
                  <a:pt x="125" y="167"/>
                  <a:pt x="125" y="167"/>
                </a:cubicBezTo>
                <a:cubicBezTo>
                  <a:pt x="125" y="167"/>
                  <a:pt x="125" y="167"/>
                  <a:pt x="125" y="168"/>
                </a:cubicBezTo>
                <a:cubicBezTo>
                  <a:pt x="125" y="168"/>
                  <a:pt x="125" y="168"/>
                  <a:pt x="125" y="169"/>
                </a:cubicBezTo>
                <a:cubicBezTo>
                  <a:pt x="125" y="169"/>
                  <a:pt x="125" y="169"/>
                  <a:pt x="125" y="169"/>
                </a:cubicBezTo>
                <a:cubicBezTo>
                  <a:pt x="125" y="169"/>
                  <a:pt x="125" y="169"/>
                  <a:pt x="125" y="169"/>
                </a:cubicBezTo>
                <a:cubicBezTo>
                  <a:pt x="125" y="169"/>
                  <a:pt x="125" y="169"/>
                  <a:pt x="125" y="169"/>
                </a:cubicBezTo>
                <a:cubicBezTo>
                  <a:pt x="125" y="169"/>
                  <a:pt x="125" y="169"/>
                  <a:pt x="125" y="169"/>
                </a:cubicBezTo>
                <a:cubicBezTo>
                  <a:pt x="125" y="169"/>
                  <a:pt x="125" y="169"/>
                  <a:pt x="125" y="169"/>
                </a:cubicBezTo>
                <a:cubicBezTo>
                  <a:pt x="125" y="170"/>
                  <a:pt x="125" y="170"/>
                  <a:pt x="126" y="170"/>
                </a:cubicBezTo>
                <a:cubicBezTo>
                  <a:pt x="126" y="170"/>
                  <a:pt x="126" y="170"/>
                  <a:pt x="126" y="170"/>
                </a:cubicBezTo>
                <a:cubicBezTo>
                  <a:pt x="126" y="170"/>
                  <a:pt x="126" y="170"/>
                  <a:pt x="126" y="170"/>
                </a:cubicBezTo>
                <a:cubicBezTo>
                  <a:pt x="126" y="170"/>
                  <a:pt x="126" y="170"/>
                  <a:pt x="126" y="171"/>
                </a:cubicBezTo>
                <a:cubicBezTo>
                  <a:pt x="126" y="171"/>
                  <a:pt x="126" y="171"/>
                  <a:pt x="126" y="171"/>
                </a:cubicBezTo>
                <a:cubicBezTo>
                  <a:pt x="126" y="171"/>
                  <a:pt x="126" y="171"/>
                  <a:pt x="126" y="172"/>
                </a:cubicBezTo>
                <a:cubicBezTo>
                  <a:pt x="126" y="172"/>
                  <a:pt x="126" y="172"/>
                  <a:pt x="125" y="172"/>
                </a:cubicBezTo>
                <a:cubicBezTo>
                  <a:pt x="125" y="172"/>
                  <a:pt x="125" y="172"/>
                  <a:pt x="125" y="172"/>
                </a:cubicBezTo>
                <a:cubicBezTo>
                  <a:pt x="124" y="172"/>
                  <a:pt x="124" y="172"/>
                  <a:pt x="124" y="173"/>
                </a:cubicBezTo>
                <a:cubicBezTo>
                  <a:pt x="123" y="173"/>
                  <a:pt x="123" y="173"/>
                  <a:pt x="123" y="173"/>
                </a:cubicBezTo>
                <a:cubicBezTo>
                  <a:pt x="123" y="173"/>
                  <a:pt x="123" y="174"/>
                  <a:pt x="123" y="174"/>
                </a:cubicBezTo>
                <a:cubicBezTo>
                  <a:pt x="123" y="175"/>
                  <a:pt x="123" y="175"/>
                  <a:pt x="123" y="175"/>
                </a:cubicBezTo>
                <a:cubicBezTo>
                  <a:pt x="123" y="175"/>
                  <a:pt x="123" y="175"/>
                  <a:pt x="124" y="176"/>
                </a:cubicBezTo>
                <a:cubicBezTo>
                  <a:pt x="124" y="176"/>
                  <a:pt x="124" y="176"/>
                  <a:pt x="124" y="176"/>
                </a:cubicBezTo>
                <a:cubicBezTo>
                  <a:pt x="124" y="176"/>
                  <a:pt x="125" y="176"/>
                  <a:pt x="125" y="177"/>
                </a:cubicBezTo>
                <a:cubicBezTo>
                  <a:pt x="125" y="177"/>
                  <a:pt x="125" y="177"/>
                  <a:pt x="125" y="177"/>
                </a:cubicBezTo>
                <a:cubicBezTo>
                  <a:pt x="126" y="177"/>
                  <a:pt x="126" y="177"/>
                  <a:pt x="126" y="177"/>
                </a:cubicBezTo>
                <a:cubicBezTo>
                  <a:pt x="126" y="177"/>
                  <a:pt x="126" y="178"/>
                  <a:pt x="126" y="178"/>
                </a:cubicBezTo>
                <a:cubicBezTo>
                  <a:pt x="126" y="178"/>
                  <a:pt x="127" y="178"/>
                  <a:pt x="127" y="178"/>
                </a:cubicBezTo>
                <a:cubicBezTo>
                  <a:pt x="127" y="178"/>
                  <a:pt x="127" y="178"/>
                  <a:pt x="127" y="178"/>
                </a:cubicBezTo>
                <a:cubicBezTo>
                  <a:pt x="127" y="178"/>
                  <a:pt x="127" y="179"/>
                  <a:pt x="127" y="179"/>
                </a:cubicBezTo>
                <a:cubicBezTo>
                  <a:pt x="127" y="179"/>
                  <a:pt x="127" y="179"/>
                  <a:pt x="127" y="179"/>
                </a:cubicBezTo>
                <a:cubicBezTo>
                  <a:pt x="127" y="179"/>
                  <a:pt x="127" y="179"/>
                  <a:pt x="127" y="179"/>
                </a:cubicBezTo>
                <a:cubicBezTo>
                  <a:pt x="126" y="179"/>
                  <a:pt x="126" y="179"/>
                  <a:pt x="125" y="180"/>
                </a:cubicBezTo>
                <a:cubicBezTo>
                  <a:pt x="125" y="180"/>
                  <a:pt x="125" y="180"/>
                  <a:pt x="124" y="181"/>
                </a:cubicBezTo>
                <a:cubicBezTo>
                  <a:pt x="124" y="181"/>
                  <a:pt x="124" y="181"/>
                  <a:pt x="123" y="182"/>
                </a:cubicBezTo>
                <a:cubicBezTo>
                  <a:pt x="123" y="182"/>
                  <a:pt x="123" y="182"/>
                  <a:pt x="123" y="183"/>
                </a:cubicBezTo>
                <a:cubicBezTo>
                  <a:pt x="123" y="183"/>
                  <a:pt x="123" y="183"/>
                  <a:pt x="123" y="183"/>
                </a:cubicBezTo>
                <a:cubicBezTo>
                  <a:pt x="123" y="183"/>
                  <a:pt x="123" y="183"/>
                  <a:pt x="122" y="183"/>
                </a:cubicBezTo>
                <a:cubicBezTo>
                  <a:pt x="122" y="183"/>
                  <a:pt x="122" y="183"/>
                  <a:pt x="122" y="183"/>
                </a:cubicBezTo>
                <a:cubicBezTo>
                  <a:pt x="122" y="183"/>
                  <a:pt x="122" y="183"/>
                  <a:pt x="122" y="183"/>
                </a:cubicBezTo>
                <a:cubicBezTo>
                  <a:pt x="122" y="183"/>
                  <a:pt x="121" y="184"/>
                  <a:pt x="121" y="184"/>
                </a:cubicBezTo>
                <a:cubicBezTo>
                  <a:pt x="121" y="184"/>
                  <a:pt x="121" y="184"/>
                  <a:pt x="121" y="184"/>
                </a:cubicBezTo>
                <a:cubicBezTo>
                  <a:pt x="121" y="184"/>
                  <a:pt x="121" y="184"/>
                  <a:pt x="121" y="184"/>
                </a:cubicBezTo>
                <a:cubicBezTo>
                  <a:pt x="120" y="184"/>
                  <a:pt x="120" y="184"/>
                  <a:pt x="120" y="184"/>
                </a:cubicBezTo>
                <a:cubicBezTo>
                  <a:pt x="120" y="184"/>
                  <a:pt x="120" y="184"/>
                  <a:pt x="120" y="185"/>
                </a:cubicBezTo>
                <a:cubicBezTo>
                  <a:pt x="120" y="185"/>
                  <a:pt x="120" y="185"/>
                  <a:pt x="120" y="185"/>
                </a:cubicBezTo>
                <a:cubicBezTo>
                  <a:pt x="120" y="185"/>
                  <a:pt x="120" y="185"/>
                  <a:pt x="120" y="185"/>
                </a:cubicBezTo>
                <a:cubicBezTo>
                  <a:pt x="120" y="185"/>
                  <a:pt x="120" y="185"/>
                  <a:pt x="120" y="185"/>
                </a:cubicBezTo>
                <a:cubicBezTo>
                  <a:pt x="120" y="185"/>
                  <a:pt x="120" y="186"/>
                  <a:pt x="120" y="186"/>
                </a:cubicBezTo>
                <a:cubicBezTo>
                  <a:pt x="120" y="186"/>
                  <a:pt x="120" y="186"/>
                  <a:pt x="121" y="186"/>
                </a:cubicBezTo>
                <a:cubicBezTo>
                  <a:pt x="121" y="186"/>
                  <a:pt x="121" y="186"/>
                  <a:pt x="121" y="186"/>
                </a:cubicBezTo>
                <a:cubicBezTo>
                  <a:pt x="121" y="186"/>
                  <a:pt x="121" y="186"/>
                  <a:pt x="121" y="187"/>
                </a:cubicBezTo>
                <a:cubicBezTo>
                  <a:pt x="121" y="187"/>
                  <a:pt x="121" y="187"/>
                  <a:pt x="120" y="187"/>
                </a:cubicBezTo>
                <a:cubicBezTo>
                  <a:pt x="120" y="187"/>
                  <a:pt x="120" y="187"/>
                  <a:pt x="120" y="187"/>
                </a:cubicBezTo>
                <a:cubicBezTo>
                  <a:pt x="120" y="187"/>
                  <a:pt x="120" y="187"/>
                  <a:pt x="120" y="188"/>
                </a:cubicBezTo>
                <a:cubicBezTo>
                  <a:pt x="119" y="188"/>
                  <a:pt x="119" y="188"/>
                  <a:pt x="119" y="188"/>
                </a:cubicBezTo>
                <a:cubicBezTo>
                  <a:pt x="119" y="188"/>
                  <a:pt x="119" y="188"/>
                  <a:pt x="119" y="188"/>
                </a:cubicBezTo>
                <a:cubicBezTo>
                  <a:pt x="118" y="188"/>
                  <a:pt x="118" y="189"/>
                  <a:pt x="118" y="189"/>
                </a:cubicBezTo>
                <a:cubicBezTo>
                  <a:pt x="118" y="189"/>
                  <a:pt x="118" y="189"/>
                  <a:pt x="117" y="189"/>
                </a:cubicBezTo>
                <a:cubicBezTo>
                  <a:pt x="117" y="189"/>
                  <a:pt x="117" y="189"/>
                  <a:pt x="117" y="189"/>
                </a:cubicBezTo>
                <a:cubicBezTo>
                  <a:pt x="116" y="189"/>
                  <a:pt x="116" y="189"/>
                  <a:pt x="116" y="189"/>
                </a:cubicBezTo>
                <a:cubicBezTo>
                  <a:pt x="116" y="189"/>
                  <a:pt x="116" y="189"/>
                  <a:pt x="116" y="189"/>
                </a:cubicBezTo>
                <a:cubicBezTo>
                  <a:pt x="116" y="189"/>
                  <a:pt x="115" y="189"/>
                  <a:pt x="115" y="189"/>
                </a:cubicBezTo>
                <a:cubicBezTo>
                  <a:pt x="115" y="189"/>
                  <a:pt x="115" y="189"/>
                  <a:pt x="115" y="189"/>
                </a:cubicBezTo>
                <a:cubicBezTo>
                  <a:pt x="115" y="189"/>
                  <a:pt x="115" y="189"/>
                  <a:pt x="115" y="189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3" y="189"/>
                  <a:pt x="113" y="189"/>
                  <a:pt x="113" y="189"/>
                </a:cubicBezTo>
                <a:cubicBezTo>
                  <a:pt x="113" y="189"/>
                  <a:pt x="113" y="189"/>
                  <a:pt x="113" y="189"/>
                </a:cubicBezTo>
                <a:cubicBezTo>
                  <a:pt x="112" y="189"/>
                  <a:pt x="112" y="189"/>
                  <a:pt x="112" y="189"/>
                </a:cubicBezTo>
                <a:cubicBezTo>
                  <a:pt x="112" y="189"/>
                  <a:pt x="112" y="189"/>
                  <a:pt x="112" y="189"/>
                </a:cubicBezTo>
                <a:cubicBezTo>
                  <a:pt x="111" y="189"/>
                  <a:pt x="111" y="189"/>
                  <a:pt x="111" y="189"/>
                </a:cubicBezTo>
                <a:cubicBezTo>
                  <a:pt x="111" y="189"/>
                  <a:pt x="111" y="189"/>
                  <a:pt x="111" y="190"/>
                </a:cubicBezTo>
                <a:cubicBezTo>
                  <a:pt x="110" y="190"/>
                  <a:pt x="110" y="190"/>
                  <a:pt x="110" y="191"/>
                </a:cubicBezTo>
                <a:cubicBezTo>
                  <a:pt x="110" y="191"/>
                  <a:pt x="110" y="191"/>
                  <a:pt x="110" y="192"/>
                </a:cubicBezTo>
                <a:cubicBezTo>
                  <a:pt x="110" y="192"/>
                  <a:pt x="110" y="192"/>
                  <a:pt x="109" y="192"/>
                </a:cubicBezTo>
                <a:cubicBezTo>
                  <a:pt x="109" y="193"/>
                  <a:pt x="109" y="193"/>
                  <a:pt x="109" y="193"/>
                </a:cubicBezTo>
                <a:cubicBezTo>
                  <a:pt x="109" y="193"/>
                  <a:pt x="109" y="194"/>
                  <a:pt x="109" y="194"/>
                </a:cubicBezTo>
                <a:cubicBezTo>
                  <a:pt x="109" y="194"/>
                  <a:pt x="109" y="194"/>
                  <a:pt x="109" y="195"/>
                </a:cubicBezTo>
                <a:cubicBezTo>
                  <a:pt x="109" y="195"/>
                  <a:pt x="109" y="195"/>
                  <a:pt x="109" y="196"/>
                </a:cubicBezTo>
                <a:cubicBezTo>
                  <a:pt x="109" y="196"/>
                  <a:pt x="109" y="196"/>
                  <a:pt x="109" y="196"/>
                </a:cubicBezTo>
                <a:cubicBezTo>
                  <a:pt x="109" y="196"/>
                  <a:pt x="109" y="196"/>
                  <a:pt x="108" y="197"/>
                </a:cubicBezTo>
                <a:cubicBezTo>
                  <a:pt x="108" y="197"/>
                  <a:pt x="108" y="197"/>
                  <a:pt x="108" y="197"/>
                </a:cubicBezTo>
                <a:cubicBezTo>
                  <a:pt x="108" y="197"/>
                  <a:pt x="108" y="197"/>
                  <a:pt x="107" y="197"/>
                </a:cubicBezTo>
                <a:cubicBezTo>
                  <a:pt x="107" y="197"/>
                  <a:pt x="107" y="198"/>
                  <a:pt x="107" y="198"/>
                </a:cubicBezTo>
                <a:cubicBezTo>
                  <a:pt x="107" y="198"/>
                  <a:pt x="106" y="198"/>
                  <a:pt x="106" y="198"/>
                </a:cubicBezTo>
                <a:cubicBezTo>
                  <a:pt x="106" y="198"/>
                  <a:pt x="106" y="198"/>
                  <a:pt x="106" y="199"/>
                </a:cubicBezTo>
                <a:cubicBezTo>
                  <a:pt x="106" y="199"/>
                  <a:pt x="106" y="199"/>
                  <a:pt x="106" y="199"/>
                </a:cubicBezTo>
                <a:cubicBezTo>
                  <a:pt x="106" y="199"/>
                  <a:pt x="106" y="199"/>
                  <a:pt x="105" y="199"/>
                </a:cubicBezTo>
                <a:cubicBezTo>
                  <a:pt x="105" y="200"/>
                  <a:pt x="105" y="200"/>
                  <a:pt x="106" y="200"/>
                </a:cubicBezTo>
                <a:cubicBezTo>
                  <a:pt x="106" y="200"/>
                  <a:pt x="106" y="200"/>
                  <a:pt x="106" y="201"/>
                </a:cubicBezTo>
                <a:cubicBezTo>
                  <a:pt x="106" y="201"/>
                  <a:pt x="106" y="201"/>
                  <a:pt x="106" y="201"/>
                </a:cubicBezTo>
                <a:cubicBezTo>
                  <a:pt x="105" y="202"/>
                  <a:pt x="105" y="202"/>
                  <a:pt x="104" y="202"/>
                </a:cubicBezTo>
                <a:cubicBezTo>
                  <a:pt x="104" y="203"/>
                  <a:pt x="104" y="203"/>
                  <a:pt x="103" y="203"/>
                </a:cubicBezTo>
                <a:cubicBezTo>
                  <a:pt x="103" y="203"/>
                  <a:pt x="102" y="204"/>
                  <a:pt x="102" y="204"/>
                </a:cubicBezTo>
                <a:cubicBezTo>
                  <a:pt x="101" y="204"/>
                  <a:pt x="101" y="204"/>
                  <a:pt x="100" y="204"/>
                </a:cubicBezTo>
                <a:cubicBezTo>
                  <a:pt x="100" y="204"/>
                  <a:pt x="100" y="204"/>
                  <a:pt x="100" y="204"/>
                </a:cubicBezTo>
                <a:cubicBezTo>
                  <a:pt x="99" y="204"/>
                  <a:pt x="99" y="204"/>
                  <a:pt x="99" y="204"/>
                </a:cubicBezTo>
                <a:cubicBezTo>
                  <a:pt x="99" y="204"/>
                  <a:pt x="99" y="204"/>
                  <a:pt x="99" y="204"/>
                </a:cubicBezTo>
                <a:cubicBezTo>
                  <a:pt x="98" y="204"/>
                  <a:pt x="98" y="204"/>
                  <a:pt x="98" y="204"/>
                </a:cubicBezTo>
                <a:cubicBezTo>
                  <a:pt x="98" y="204"/>
                  <a:pt x="97" y="204"/>
                  <a:pt x="97" y="204"/>
                </a:cubicBezTo>
                <a:cubicBezTo>
                  <a:pt x="97" y="205"/>
                  <a:pt x="97" y="205"/>
                  <a:pt x="97" y="205"/>
                </a:cubicBezTo>
                <a:cubicBezTo>
                  <a:pt x="97" y="205"/>
                  <a:pt x="97" y="205"/>
                  <a:pt x="97" y="205"/>
                </a:cubicBezTo>
                <a:cubicBezTo>
                  <a:pt x="97" y="205"/>
                  <a:pt x="97" y="206"/>
                  <a:pt x="97" y="206"/>
                </a:cubicBezTo>
                <a:cubicBezTo>
                  <a:pt x="97" y="206"/>
                  <a:pt x="97" y="206"/>
                  <a:pt x="97" y="207"/>
                </a:cubicBezTo>
                <a:cubicBezTo>
                  <a:pt x="97" y="207"/>
                  <a:pt x="96" y="207"/>
                  <a:pt x="96" y="207"/>
                </a:cubicBezTo>
                <a:cubicBezTo>
                  <a:pt x="96" y="207"/>
                  <a:pt x="96" y="208"/>
                  <a:pt x="96" y="208"/>
                </a:cubicBezTo>
                <a:cubicBezTo>
                  <a:pt x="96" y="208"/>
                  <a:pt x="95" y="208"/>
                  <a:pt x="95" y="208"/>
                </a:cubicBezTo>
                <a:cubicBezTo>
                  <a:pt x="95" y="208"/>
                  <a:pt x="94" y="208"/>
                  <a:pt x="94" y="208"/>
                </a:cubicBezTo>
                <a:cubicBezTo>
                  <a:pt x="93" y="209"/>
                  <a:pt x="93" y="209"/>
                  <a:pt x="93" y="209"/>
                </a:cubicBezTo>
                <a:cubicBezTo>
                  <a:pt x="93" y="209"/>
                  <a:pt x="92" y="210"/>
                  <a:pt x="92" y="210"/>
                </a:cubicBezTo>
                <a:cubicBezTo>
                  <a:pt x="92" y="210"/>
                  <a:pt x="92" y="211"/>
                  <a:pt x="92" y="211"/>
                </a:cubicBezTo>
                <a:cubicBezTo>
                  <a:pt x="92" y="211"/>
                  <a:pt x="92" y="212"/>
                  <a:pt x="92" y="212"/>
                </a:cubicBezTo>
                <a:cubicBezTo>
                  <a:pt x="92" y="213"/>
                  <a:pt x="92" y="213"/>
                  <a:pt x="92" y="214"/>
                </a:cubicBezTo>
                <a:cubicBezTo>
                  <a:pt x="92" y="214"/>
                  <a:pt x="93" y="215"/>
                  <a:pt x="93" y="215"/>
                </a:cubicBezTo>
                <a:cubicBezTo>
                  <a:pt x="93" y="215"/>
                  <a:pt x="94" y="216"/>
                  <a:pt x="95" y="216"/>
                </a:cubicBezTo>
                <a:cubicBezTo>
                  <a:pt x="94" y="216"/>
                  <a:pt x="94" y="216"/>
                  <a:pt x="94" y="217"/>
                </a:cubicBezTo>
                <a:cubicBezTo>
                  <a:pt x="94" y="217"/>
                  <a:pt x="94" y="217"/>
                  <a:pt x="94" y="217"/>
                </a:cubicBezTo>
                <a:cubicBezTo>
                  <a:pt x="94" y="217"/>
                  <a:pt x="94" y="217"/>
                  <a:pt x="93" y="217"/>
                </a:cubicBezTo>
                <a:cubicBezTo>
                  <a:pt x="93" y="217"/>
                  <a:pt x="93" y="218"/>
                  <a:pt x="93" y="218"/>
                </a:cubicBezTo>
                <a:cubicBezTo>
                  <a:pt x="93" y="218"/>
                  <a:pt x="93" y="218"/>
                  <a:pt x="92" y="218"/>
                </a:cubicBezTo>
                <a:cubicBezTo>
                  <a:pt x="92" y="218"/>
                  <a:pt x="92" y="218"/>
                  <a:pt x="92" y="218"/>
                </a:cubicBezTo>
                <a:cubicBezTo>
                  <a:pt x="92" y="218"/>
                  <a:pt x="92" y="218"/>
                  <a:pt x="92" y="218"/>
                </a:cubicBezTo>
                <a:cubicBezTo>
                  <a:pt x="91" y="218"/>
                  <a:pt x="91" y="219"/>
                  <a:pt x="91" y="219"/>
                </a:cubicBezTo>
                <a:cubicBezTo>
                  <a:pt x="91" y="219"/>
                  <a:pt x="91" y="219"/>
                  <a:pt x="91" y="219"/>
                </a:cubicBezTo>
                <a:cubicBezTo>
                  <a:pt x="91" y="219"/>
                  <a:pt x="91" y="218"/>
                  <a:pt x="90" y="218"/>
                </a:cubicBezTo>
                <a:cubicBezTo>
                  <a:pt x="90" y="218"/>
                  <a:pt x="90" y="218"/>
                  <a:pt x="90" y="218"/>
                </a:cubicBezTo>
                <a:cubicBezTo>
                  <a:pt x="90" y="218"/>
                  <a:pt x="90" y="218"/>
                  <a:pt x="90" y="218"/>
                </a:cubicBezTo>
                <a:cubicBezTo>
                  <a:pt x="90" y="218"/>
                  <a:pt x="90" y="218"/>
                  <a:pt x="90" y="218"/>
                </a:cubicBezTo>
                <a:cubicBezTo>
                  <a:pt x="89" y="218"/>
                  <a:pt x="89" y="218"/>
                  <a:pt x="89" y="218"/>
                </a:cubicBezTo>
                <a:cubicBezTo>
                  <a:pt x="89" y="218"/>
                  <a:pt x="89" y="218"/>
                  <a:pt x="89" y="218"/>
                </a:cubicBezTo>
                <a:cubicBezTo>
                  <a:pt x="89" y="218"/>
                  <a:pt x="89" y="218"/>
                  <a:pt x="89" y="218"/>
                </a:cubicBezTo>
                <a:cubicBezTo>
                  <a:pt x="89" y="217"/>
                  <a:pt x="89" y="217"/>
                  <a:pt x="89" y="217"/>
                </a:cubicBezTo>
                <a:cubicBezTo>
                  <a:pt x="89" y="216"/>
                  <a:pt x="89" y="216"/>
                  <a:pt x="89" y="216"/>
                </a:cubicBezTo>
                <a:cubicBezTo>
                  <a:pt x="89" y="216"/>
                  <a:pt x="89" y="216"/>
                  <a:pt x="89" y="215"/>
                </a:cubicBezTo>
                <a:cubicBezTo>
                  <a:pt x="89" y="215"/>
                  <a:pt x="89" y="215"/>
                  <a:pt x="89" y="215"/>
                </a:cubicBezTo>
                <a:cubicBezTo>
                  <a:pt x="89" y="214"/>
                  <a:pt x="89" y="214"/>
                  <a:pt x="89" y="214"/>
                </a:cubicBezTo>
                <a:cubicBezTo>
                  <a:pt x="89" y="213"/>
                  <a:pt x="89" y="213"/>
                  <a:pt x="89" y="213"/>
                </a:cubicBezTo>
                <a:cubicBezTo>
                  <a:pt x="89" y="212"/>
                  <a:pt x="89" y="212"/>
                  <a:pt x="89" y="212"/>
                </a:cubicBezTo>
                <a:cubicBezTo>
                  <a:pt x="88" y="212"/>
                  <a:pt x="88" y="211"/>
                  <a:pt x="88" y="211"/>
                </a:cubicBezTo>
                <a:cubicBezTo>
                  <a:pt x="88" y="211"/>
                  <a:pt x="88" y="211"/>
                  <a:pt x="88" y="211"/>
                </a:cubicBezTo>
                <a:cubicBezTo>
                  <a:pt x="88" y="211"/>
                  <a:pt x="88" y="211"/>
                  <a:pt x="88" y="211"/>
                </a:cubicBezTo>
                <a:cubicBezTo>
                  <a:pt x="88" y="211"/>
                  <a:pt x="88" y="211"/>
                  <a:pt x="88" y="211"/>
                </a:cubicBezTo>
                <a:cubicBezTo>
                  <a:pt x="88" y="211"/>
                  <a:pt x="88" y="211"/>
                  <a:pt x="88" y="211"/>
                </a:cubicBezTo>
                <a:cubicBezTo>
                  <a:pt x="88" y="211"/>
                  <a:pt x="87" y="211"/>
                  <a:pt x="87" y="211"/>
                </a:cubicBezTo>
                <a:cubicBezTo>
                  <a:pt x="87" y="211"/>
                  <a:pt x="87" y="211"/>
                  <a:pt x="87" y="211"/>
                </a:cubicBezTo>
                <a:cubicBezTo>
                  <a:pt x="86" y="211"/>
                  <a:pt x="86" y="211"/>
                  <a:pt x="86" y="211"/>
                </a:cubicBezTo>
                <a:cubicBezTo>
                  <a:pt x="86" y="211"/>
                  <a:pt x="86" y="211"/>
                  <a:pt x="86" y="211"/>
                </a:cubicBezTo>
                <a:cubicBezTo>
                  <a:pt x="86" y="210"/>
                  <a:pt x="86" y="210"/>
                  <a:pt x="85" y="210"/>
                </a:cubicBezTo>
                <a:cubicBezTo>
                  <a:pt x="85" y="210"/>
                  <a:pt x="85" y="210"/>
                  <a:pt x="85" y="210"/>
                </a:cubicBezTo>
                <a:cubicBezTo>
                  <a:pt x="84" y="210"/>
                  <a:pt x="84" y="210"/>
                  <a:pt x="84" y="210"/>
                </a:cubicBezTo>
                <a:cubicBezTo>
                  <a:pt x="84" y="210"/>
                  <a:pt x="84" y="209"/>
                  <a:pt x="84" y="209"/>
                </a:cubicBezTo>
                <a:cubicBezTo>
                  <a:pt x="83" y="209"/>
                  <a:pt x="83" y="209"/>
                  <a:pt x="83" y="209"/>
                </a:cubicBezTo>
                <a:cubicBezTo>
                  <a:pt x="83" y="209"/>
                  <a:pt x="83" y="209"/>
                  <a:pt x="83" y="209"/>
                </a:cubicBezTo>
                <a:cubicBezTo>
                  <a:pt x="83" y="209"/>
                  <a:pt x="82" y="209"/>
                  <a:pt x="82" y="209"/>
                </a:cubicBezTo>
                <a:cubicBezTo>
                  <a:pt x="82" y="209"/>
                  <a:pt x="82" y="209"/>
                  <a:pt x="82" y="210"/>
                </a:cubicBezTo>
                <a:cubicBezTo>
                  <a:pt x="81" y="210"/>
                  <a:pt x="81" y="210"/>
                  <a:pt x="81" y="210"/>
                </a:cubicBezTo>
                <a:cubicBezTo>
                  <a:pt x="80" y="210"/>
                  <a:pt x="80" y="210"/>
                  <a:pt x="80" y="210"/>
                </a:cubicBezTo>
                <a:cubicBezTo>
                  <a:pt x="79" y="210"/>
                  <a:pt x="79" y="210"/>
                  <a:pt x="79" y="210"/>
                </a:cubicBezTo>
                <a:cubicBezTo>
                  <a:pt x="78" y="210"/>
                  <a:pt x="78" y="210"/>
                  <a:pt x="78" y="210"/>
                </a:cubicBezTo>
                <a:cubicBezTo>
                  <a:pt x="77" y="210"/>
                  <a:pt x="77" y="210"/>
                  <a:pt x="77" y="210"/>
                </a:cubicBezTo>
                <a:cubicBezTo>
                  <a:pt x="76" y="210"/>
                  <a:pt x="76" y="210"/>
                  <a:pt x="76" y="210"/>
                </a:cubicBezTo>
                <a:cubicBezTo>
                  <a:pt x="75" y="210"/>
                  <a:pt x="75" y="210"/>
                  <a:pt x="75" y="210"/>
                </a:cubicBezTo>
                <a:cubicBezTo>
                  <a:pt x="74" y="210"/>
                  <a:pt x="74" y="210"/>
                  <a:pt x="74" y="211"/>
                </a:cubicBezTo>
                <a:cubicBezTo>
                  <a:pt x="74" y="211"/>
                  <a:pt x="74" y="211"/>
                  <a:pt x="74" y="211"/>
                </a:cubicBezTo>
                <a:cubicBezTo>
                  <a:pt x="73" y="211"/>
                  <a:pt x="73" y="211"/>
                  <a:pt x="73" y="211"/>
                </a:cubicBezTo>
                <a:cubicBezTo>
                  <a:pt x="73" y="211"/>
                  <a:pt x="73" y="211"/>
                  <a:pt x="73" y="211"/>
                </a:cubicBezTo>
                <a:cubicBezTo>
                  <a:pt x="73" y="211"/>
                  <a:pt x="73" y="211"/>
                  <a:pt x="73" y="211"/>
                </a:cubicBezTo>
                <a:cubicBezTo>
                  <a:pt x="73" y="211"/>
                  <a:pt x="73" y="211"/>
                  <a:pt x="73" y="211"/>
                </a:cubicBezTo>
                <a:cubicBezTo>
                  <a:pt x="73" y="211"/>
                  <a:pt x="73" y="211"/>
                  <a:pt x="73" y="210"/>
                </a:cubicBezTo>
                <a:cubicBezTo>
                  <a:pt x="73" y="210"/>
                  <a:pt x="73" y="210"/>
                  <a:pt x="73" y="210"/>
                </a:cubicBezTo>
                <a:cubicBezTo>
                  <a:pt x="73" y="210"/>
                  <a:pt x="73" y="210"/>
                  <a:pt x="72" y="210"/>
                </a:cubicBezTo>
                <a:cubicBezTo>
                  <a:pt x="72" y="210"/>
                  <a:pt x="72" y="210"/>
                  <a:pt x="72" y="210"/>
                </a:cubicBezTo>
                <a:cubicBezTo>
                  <a:pt x="72" y="210"/>
                  <a:pt x="72" y="210"/>
                  <a:pt x="72" y="210"/>
                </a:cubicBezTo>
                <a:cubicBezTo>
                  <a:pt x="72" y="210"/>
                  <a:pt x="72" y="210"/>
                  <a:pt x="72" y="210"/>
                </a:cubicBezTo>
                <a:cubicBezTo>
                  <a:pt x="72" y="209"/>
                  <a:pt x="72" y="209"/>
                  <a:pt x="72" y="209"/>
                </a:cubicBezTo>
                <a:cubicBezTo>
                  <a:pt x="72" y="209"/>
                  <a:pt x="71" y="209"/>
                  <a:pt x="71" y="209"/>
                </a:cubicBezTo>
                <a:cubicBezTo>
                  <a:pt x="71" y="209"/>
                  <a:pt x="71" y="209"/>
                  <a:pt x="71" y="209"/>
                </a:cubicBezTo>
                <a:cubicBezTo>
                  <a:pt x="71" y="209"/>
                  <a:pt x="71" y="209"/>
                  <a:pt x="71" y="209"/>
                </a:cubicBezTo>
                <a:cubicBezTo>
                  <a:pt x="71" y="209"/>
                  <a:pt x="71" y="209"/>
                  <a:pt x="71" y="209"/>
                </a:cubicBezTo>
                <a:cubicBezTo>
                  <a:pt x="71" y="208"/>
                  <a:pt x="72" y="208"/>
                  <a:pt x="72" y="208"/>
                </a:cubicBezTo>
                <a:cubicBezTo>
                  <a:pt x="72" y="208"/>
                  <a:pt x="72" y="208"/>
                  <a:pt x="73" y="208"/>
                </a:cubicBezTo>
                <a:cubicBezTo>
                  <a:pt x="73" y="208"/>
                  <a:pt x="73" y="208"/>
                  <a:pt x="73" y="208"/>
                </a:cubicBezTo>
                <a:cubicBezTo>
                  <a:pt x="73" y="208"/>
                  <a:pt x="74" y="208"/>
                  <a:pt x="74" y="208"/>
                </a:cubicBezTo>
                <a:cubicBezTo>
                  <a:pt x="74" y="208"/>
                  <a:pt x="74" y="207"/>
                  <a:pt x="75" y="207"/>
                </a:cubicBezTo>
                <a:cubicBezTo>
                  <a:pt x="75" y="207"/>
                  <a:pt x="75" y="207"/>
                  <a:pt x="76" y="207"/>
                </a:cubicBezTo>
                <a:cubicBezTo>
                  <a:pt x="76" y="206"/>
                  <a:pt x="76" y="206"/>
                  <a:pt x="76" y="206"/>
                </a:cubicBezTo>
                <a:cubicBezTo>
                  <a:pt x="77" y="206"/>
                  <a:pt x="77" y="205"/>
                  <a:pt x="77" y="205"/>
                </a:cubicBezTo>
                <a:cubicBezTo>
                  <a:pt x="77" y="205"/>
                  <a:pt x="77" y="204"/>
                  <a:pt x="77" y="204"/>
                </a:cubicBezTo>
                <a:cubicBezTo>
                  <a:pt x="77" y="204"/>
                  <a:pt x="77" y="204"/>
                  <a:pt x="77" y="204"/>
                </a:cubicBezTo>
                <a:cubicBezTo>
                  <a:pt x="77" y="203"/>
                  <a:pt x="76" y="203"/>
                  <a:pt x="76" y="203"/>
                </a:cubicBezTo>
                <a:cubicBezTo>
                  <a:pt x="76" y="203"/>
                  <a:pt x="76" y="203"/>
                  <a:pt x="76" y="203"/>
                </a:cubicBezTo>
                <a:cubicBezTo>
                  <a:pt x="75" y="203"/>
                  <a:pt x="75" y="202"/>
                  <a:pt x="74" y="202"/>
                </a:cubicBezTo>
                <a:cubicBezTo>
                  <a:pt x="74" y="202"/>
                  <a:pt x="73" y="201"/>
                  <a:pt x="73" y="201"/>
                </a:cubicBezTo>
                <a:cubicBezTo>
                  <a:pt x="73" y="201"/>
                  <a:pt x="72" y="201"/>
                  <a:pt x="72" y="201"/>
                </a:cubicBezTo>
                <a:cubicBezTo>
                  <a:pt x="71" y="200"/>
                  <a:pt x="71" y="200"/>
                  <a:pt x="70" y="200"/>
                </a:cubicBezTo>
                <a:cubicBezTo>
                  <a:pt x="70" y="200"/>
                  <a:pt x="70" y="200"/>
                  <a:pt x="70" y="200"/>
                </a:cubicBezTo>
                <a:cubicBezTo>
                  <a:pt x="69" y="200"/>
                  <a:pt x="69" y="200"/>
                  <a:pt x="69" y="200"/>
                </a:cubicBezTo>
                <a:cubicBezTo>
                  <a:pt x="69" y="200"/>
                  <a:pt x="68" y="200"/>
                  <a:pt x="68" y="200"/>
                </a:cubicBezTo>
                <a:cubicBezTo>
                  <a:pt x="68" y="200"/>
                  <a:pt x="67" y="200"/>
                  <a:pt x="67" y="201"/>
                </a:cubicBezTo>
                <a:cubicBezTo>
                  <a:pt x="67" y="200"/>
                  <a:pt x="66" y="200"/>
                  <a:pt x="66" y="200"/>
                </a:cubicBezTo>
                <a:cubicBezTo>
                  <a:pt x="66" y="200"/>
                  <a:pt x="65" y="200"/>
                  <a:pt x="65" y="200"/>
                </a:cubicBezTo>
                <a:cubicBezTo>
                  <a:pt x="65" y="200"/>
                  <a:pt x="65" y="200"/>
                  <a:pt x="65" y="200"/>
                </a:cubicBezTo>
                <a:cubicBezTo>
                  <a:pt x="65" y="200"/>
                  <a:pt x="65" y="200"/>
                  <a:pt x="65" y="200"/>
                </a:cubicBezTo>
                <a:cubicBezTo>
                  <a:pt x="65" y="199"/>
                  <a:pt x="65" y="199"/>
                  <a:pt x="65" y="199"/>
                </a:cubicBezTo>
                <a:cubicBezTo>
                  <a:pt x="65" y="199"/>
                  <a:pt x="65" y="199"/>
                  <a:pt x="65" y="199"/>
                </a:cubicBezTo>
                <a:cubicBezTo>
                  <a:pt x="65" y="199"/>
                  <a:pt x="65" y="198"/>
                  <a:pt x="65" y="198"/>
                </a:cubicBezTo>
                <a:cubicBezTo>
                  <a:pt x="65" y="198"/>
                  <a:pt x="65" y="198"/>
                  <a:pt x="64" y="198"/>
                </a:cubicBezTo>
                <a:cubicBezTo>
                  <a:pt x="64" y="198"/>
                  <a:pt x="64" y="198"/>
                  <a:pt x="64" y="198"/>
                </a:cubicBezTo>
                <a:cubicBezTo>
                  <a:pt x="63" y="198"/>
                  <a:pt x="63" y="197"/>
                  <a:pt x="63" y="197"/>
                </a:cubicBezTo>
                <a:cubicBezTo>
                  <a:pt x="63" y="197"/>
                  <a:pt x="63" y="197"/>
                  <a:pt x="63" y="197"/>
                </a:cubicBezTo>
                <a:cubicBezTo>
                  <a:pt x="62" y="196"/>
                  <a:pt x="62" y="196"/>
                  <a:pt x="62" y="196"/>
                </a:cubicBezTo>
                <a:cubicBezTo>
                  <a:pt x="62" y="196"/>
                  <a:pt x="62" y="196"/>
                  <a:pt x="62" y="196"/>
                </a:cubicBezTo>
                <a:cubicBezTo>
                  <a:pt x="62" y="195"/>
                  <a:pt x="62" y="195"/>
                  <a:pt x="62" y="195"/>
                </a:cubicBezTo>
                <a:cubicBezTo>
                  <a:pt x="62" y="195"/>
                  <a:pt x="62" y="195"/>
                  <a:pt x="62" y="195"/>
                </a:cubicBezTo>
                <a:cubicBezTo>
                  <a:pt x="61" y="195"/>
                  <a:pt x="61" y="195"/>
                  <a:pt x="61" y="195"/>
                </a:cubicBezTo>
                <a:cubicBezTo>
                  <a:pt x="61" y="195"/>
                  <a:pt x="61" y="195"/>
                  <a:pt x="62" y="194"/>
                </a:cubicBezTo>
                <a:cubicBezTo>
                  <a:pt x="62" y="194"/>
                  <a:pt x="62" y="194"/>
                  <a:pt x="62" y="194"/>
                </a:cubicBezTo>
                <a:cubicBezTo>
                  <a:pt x="62" y="194"/>
                  <a:pt x="62" y="194"/>
                  <a:pt x="62" y="194"/>
                </a:cubicBezTo>
                <a:cubicBezTo>
                  <a:pt x="62" y="194"/>
                  <a:pt x="62" y="194"/>
                  <a:pt x="62" y="194"/>
                </a:cubicBezTo>
                <a:cubicBezTo>
                  <a:pt x="61" y="194"/>
                  <a:pt x="61" y="194"/>
                  <a:pt x="60" y="194"/>
                </a:cubicBezTo>
                <a:cubicBezTo>
                  <a:pt x="60" y="194"/>
                  <a:pt x="59" y="195"/>
                  <a:pt x="59" y="195"/>
                </a:cubicBezTo>
                <a:cubicBezTo>
                  <a:pt x="59" y="195"/>
                  <a:pt x="58" y="195"/>
                  <a:pt x="58" y="196"/>
                </a:cubicBezTo>
                <a:cubicBezTo>
                  <a:pt x="58" y="196"/>
                  <a:pt x="58" y="197"/>
                  <a:pt x="59" y="197"/>
                </a:cubicBezTo>
                <a:cubicBezTo>
                  <a:pt x="59" y="197"/>
                  <a:pt x="59" y="197"/>
                  <a:pt x="59" y="197"/>
                </a:cubicBezTo>
                <a:cubicBezTo>
                  <a:pt x="59" y="198"/>
                  <a:pt x="59" y="198"/>
                  <a:pt x="59" y="198"/>
                </a:cubicBezTo>
                <a:cubicBezTo>
                  <a:pt x="59" y="198"/>
                  <a:pt x="59" y="198"/>
                  <a:pt x="59" y="198"/>
                </a:cubicBezTo>
                <a:cubicBezTo>
                  <a:pt x="59" y="198"/>
                  <a:pt x="59" y="198"/>
                  <a:pt x="59" y="198"/>
                </a:cubicBezTo>
                <a:cubicBezTo>
                  <a:pt x="59" y="198"/>
                  <a:pt x="59" y="198"/>
                  <a:pt x="59" y="198"/>
                </a:cubicBezTo>
                <a:cubicBezTo>
                  <a:pt x="59" y="198"/>
                  <a:pt x="59" y="198"/>
                  <a:pt x="59" y="198"/>
                </a:cubicBezTo>
                <a:cubicBezTo>
                  <a:pt x="59" y="198"/>
                  <a:pt x="59" y="198"/>
                  <a:pt x="59" y="198"/>
                </a:cubicBezTo>
                <a:cubicBezTo>
                  <a:pt x="59" y="198"/>
                  <a:pt x="58" y="198"/>
                  <a:pt x="58" y="198"/>
                </a:cubicBezTo>
                <a:cubicBezTo>
                  <a:pt x="58" y="199"/>
                  <a:pt x="58" y="199"/>
                  <a:pt x="58" y="199"/>
                </a:cubicBezTo>
                <a:cubicBezTo>
                  <a:pt x="58" y="199"/>
                  <a:pt x="58" y="199"/>
                  <a:pt x="58" y="199"/>
                </a:cubicBezTo>
                <a:cubicBezTo>
                  <a:pt x="58" y="199"/>
                  <a:pt x="58" y="199"/>
                  <a:pt x="57" y="199"/>
                </a:cubicBezTo>
                <a:cubicBezTo>
                  <a:pt x="57" y="199"/>
                  <a:pt x="57" y="199"/>
                  <a:pt x="57" y="199"/>
                </a:cubicBezTo>
                <a:cubicBezTo>
                  <a:pt x="57" y="199"/>
                  <a:pt x="57" y="199"/>
                  <a:pt x="57" y="199"/>
                </a:cubicBezTo>
                <a:cubicBezTo>
                  <a:pt x="57" y="199"/>
                  <a:pt x="57" y="199"/>
                  <a:pt x="57" y="199"/>
                </a:cubicBezTo>
                <a:cubicBezTo>
                  <a:pt x="57" y="199"/>
                  <a:pt x="57" y="199"/>
                  <a:pt x="56" y="199"/>
                </a:cubicBezTo>
                <a:cubicBezTo>
                  <a:pt x="56" y="199"/>
                  <a:pt x="56" y="199"/>
                  <a:pt x="56" y="199"/>
                </a:cubicBezTo>
                <a:cubicBezTo>
                  <a:pt x="56" y="199"/>
                  <a:pt x="56" y="199"/>
                  <a:pt x="56" y="199"/>
                </a:cubicBezTo>
                <a:cubicBezTo>
                  <a:pt x="56" y="199"/>
                  <a:pt x="56" y="199"/>
                  <a:pt x="56" y="199"/>
                </a:cubicBezTo>
                <a:cubicBezTo>
                  <a:pt x="56" y="199"/>
                  <a:pt x="56" y="199"/>
                  <a:pt x="56" y="199"/>
                </a:cubicBezTo>
                <a:cubicBezTo>
                  <a:pt x="56" y="199"/>
                  <a:pt x="56" y="199"/>
                  <a:pt x="55" y="199"/>
                </a:cubicBezTo>
                <a:cubicBezTo>
                  <a:pt x="55" y="199"/>
                  <a:pt x="55" y="199"/>
                  <a:pt x="55" y="199"/>
                </a:cubicBezTo>
                <a:cubicBezTo>
                  <a:pt x="55" y="199"/>
                  <a:pt x="55" y="199"/>
                  <a:pt x="54" y="199"/>
                </a:cubicBezTo>
                <a:cubicBezTo>
                  <a:pt x="54" y="199"/>
                  <a:pt x="54" y="199"/>
                  <a:pt x="54" y="199"/>
                </a:cubicBezTo>
                <a:cubicBezTo>
                  <a:pt x="54" y="199"/>
                  <a:pt x="54" y="199"/>
                  <a:pt x="54" y="199"/>
                </a:cubicBezTo>
                <a:cubicBezTo>
                  <a:pt x="54" y="199"/>
                  <a:pt x="53" y="199"/>
                  <a:pt x="53" y="199"/>
                </a:cubicBezTo>
                <a:cubicBezTo>
                  <a:pt x="53" y="199"/>
                  <a:pt x="53" y="199"/>
                  <a:pt x="53" y="199"/>
                </a:cubicBezTo>
                <a:cubicBezTo>
                  <a:pt x="53" y="199"/>
                  <a:pt x="53" y="199"/>
                  <a:pt x="53" y="199"/>
                </a:cubicBezTo>
                <a:cubicBezTo>
                  <a:pt x="52" y="199"/>
                  <a:pt x="52" y="199"/>
                  <a:pt x="52" y="199"/>
                </a:cubicBezTo>
                <a:cubicBezTo>
                  <a:pt x="52" y="198"/>
                  <a:pt x="52" y="198"/>
                  <a:pt x="52" y="198"/>
                </a:cubicBezTo>
                <a:cubicBezTo>
                  <a:pt x="52" y="198"/>
                  <a:pt x="52" y="197"/>
                  <a:pt x="52" y="197"/>
                </a:cubicBezTo>
                <a:cubicBezTo>
                  <a:pt x="52" y="197"/>
                  <a:pt x="52" y="197"/>
                  <a:pt x="52" y="196"/>
                </a:cubicBezTo>
                <a:cubicBezTo>
                  <a:pt x="52" y="196"/>
                  <a:pt x="52" y="196"/>
                  <a:pt x="52" y="195"/>
                </a:cubicBezTo>
                <a:cubicBezTo>
                  <a:pt x="52" y="195"/>
                  <a:pt x="52" y="195"/>
                  <a:pt x="52" y="195"/>
                </a:cubicBezTo>
                <a:cubicBezTo>
                  <a:pt x="52" y="195"/>
                  <a:pt x="52" y="195"/>
                  <a:pt x="52" y="195"/>
                </a:cubicBezTo>
                <a:cubicBezTo>
                  <a:pt x="52" y="195"/>
                  <a:pt x="51" y="195"/>
                  <a:pt x="51" y="195"/>
                </a:cubicBezTo>
                <a:cubicBezTo>
                  <a:pt x="51" y="195"/>
                  <a:pt x="51" y="195"/>
                  <a:pt x="51" y="195"/>
                </a:cubicBezTo>
                <a:cubicBezTo>
                  <a:pt x="51" y="195"/>
                  <a:pt x="51" y="195"/>
                  <a:pt x="51" y="195"/>
                </a:cubicBezTo>
                <a:cubicBezTo>
                  <a:pt x="51" y="195"/>
                  <a:pt x="50" y="195"/>
                  <a:pt x="50" y="195"/>
                </a:cubicBezTo>
                <a:cubicBezTo>
                  <a:pt x="50" y="195"/>
                  <a:pt x="50" y="195"/>
                  <a:pt x="50" y="195"/>
                </a:cubicBezTo>
                <a:cubicBezTo>
                  <a:pt x="50" y="195"/>
                  <a:pt x="50" y="195"/>
                  <a:pt x="50" y="195"/>
                </a:cubicBezTo>
                <a:cubicBezTo>
                  <a:pt x="47" y="194"/>
                  <a:pt x="47" y="194"/>
                  <a:pt x="47" y="194"/>
                </a:cubicBezTo>
                <a:cubicBezTo>
                  <a:pt x="47" y="194"/>
                  <a:pt x="47" y="194"/>
                  <a:pt x="46" y="194"/>
                </a:cubicBezTo>
                <a:cubicBezTo>
                  <a:pt x="46" y="195"/>
                  <a:pt x="46" y="195"/>
                  <a:pt x="46" y="195"/>
                </a:cubicBezTo>
                <a:cubicBezTo>
                  <a:pt x="46" y="195"/>
                  <a:pt x="45" y="195"/>
                  <a:pt x="45" y="195"/>
                </a:cubicBezTo>
                <a:cubicBezTo>
                  <a:pt x="45" y="195"/>
                  <a:pt x="45" y="195"/>
                  <a:pt x="45" y="195"/>
                </a:cubicBezTo>
                <a:cubicBezTo>
                  <a:pt x="44" y="195"/>
                  <a:pt x="44" y="194"/>
                  <a:pt x="43" y="194"/>
                </a:cubicBezTo>
                <a:cubicBezTo>
                  <a:pt x="42" y="193"/>
                  <a:pt x="42" y="193"/>
                  <a:pt x="41" y="192"/>
                </a:cubicBezTo>
                <a:cubicBezTo>
                  <a:pt x="41" y="192"/>
                  <a:pt x="40" y="192"/>
                  <a:pt x="39" y="191"/>
                </a:cubicBezTo>
                <a:cubicBezTo>
                  <a:pt x="39" y="191"/>
                  <a:pt x="38" y="190"/>
                  <a:pt x="38" y="190"/>
                </a:cubicBezTo>
                <a:cubicBezTo>
                  <a:pt x="37" y="190"/>
                  <a:pt x="37" y="190"/>
                  <a:pt x="37" y="190"/>
                </a:cubicBezTo>
                <a:cubicBezTo>
                  <a:pt x="37" y="190"/>
                  <a:pt x="37" y="190"/>
                  <a:pt x="37" y="190"/>
                </a:cubicBezTo>
                <a:cubicBezTo>
                  <a:pt x="37" y="189"/>
                  <a:pt x="37" y="189"/>
                  <a:pt x="37" y="189"/>
                </a:cubicBezTo>
                <a:cubicBezTo>
                  <a:pt x="37" y="189"/>
                  <a:pt x="37" y="189"/>
                  <a:pt x="36" y="189"/>
                </a:cubicBezTo>
                <a:cubicBezTo>
                  <a:pt x="36" y="189"/>
                  <a:pt x="36" y="189"/>
                  <a:pt x="36" y="188"/>
                </a:cubicBezTo>
                <a:cubicBezTo>
                  <a:pt x="36" y="188"/>
                  <a:pt x="36" y="188"/>
                  <a:pt x="35" y="188"/>
                </a:cubicBezTo>
                <a:cubicBezTo>
                  <a:pt x="35" y="188"/>
                  <a:pt x="35" y="188"/>
                  <a:pt x="35" y="187"/>
                </a:cubicBezTo>
                <a:cubicBezTo>
                  <a:pt x="34" y="187"/>
                  <a:pt x="34" y="187"/>
                  <a:pt x="34" y="187"/>
                </a:cubicBezTo>
                <a:cubicBezTo>
                  <a:pt x="34" y="187"/>
                  <a:pt x="34" y="187"/>
                  <a:pt x="34" y="187"/>
                </a:cubicBezTo>
                <a:cubicBezTo>
                  <a:pt x="34" y="187"/>
                  <a:pt x="34" y="186"/>
                  <a:pt x="34" y="186"/>
                </a:cubicBezTo>
                <a:cubicBezTo>
                  <a:pt x="34" y="186"/>
                  <a:pt x="33" y="186"/>
                  <a:pt x="33" y="186"/>
                </a:cubicBezTo>
                <a:cubicBezTo>
                  <a:pt x="33" y="186"/>
                  <a:pt x="33" y="186"/>
                  <a:pt x="33" y="186"/>
                </a:cubicBezTo>
                <a:cubicBezTo>
                  <a:pt x="33" y="186"/>
                  <a:pt x="33" y="186"/>
                  <a:pt x="32" y="186"/>
                </a:cubicBezTo>
                <a:cubicBezTo>
                  <a:pt x="32" y="185"/>
                  <a:pt x="32" y="185"/>
                  <a:pt x="32" y="185"/>
                </a:cubicBezTo>
                <a:cubicBezTo>
                  <a:pt x="32" y="185"/>
                  <a:pt x="31" y="185"/>
                  <a:pt x="31" y="184"/>
                </a:cubicBezTo>
                <a:cubicBezTo>
                  <a:pt x="31" y="184"/>
                  <a:pt x="31" y="184"/>
                  <a:pt x="30" y="184"/>
                </a:cubicBezTo>
                <a:cubicBezTo>
                  <a:pt x="30" y="183"/>
                  <a:pt x="30" y="183"/>
                  <a:pt x="30" y="183"/>
                </a:cubicBezTo>
                <a:cubicBezTo>
                  <a:pt x="29" y="183"/>
                  <a:pt x="29" y="183"/>
                  <a:pt x="29" y="182"/>
                </a:cubicBezTo>
                <a:cubicBezTo>
                  <a:pt x="29" y="182"/>
                  <a:pt x="28" y="182"/>
                  <a:pt x="28" y="182"/>
                </a:cubicBezTo>
                <a:cubicBezTo>
                  <a:pt x="28" y="181"/>
                  <a:pt x="27" y="181"/>
                  <a:pt x="27" y="181"/>
                </a:cubicBezTo>
                <a:cubicBezTo>
                  <a:pt x="27" y="181"/>
                  <a:pt x="28" y="181"/>
                  <a:pt x="28" y="181"/>
                </a:cubicBezTo>
                <a:cubicBezTo>
                  <a:pt x="28" y="181"/>
                  <a:pt x="28" y="180"/>
                  <a:pt x="28" y="180"/>
                </a:cubicBezTo>
                <a:cubicBezTo>
                  <a:pt x="28" y="180"/>
                  <a:pt x="28" y="180"/>
                  <a:pt x="28" y="180"/>
                </a:cubicBezTo>
                <a:cubicBezTo>
                  <a:pt x="28" y="180"/>
                  <a:pt x="28" y="180"/>
                  <a:pt x="28" y="179"/>
                </a:cubicBezTo>
                <a:cubicBezTo>
                  <a:pt x="29" y="179"/>
                  <a:pt x="29" y="179"/>
                  <a:pt x="29" y="178"/>
                </a:cubicBezTo>
                <a:cubicBezTo>
                  <a:pt x="29" y="178"/>
                  <a:pt x="30" y="177"/>
                  <a:pt x="30" y="177"/>
                </a:cubicBezTo>
                <a:cubicBezTo>
                  <a:pt x="31" y="177"/>
                  <a:pt x="31" y="176"/>
                  <a:pt x="32" y="176"/>
                </a:cubicBezTo>
                <a:cubicBezTo>
                  <a:pt x="32" y="176"/>
                  <a:pt x="33" y="176"/>
                  <a:pt x="33" y="175"/>
                </a:cubicBezTo>
                <a:cubicBezTo>
                  <a:pt x="33" y="175"/>
                  <a:pt x="34" y="175"/>
                  <a:pt x="34" y="175"/>
                </a:cubicBezTo>
                <a:cubicBezTo>
                  <a:pt x="34" y="175"/>
                  <a:pt x="34" y="175"/>
                  <a:pt x="34" y="175"/>
                </a:cubicBezTo>
                <a:cubicBezTo>
                  <a:pt x="34" y="175"/>
                  <a:pt x="34" y="175"/>
                  <a:pt x="34" y="175"/>
                </a:cubicBezTo>
                <a:cubicBezTo>
                  <a:pt x="34" y="175"/>
                  <a:pt x="34" y="175"/>
                  <a:pt x="34" y="175"/>
                </a:cubicBezTo>
                <a:cubicBezTo>
                  <a:pt x="34" y="174"/>
                  <a:pt x="33" y="173"/>
                  <a:pt x="33" y="173"/>
                </a:cubicBezTo>
                <a:cubicBezTo>
                  <a:pt x="33" y="172"/>
                  <a:pt x="33" y="172"/>
                  <a:pt x="33" y="171"/>
                </a:cubicBezTo>
                <a:cubicBezTo>
                  <a:pt x="33" y="170"/>
                  <a:pt x="33" y="170"/>
                  <a:pt x="33" y="169"/>
                </a:cubicBezTo>
                <a:cubicBezTo>
                  <a:pt x="34" y="169"/>
                  <a:pt x="34" y="168"/>
                  <a:pt x="34" y="168"/>
                </a:cubicBezTo>
                <a:cubicBezTo>
                  <a:pt x="34" y="168"/>
                  <a:pt x="35" y="168"/>
                  <a:pt x="35" y="168"/>
                </a:cubicBezTo>
                <a:cubicBezTo>
                  <a:pt x="35" y="168"/>
                  <a:pt x="36" y="168"/>
                  <a:pt x="36" y="168"/>
                </a:cubicBezTo>
                <a:cubicBezTo>
                  <a:pt x="36" y="169"/>
                  <a:pt x="37" y="169"/>
                  <a:pt x="37" y="169"/>
                </a:cubicBezTo>
                <a:cubicBezTo>
                  <a:pt x="37" y="169"/>
                  <a:pt x="38" y="169"/>
                  <a:pt x="38" y="169"/>
                </a:cubicBezTo>
                <a:cubicBezTo>
                  <a:pt x="38" y="169"/>
                  <a:pt x="38" y="169"/>
                  <a:pt x="38" y="169"/>
                </a:cubicBezTo>
                <a:cubicBezTo>
                  <a:pt x="38" y="169"/>
                  <a:pt x="38" y="169"/>
                  <a:pt x="38" y="169"/>
                </a:cubicBezTo>
                <a:cubicBezTo>
                  <a:pt x="38" y="169"/>
                  <a:pt x="39" y="169"/>
                  <a:pt x="39" y="169"/>
                </a:cubicBezTo>
                <a:cubicBezTo>
                  <a:pt x="39" y="169"/>
                  <a:pt x="39" y="170"/>
                  <a:pt x="39" y="170"/>
                </a:cubicBezTo>
                <a:cubicBezTo>
                  <a:pt x="43" y="167"/>
                  <a:pt x="43" y="167"/>
                  <a:pt x="43" y="167"/>
                </a:cubicBezTo>
                <a:cubicBezTo>
                  <a:pt x="43" y="167"/>
                  <a:pt x="42" y="166"/>
                  <a:pt x="42" y="166"/>
                </a:cubicBezTo>
                <a:cubicBezTo>
                  <a:pt x="42" y="165"/>
                  <a:pt x="42" y="165"/>
                  <a:pt x="42" y="165"/>
                </a:cubicBezTo>
                <a:cubicBezTo>
                  <a:pt x="42" y="164"/>
                  <a:pt x="42" y="164"/>
                  <a:pt x="42" y="164"/>
                </a:cubicBezTo>
                <a:cubicBezTo>
                  <a:pt x="43" y="163"/>
                  <a:pt x="43" y="163"/>
                  <a:pt x="43" y="163"/>
                </a:cubicBezTo>
                <a:cubicBezTo>
                  <a:pt x="43" y="162"/>
                  <a:pt x="43" y="162"/>
                  <a:pt x="43" y="162"/>
                </a:cubicBezTo>
                <a:cubicBezTo>
                  <a:pt x="43" y="161"/>
                  <a:pt x="44" y="161"/>
                  <a:pt x="43" y="161"/>
                </a:cubicBezTo>
                <a:cubicBezTo>
                  <a:pt x="43" y="160"/>
                  <a:pt x="43" y="160"/>
                  <a:pt x="43" y="160"/>
                </a:cubicBezTo>
                <a:cubicBezTo>
                  <a:pt x="43" y="160"/>
                  <a:pt x="43" y="159"/>
                  <a:pt x="43" y="159"/>
                </a:cubicBezTo>
                <a:cubicBezTo>
                  <a:pt x="42" y="159"/>
                  <a:pt x="42" y="159"/>
                  <a:pt x="42" y="158"/>
                </a:cubicBezTo>
                <a:cubicBezTo>
                  <a:pt x="42" y="158"/>
                  <a:pt x="42" y="158"/>
                  <a:pt x="42" y="158"/>
                </a:cubicBezTo>
                <a:cubicBezTo>
                  <a:pt x="42" y="157"/>
                  <a:pt x="42" y="157"/>
                  <a:pt x="42" y="157"/>
                </a:cubicBezTo>
                <a:cubicBezTo>
                  <a:pt x="42" y="157"/>
                  <a:pt x="42" y="157"/>
                  <a:pt x="42" y="156"/>
                </a:cubicBezTo>
                <a:cubicBezTo>
                  <a:pt x="42" y="156"/>
                  <a:pt x="42" y="156"/>
                  <a:pt x="42" y="155"/>
                </a:cubicBezTo>
                <a:cubicBezTo>
                  <a:pt x="42" y="155"/>
                  <a:pt x="43" y="155"/>
                  <a:pt x="43" y="154"/>
                </a:cubicBezTo>
                <a:cubicBezTo>
                  <a:pt x="43" y="154"/>
                  <a:pt x="43" y="154"/>
                  <a:pt x="43" y="153"/>
                </a:cubicBezTo>
                <a:cubicBezTo>
                  <a:pt x="43" y="153"/>
                  <a:pt x="43" y="153"/>
                  <a:pt x="43" y="153"/>
                </a:cubicBezTo>
                <a:cubicBezTo>
                  <a:pt x="43" y="152"/>
                  <a:pt x="43" y="152"/>
                  <a:pt x="43" y="152"/>
                </a:cubicBezTo>
                <a:cubicBezTo>
                  <a:pt x="43" y="152"/>
                  <a:pt x="43" y="152"/>
                  <a:pt x="43" y="152"/>
                </a:cubicBezTo>
                <a:cubicBezTo>
                  <a:pt x="43" y="152"/>
                  <a:pt x="43" y="152"/>
                  <a:pt x="43" y="152"/>
                </a:cubicBezTo>
                <a:cubicBezTo>
                  <a:pt x="43" y="152"/>
                  <a:pt x="43" y="152"/>
                  <a:pt x="43" y="151"/>
                </a:cubicBezTo>
                <a:cubicBezTo>
                  <a:pt x="43" y="151"/>
                  <a:pt x="43" y="151"/>
                  <a:pt x="43" y="151"/>
                </a:cubicBezTo>
                <a:cubicBezTo>
                  <a:pt x="43" y="151"/>
                  <a:pt x="42" y="150"/>
                  <a:pt x="42" y="150"/>
                </a:cubicBezTo>
                <a:cubicBezTo>
                  <a:pt x="42" y="150"/>
                  <a:pt x="42" y="150"/>
                  <a:pt x="42" y="150"/>
                </a:cubicBezTo>
                <a:cubicBezTo>
                  <a:pt x="42" y="150"/>
                  <a:pt x="41" y="149"/>
                  <a:pt x="41" y="149"/>
                </a:cubicBezTo>
                <a:cubicBezTo>
                  <a:pt x="41" y="149"/>
                  <a:pt x="40" y="149"/>
                  <a:pt x="40" y="149"/>
                </a:cubicBezTo>
                <a:cubicBezTo>
                  <a:pt x="40" y="149"/>
                  <a:pt x="39" y="148"/>
                  <a:pt x="39" y="148"/>
                </a:cubicBezTo>
                <a:cubicBezTo>
                  <a:pt x="39" y="148"/>
                  <a:pt x="39" y="148"/>
                  <a:pt x="38" y="147"/>
                </a:cubicBezTo>
                <a:cubicBezTo>
                  <a:pt x="38" y="147"/>
                  <a:pt x="38" y="147"/>
                  <a:pt x="38" y="146"/>
                </a:cubicBezTo>
                <a:cubicBezTo>
                  <a:pt x="38" y="146"/>
                  <a:pt x="37" y="146"/>
                  <a:pt x="37" y="146"/>
                </a:cubicBezTo>
                <a:cubicBezTo>
                  <a:pt x="37" y="146"/>
                  <a:pt x="37" y="146"/>
                  <a:pt x="37" y="146"/>
                </a:cubicBezTo>
                <a:cubicBezTo>
                  <a:pt x="37" y="146"/>
                  <a:pt x="37" y="146"/>
                  <a:pt x="37" y="146"/>
                </a:cubicBezTo>
                <a:cubicBezTo>
                  <a:pt x="37" y="146"/>
                  <a:pt x="37" y="146"/>
                  <a:pt x="37" y="146"/>
                </a:cubicBezTo>
                <a:cubicBezTo>
                  <a:pt x="37" y="146"/>
                  <a:pt x="37" y="146"/>
                  <a:pt x="37" y="145"/>
                </a:cubicBezTo>
                <a:cubicBezTo>
                  <a:pt x="37" y="145"/>
                  <a:pt x="37" y="145"/>
                  <a:pt x="37" y="145"/>
                </a:cubicBezTo>
                <a:cubicBezTo>
                  <a:pt x="37" y="145"/>
                  <a:pt x="37" y="145"/>
                  <a:pt x="37" y="145"/>
                </a:cubicBezTo>
                <a:cubicBezTo>
                  <a:pt x="37" y="145"/>
                  <a:pt x="37" y="144"/>
                  <a:pt x="37" y="144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8" y="144"/>
                  <a:pt x="38" y="144"/>
                  <a:pt x="38" y="143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8" y="143"/>
                  <a:pt x="38" y="143"/>
                  <a:pt x="38" y="142"/>
                </a:cubicBezTo>
                <a:cubicBezTo>
                  <a:pt x="38" y="142"/>
                  <a:pt x="38" y="142"/>
                  <a:pt x="38" y="142"/>
                </a:cubicBezTo>
                <a:cubicBezTo>
                  <a:pt x="38" y="142"/>
                  <a:pt x="38" y="142"/>
                  <a:pt x="37" y="142"/>
                </a:cubicBezTo>
                <a:cubicBezTo>
                  <a:pt x="37" y="142"/>
                  <a:pt x="37" y="142"/>
                  <a:pt x="37" y="142"/>
                </a:cubicBezTo>
                <a:cubicBezTo>
                  <a:pt x="37" y="142"/>
                  <a:pt x="37" y="142"/>
                  <a:pt x="37" y="142"/>
                </a:cubicBezTo>
                <a:cubicBezTo>
                  <a:pt x="37" y="141"/>
                  <a:pt x="37" y="141"/>
                  <a:pt x="37" y="141"/>
                </a:cubicBezTo>
                <a:cubicBezTo>
                  <a:pt x="36" y="141"/>
                  <a:pt x="36" y="141"/>
                  <a:pt x="36" y="141"/>
                </a:cubicBezTo>
                <a:cubicBezTo>
                  <a:pt x="36" y="141"/>
                  <a:pt x="36" y="141"/>
                  <a:pt x="36" y="140"/>
                </a:cubicBezTo>
                <a:cubicBezTo>
                  <a:pt x="35" y="140"/>
                  <a:pt x="35" y="140"/>
                  <a:pt x="35" y="140"/>
                </a:cubicBezTo>
                <a:cubicBezTo>
                  <a:pt x="35" y="140"/>
                  <a:pt x="35" y="140"/>
                  <a:pt x="35" y="140"/>
                </a:cubicBezTo>
                <a:cubicBezTo>
                  <a:pt x="34" y="139"/>
                  <a:pt x="34" y="139"/>
                  <a:pt x="34" y="139"/>
                </a:cubicBezTo>
                <a:cubicBezTo>
                  <a:pt x="34" y="139"/>
                  <a:pt x="34" y="139"/>
                  <a:pt x="33" y="139"/>
                </a:cubicBezTo>
                <a:cubicBezTo>
                  <a:pt x="33" y="139"/>
                  <a:pt x="33" y="138"/>
                  <a:pt x="33" y="138"/>
                </a:cubicBezTo>
                <a:cubicBezTo>
                  <a:pt x="32" y="138"/>
                  <a:pt x="32" y="138"/>
                  <a:pt x="31" y="138"/>
                </a:cubicBezTo>
                <a:cubicBezTo>
                  <a:pt x="31" y="138"/>
                  <a:pt x="31" y="137"/>
                  <a:pt x="30" y="137"/>
                </a:cubicBezTo>
                <a:cubicBezTo>
                  <a:pt x="30" y="137"/>
                  <a:pt x="30" y="136"/>
                  <a:pt x="30" y="136"/>
                </a:cubicBezTo>
                <a:cubicBezTo>
                  <a:pt x="29" y="136"/>
                  <a:pt x="29" y="136"/>
                  <a:pt x="29" y="135"/>
                </a:cubicBezTo>
                <a:cubicBezTo>
                  <a:pt x="29" y="135"/>
                  <a:pt x="28" y="135"/>
                  <a:pt x="28" y="135"/>
                </a:cubicBezTo>
                <a:cubicBezTo>
                  <a:pt x="28" y="135"/>
                  <a:pt x="28" y="135"/>
                  <a:pt x="28" y="135"/>
                </a:cubicBezTo>
                <a:cubicBezTo>
                  <a:pt x="28" y="134"/>
                  <a:pt x="28" y="134"/>
                  <a:pt x="28" y="134"/>
                </a:cubicBezTo>
                <a:cubicBezTo>
                  <a:pt x="28" y="134"/>
                  <a:pt x="27" y="134"/>
                  <a:pt x="27" y="134"/>
                </a:cubicBezTo>
                <a:cubicBezTo>
                  <a:pt x="27" y="133"/>
                  <a:pt x="26" y="133"/>
                  <a:pt x="26" y="133"/>
                </a:cubicBezTo>
                <a:cubicBezTo>
                  <a:pt x="26" y="132"/>
                  <a:pt x="25" y="132"/>
                  <a:pt x="25" y="132"/>
                </a:cubicBezTo>
                <a:cubicBezTo>
                  <a:pt x="24" y="131"/>
                  <a:pt x="24" y="131"/>
                  <a:pt x="23" y="131"/>
                </a:cubicBezTo>
                <a:cubicBezTo>
                  <a:pt x="23" y="131"/>
                  <a:pt x="22" y="131"/>
                  <a:pt x="22" y="130"/>
                </a:cubicBezTo>
                <a:cubicBezTo>
                  <a:pt x="21" y="130"/>
                  <a:pt x="21" y="130"/>
                  <a:pt x="21" y="130"/>
                </a:cubicBezTo>
                <a:cubicBezTo>
                  <a:pt x="21" y="130"/>
                  <a:pt x="20" y="130"/>
                  <a:pt x="20" y="130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19" y="129"/>
                  <a:pt x="19" y="129"/>
                  <a:pt x="19" y="129"/>
                </a:cubicBezTo>
                <a:cubicBezTo>
                  <a:pt x="19" y="129"/>
                  <a:pt x="19" y="129"/>
                  <a:pt x="19" y="129"/>
                </a:cubicBezTo>
                <a:cubicBezTo>
                  <a:pt x="19" y="129"/>
                  <a:pt x="19" y="129"/>
                  <a:pt x="18" y="128"/>
                </a:cubicBezTo>
                <a:cubicBezTo>
                  <a:pt x="18" y="128"/>
                  <a:pt x="18" y="128"/>
                  <a:pt x="18" y="128"/>
                </a:cubicBezTo>
                <a:cubicBezTo>
                  <a:pt x="18" y="128"/>
                  <a:pt x="18" y="128"/>
                  <a:pt x="18" y="128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5" y="128"/>
                  <a:pt x="15" y="128"/>
                  <a:pt x="15" y="128"/>
                </a:cubicBezTo>
                <a:cubicBezTo>
                  <a:pt x="15" y="128"/>
                  <a:pt x="15" y="128"/>
                  <a:pt x="15" y="128"/>
                </a:cubicBezTo>
                <a:cubicBezTo>
                  <a:pt x="15" y="127"/>
                  <a:pt x="15" y="127"/>
                  <a:pt x="15" y="127"/>
                </a:cubicBezTo>
                <a:cubicBezTo>
                  <a:pt x="15" y="127"/>
                  <a:pt x="15" y="127"/>
                  <a:pt x="15" y="127"/>
                </a:cubicBezTo>
                <a:cubicBezTo>
                  <a:pt x="15" y="126"/>
                  <a:pt x="15" y="126"/>
                  <a:pt x="14" y="126"/>
                </a:cubicBezTo>
                <a:cubicBezTo>
                  <a:pt x="14" y="126"/>
                  <a:pt x="14" y="126"/>
                  <a:pt x="14" y="126"/>
                </a:cubicBezTo>
                <a:cubicBezTo>
                  <a:pt x="14" y="126"/>
                  <a:pt x="14" y="126"/>
                  <a:pt x="13" y="126"/>
                </a:cubicBezTo>
                <a:cubicBezTo>
                  <a:pt x="13" y="126"/>
                  <a:pt x="13" y="126"/>
                  <a:pt x="13" y="126"/>
                </a:cubicBezTo>
                <a:cubicBezTo>
                  <a:pt x="12" y="126"/>
                  <a:pt x="12" y="126"/>
                  <a:pt x="12" y="126"/>
                </a:cubicBezTo>
                <a:cubicBezTo>
                  <a:pt x="12" y="126"/>
                  <a:pt x="12" y="126"/>
                  <a:pt x="11" y="126"/>
                </a:cubicBezTo>
                <a:cubicBezTo>
                  <a:pt x="11" y="126"/>
                  <a:pt x="11" y="126"/>
                  <a:pt x="11" y="127"/>
                </a:cubicBezTo>
                <a:cubicBezTo>
                  <a:pt x="11" y="127"/>
                  <a:pt x="10" y="127"/>
                  <a:pt x="10" y="127"/>
                </a:cubicBezTo>
                <a:cubicBezTo>
                  <a:pt x="10" y="127"/>
                  <a:pt x="10" y="127"/>
                  <a:pt x="10" y="127"/>
                </a:cubicBezTo>
                <a:cubicBezTo>
                  <a:pt x="10" y="127"/>
                  <a:pt x="9" y="127"/>
                  <a:pt x="9" y="127"/>
                </a:cubicBezTo>
                <a:cubicBezTo>
                  <a:pt x="9" y="127"/>
                  <a:pt x="9" y="127"/>
                  <a:pt x="9" y="127"/>
                </a:cubicBezTo>
                <a:cubicBezTo>
                  <a:pt x="8" y="127"/>
                  <a:pt x="8" y="127"/>
                  <a:pt x="8" y="127"/>
                </a:cubicBezTo>
                <a:cubicBezTo>
                  <a:pt x="8" y="127"/>
                  <a:pt x="8" y="127"/>
                  <a:pt x="7" y="127"/>
                </a:cubicBezTo>
                <a:cubicBezTo>
                  <a:pt x="7" y="127"/>
                  <a:pt x="7" y="127"/>
                  <a:pt x="7" y="128"/>
                </a:cubicBezTo>
                <a:cubicBezTo>
                  <a:pt x="7" y="127"/>
                  <a:pt x="7" y="127"/>
                  <a:pt x="6" y="127"/>
                </a:cubicBezTo>
                <a:cubicBezTo>
                  <a:pt x="6" y="127"/>
                  <a:pt x="6" y="126"/>
                  <a:pt x="6" y="126"/>
                </a:cubicBezTo>
                <a:cubicBezTo>
                  <a:pt x="5" y="126"/>
                  <a:pt x="5" y="126"/>
                  <a:pt x="5" y="126"/>
                </a:cubicBezTo>
                <a:cubicBezTo>
                  <a:pt x="4" y="126"/>
                  <a:pt x="4" y="126"/>
                  <a:pt x="4" y="126"/>
                </a:cubicBezTo>
                <a:cubicBezTo>
                  <a:pt x="4" y="126"/>
                  <a:pt x="3" y="126"/>
                  <a:pt x="3" y="126"/>
                </a:cubicBezTo>
                <a:cubicBezTo>
                  <a:pt x="3" y="126"/>
                  <a:pt x="3" y="126"/>
                  <a:pt x="3" y="126"/>
                </a:cubicBezTo>
                <a:cubicBezTo>
                  <a:pt x="3" y="126"/>
                  <a:pt x="3" y="126"/>
                  <a:pt x="3" y="126"/>
                </a:cubicBezTo>
                <a:cubicBezTo>
                  <a:pt x="3" y="126"/>
                  <a:pt x="3" y="126"/>
                  <a:pt x="3" y="126"/>
                </a:cubicBezTo>
                <a:cubicBezTo>
                  <a:pt x="3" y="126"/>
                  <a:pt x="2" y="126"/>
                  <a:pt x="2" y="125"/>
                </a:cubicBezTo>
                <a:cubicBezTo>
                  <a:pt x="2" y="125"/>
                  <a:pt x="2" y="125"/>
                  <a:pt x="2" y="125"/>
                </a:cubicBezTo>
                <a:cubicBezTo>
                  <a:pt x="2" y="125"/>
                  <a:pt x="2" y="125"/>
                  <a:pt x="2" y="125"/>
                </a:cubicBezTo>
                <a:cubicBezTo>
                  <a:pt x="2" y="125"/>
                  <a:pt x="2" y="125"/>
                  <a:pt x="1" y="125"/>
                </a:cubicBezTo>
                <a:cubicBezTo>
                  <a:pt x="1" y="125"/>
                  <a:pt x="1" y="125"/>
                  <a:pt x="1" y="124"/>
                </a:cubicBezTo>
                <a:cubicBezTo>
                  <a:pt x="1" y="124"/>
                  <a:pt x="1" y="124"/>
                  <a:pt x="1" y="123"/>
                </a:cubicBezTo>
                <a:cubicBezTo>
                  <a:pt x="1" y="123"/>
                  <a:pt x="1" y="122"/>
                  <a:pt x="1" y="122"/>
                </a:cubicBezTo>
                <a:cubicBezTo>
                  <a:pt x="1" y="122"/>
                  <a:pt x="1" y="121"/>
                  <a:pt x="1" y="121"/>
                </a:cubicBezTo>
                <a:cubicBezTo>
                  <a:pt x="1" y="121"/>
                  <a:pt x="1" y="121"/>
                  <a:pt x="1" y="121"/>
                </a:cubicBezTo>
                <a:cubicBezTo>
                  <a:pt x="1" y="120"/>
                  <a:pt x="1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19"/>
                </a:cubicBezTo>
                <a:cubicBezTo>
                  <a:pt x="0" y="119"/>
                  <a:pt x="0" y="119"/>
                  <a:pt x="0" y="118"/>
                </a:cubicBezTo>
                <a:cubicBezTo>
                  <a:pt x="0" y="118"/>
                  <a:pt x="0" y="118"/>
                  <a:pt x="0" y="117"/>
                </a:cubicBezTo>
                <a:cubicBezTo>
                  <a:pt x="0" y="117"/>
                  <a:pt x="0" y="117"/>
                  <a:pt x="0" y="116"/>
                </a:cubicBezTo>
                <a:cubicBezTo>
                  <a:pt x="0" y="116"/>
                  <a:pt x="0" y="115"/>
                  <a:pt x="0" y="115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15"/>
                  <a:pt x="0" y="115"/>
                  <a:pt x="0" y="114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1" y="114"/>
                  <a:pt x="1" y="113"/>
                </a:cubicBezTo>
                <a:cubicBezTo>
                  <a:pt x="1" y="113"/>
                  <a:pt x="2" y="113"/>
                  <a:pt x="2" y="113"/>
                </a:cubicBezTo>
                <a:cubicBezTo>
                  <a:pt x="2" y="112"/>
                  <a:pt x="2" y="112"/>
                  <a:pt x="2" y="112"/>
                </a:cubicBezTo>
                <a:cubicBezTo>
                  <a:pt x="2" y="112"/>
                  <a:pt x="3" y="111"/>
                  <a:pt x="3" y="111"/>
                </a:cubicBezTo>
                <a:cubicBezTo>
                  <a:pt x="3" y="111"/>
                  <a:pt x="3" y="111"/>
                  <a:pt x="3" y="110"/>
                </a:cubicBezTo>
                <a:cubicBezTo>
                  <a:pt x="3" y="110"/>
                  <a:pt x="3" y="110"/>
                  <a:pt x="3" y="110"/>
                </a:cubicBezTo>
                <a:cubicBezTo>
                  <a:pt x="3" y="110"/>
                  <a:pt x="3" y="110"/>
                  <a:pt x="3" y="110"/>
                </a:cubicBezTo>
                <a:cubicBezTo>
                  <a:pt x="3" y="110"/>
                  <a:pt x="3" y="110"/>
                  <a:pt x="3" y="110"/>
                </a:cubicBezTo>
                <a:cubicBezTo>
                  <a:pt x="3" y="109"/>
                  <a:pt x="3" y="109"/>
                  <a:pt x="3" y="109"/>
                </a:cubicBezTo>
                <a:cubicBezTo>
                  <a:pt x="3" y="109"/>
                  <a:pt x="3" y="109"/>
                  <a:pt x="3" y="108"/>
                </a:cubicBezTo>
                <a:cubicBezTo>
                  <a:pt x="3" y="108"/>
                  <a:pt x="3" y="108"/>
                  <a:pt x="3" y="108"/>
                </a:cubicBezTo>
                <a:cubicBezTo>
                  <a:pt x="3" y="108"/>
                  <a:pt x="3" y="108"/>
                  <a:pt x="3" y="107"/>
                </a:cubicBezTo>
                <a:cubicBezTo>
                  <a:pt x="4" y="108"/>
                  <a:pt x="4" y="108"/>
                  <a:pt x="5" y="108"/>
                </a:cubicBezTo>
                <a:cubicBezTo>
                  <a:pt x="5" y="108"/>
                  <a:pt x="5" y="108"/>
                  <a:pt x="6" y="108"/>
                </a:cubicBezTo>
                <a:cubicBezTo>
                  <a:pt x="6" y="108"/>
                  <a:pt x="6" y="108"/>
                  <a:pt x="6" y="108"/>
                </a:cubicBezTo>
                <a:cubicBezTo>
                  <a:pt x="7" y="108"/>
                  <a:pt x="7" y="109"/>
                  <a:pt x="7" y="109"/>
                </a:cubicBezTo>
                <a:cubicBezTo>
                  <a:pt x="7" y="109"/>
                  <a:pt x="7" y="109"/>
                  <a:pt x="7" y="109"/>
                </a:cubicBezTo>
                <a:cubicBezTo>
                  <a:pt x="7" y="109"/>
                  <a:pt x="7" y="109"/>
                  <a:pt x="7" y="109"/>
                </a:cubicBezTo>
                <a:cubicBezTo>
                  <a:pt x="7" y="109"/>
                  <a:pt x="7" y="110"/>
                  <a:pt x="7" y="110"/>
                </a:cubicBezTo>
                <a:cubicBezTo>
                  <a:pt x="7" y="110"/>
                  <a:pt x="7" y="110"/>
                  <a:pt x="6" y="110"/>
                </a:cubicBezTo>
                <a:cubicBezTo>
                  <a:pt x="6" y="110"/>
                  <a:pt x="6" y="110"/>
                  <a:pt x="6" y="111"/>
                </a:cubicBezTo>
                <a:cubicBezTo>
                  <a:pt x="6" y="111"/>
                  <a:pt x="6" y="111"/>
                  <a:pt x="6" y="111"/>
                </a:cubicBezTo>
                <a:cubicBezTo>
                  <a:pt x="6" y="111"/>
                  <a:pt x="6" y="111"/>
                  <a:pt x="6" y="111"/>
                </a:cubicBezTo>
                <a:cubicBezTo>
                  <a:pt x="7" y="111"/>
                  <a:pt x="7" y="111"/>
                  <a:pt x="7" y="111"/>
                </a:cubicBezTo>
                <a:cubicBezTo>
                  <a:pt x="8" y="112"/>
                  <a:pt x="8" y="112"/>
                  <a:pt x="8" y="112"/>
                </a:cubicBezTo>
                <a:cubicBezTo>
                  <a:pt x="8" y="112"/>
                  <a:pt x="9" y="111"/>
                  <a:pt x="9" y="111"/>
                </a:cubicBezTo>
                <a:cubicBezTo>
                  <a:pt x="10" y="111"/>
                  <a:pt x="10" y="111"/>
                  <a:pt x="11" y="111"/>
                </a:cubicBezTo>
                <a:cubicBezTo>
                  <a:pt x="11" y="111"/>
                  <a:pt x="11" y="110"/>
                  <a:pt x="12" y="110"/>
                </a:cubicBezTo>
                <a:cubicBezTo>
                  <a:pt x="12" y="110"/>
                  <a:pt x="13" y="110"/>
                  <a:pt x="13" y="110"/>
                </a:cubicBezTo>
                <a:cubicBezTo>
                  <a:pt x="13" y="110"/>
                  <a:pt x="13" y="110"/>
                  <a:pt x="13" y="110"/>
                </a:cubicBezTo>
                <a:cubicBezTo>
                  <a:pt x="13" y="110"/>
                  <a:pt x="13" y="110"/>
                  <a:pt x="13" y="110"/>
                </a:cubicBezTo>
                <a:cubicBezTo>
                  <a:pt x="13" y="110"/>
                  <a:pt x="14" y="110"/>
                  <a:pt x="14" y="110"/>
                </a:cubicBezTo>
                <a:cubicBezTo>
                  <a:pt x="14" y="110"/>
                  <a:pt x="14" y="110"/>
                  <a:pt x="14" y="110"/>
                </a:cubicBezTo>
                <a:cubicBezTo>
                  <a:pt x="14" y="109"/>
                  <a:pt x="14" y="109"/>
                  <a:pt x="14" y="109"/>
                </a:cubicBezTo>
                <a:cubicBezTo>
                  <a:pt x="14" y="108"/>
                  <a:pt x="14" y="108"/>
                  <a:pt x="14" y="108"/>
                </a:cubicBezTo>
                <a:cubicBezTo>
                  <a:pt x="14" y="108"/>
                  <a:pt x="14" y="108"/>
                  <a:pt x="14" y="107"/>
                </a:cubicBezTo>
                <a:cubicBezTo>
                  <a:pt x="14" y="107"/>
                  <a:pt x="14" y="107"/>
                  <a:pt x="14" y="107"/>
                </a:cubicBezTo>
                <a:cubicBezTo>
                  <a:pt x="14" y="107"/>
                  <a:pt x="13" y="107"/>
                  <a:pt x="13" y="107"/>
                </a:cubicBezTo>
                <a:cubicBezTo>
                  <a:pt x="13" y="107"/>
                  <a:pt x="13" y="107"/>
                  <a:pt x="13" y="107"/>
                </a:cubicBezTo>
                <a:cubicBezTo>
                  <a:pt x="13" y="106"/>
                  <a:pt x="13" y="106"/>
                  <a:pt x="13" y="106"/>
                </a:cubicBezTo>
                <a:cubicBezTo>
                  <a:pt x="13" y="106"/>
                  <a:pt x="13" y="106"/>
                  <a:pt x="13" y="106"/>
                </a:cubicBezTo>
                <a:cubicBezTo>
                  <a:pt x="13" y="106"/>
                  <a:pt x="13" y="106"/>
                  <a:pt x="13" y="106"/>
                </a:cubicBezTo>
                <a:cubicBezTo>
                  <a:pt x="13" y="105"/>
                  <a:pt x="13" y="105"/>
                  <a:pt x="13" y="105"/>
                </a:cubicBezTo>
                <a:cubicBezTo>
                  <a:pt x="13" y="105"/>
                  <a:pt x="13" y="105"/>
                  <a:pt x="13" y="105"/>
                </a:cubicBezTo>
                <a:cubicBezTo>
                  <a:pt x="13" y="105"/>
                  <a:pt x="13" y="104"/>
                  <a:pt x="13" y="104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3"/>
                  <a:pt x="12" y="103"/>
                  <a:pt x="11" y="103"/>
                </a:cubicBezTo>
                <a:cubicBezTo>
                  <a:pt x="11" y="102"/>
                  <a:pt x="11" y="102"/>
                  <a:pt x="12" y="102"/>
                </a:cubicBezTo>
                <a:cubicBezTo>
                  <a:pt x="12" y="101"/>
                  <a:pt x="12" y="101"/>
                  <a:pt x="12" y="101"/>
                </a:cubicBezTo>
                <a:cubicBezTo>
                  <a:pt x="12" y="101"/>
                  <a:pt x="12" y="100"/>
                  <a:pt x="12" y="100"/>
                </a:cubicBezTo>
                <a:cubicBezTo>
                  <a:pt x="12" y="100"/>
                  <a:pt x="12" y="100"/>
                  <a:pt x="12" y="100"/>
                </a:cubicBezTo>
                <a:cubicBezTo>
                  <a:pt x="12" y="99"/>
                  <a:pt x="12" y="99"/>
                  <a:pt x="12" y="99"/>
                </a:cubicBezTo>
                <a:cubicBezTo>
                  <a:pt x="12" y="99"/>
                  <a:pt x="12" y="99"/>
                  <a:pt x="11" y="99"/>
                </a:cubicBezTo>
                <a:cubicBezTo>
                  <a:pt x="11" y="98"/>
                  <a:pt x="11" y="98"/>
                  <a:pt x="11" y="98"/>
                </a:cubicBezTo>
                <a:cubicBezTo>
                  <a:pt x="11" y="98"/>
                  <a:pt x="11" y="98"/>
                  <a:pt x="11" y="97"/>
                </a:cubicBezTo>
                <a:cubicBezTo>
                  <a:pt x="10" y="97"/>
                  <a:pt x="10" y="97"/>
                  <a:pt x="10" y="97"/>
                </a:cubicBezTo>
                <a:cubicBezTo>
                  <a:pt x="10" y="96"/>
                  <a:pt x="10" y="96"/>
                  <a:pt x="10" y="96"/>
                </a:cubicBezTo>
                <a:cubicBezTo>
                  <a:pt x="11" y="96"/>
                  <a:pt x="11" y="96"/>
                  <a:pt x="11" y="96"/>
                </a:cubicBezTo>
                <a:cubicBezTo>
                  <a:pt x="11" y="96"/>
                  <a:pt x="11" y="96"/>
                  <a:pt x="11" y="96"/>
                </a:cubicBezTo>
                <a:cubicBezTo>
                  <a:pt x="11" y="96"/>
                  <a:pt x="11" y="96"/>
                  <a:pt x="11" y="96"/>
                </a:cubicBezTo>
                <a:cubicBezTo>
                  <a:pt x="11" y="96"/>
                  <a:pt x="11" y="96"/>
                  <a:pt x="11" y="96"/>
                </a:cubicBezTo>
                <a:cubicBezTo>
                  <a:pt x="11" y="96"/>
                  <a:pt x="11" y="96"/>
                  <a:pt x="11" y="96"/>
                </a:cubicBezTo>
                <a:cubicBezTo>
                  <a:pt x="12" y="96"/>
                  <a:pt x="12" y="96"/>
                  <a:pt x="12" y="96"/>
                </a:cubicBezTo>
                <a:cubicBezTo>
                  <a:pt x="12" y="96"/>
                  <a:pt x="12" y="96"/>
                  <a:pt x="12" y="96"/>
                </a:cubicBezTo>
                <a:cubicBezTo>
                  <a:pt x="12" y="96"/>
                  <a:pt x="12" y="96"/>
                  <a:pt x="12" y="96"/>
                </a:cubicBezTo>
                <a:cubicBezTo>
                  <a:pt x="12" y="96"/>
                  <a:pt x="12" y="96"/>
                  <a:pt x="12" y="96"/>
                </a:cubicBezTo>
                <a:cubicBezTo>
                  <a:pt x="13" y="96"/>
                  <a:pt x="13" y="96"/>
                  <a:pt x="13" y="96"/>
                </a:cubicBezTo>
                <a:cubicBezTo>
                  <a:pt x="13" y="96"/>
                  <a:pt x="13" y="96"/>
                  <a:pt x="13" y="96"/>
                </a:cubicBezTo>
                <a:cubicBezTo>
                  <a:pt x="13" y="96"/>
                  <a:pt x="13" y="96"/>
                  <a:pt x="13" y="96"/>
                </a:cubicBezTo>
                <a:cubicBezTo>
                  <a:pt x="14" y="96"/>
                  <a:pt x="14" y="96"/>
                  <a:pt x="14" y="96"/>
                </a:cubicBezTo>
                <a:cubicBezTo>
                  <a:pt x="14" y="96"/>
                  <a:pt x="14" y="96"/>
                  <a:pt x="14" y="96"/>
                </a:cubicBezTo>
                <a:cubicBezTo>
                  <a:pt x="15" y="96"/>
                  <a:pt x="15" y="96"/>
                  <a:pt x="15" y="96"/>
                </a:cubicBezTo>
                <a:cubicBezTo>
                  <a:pt x="15" y="96"/>
                  <a:pt x="15" y="96"/>
                  <a:pt x="15" y="96"/>
                </a:cubicBezTo>
                <a:cubicBezTo>
                  <a:pt x="15" y="95"/>
                  <a:pt x="15" y="95"/>
                  <a:pt x="15" y="95"/>
                </a:cubicBezTo>
                <a:cubicBezTo>
                  <a:pt x="15" y="95"/>
                  <a:pt x="15" y="95"/>
                  <a:pt x="15" y="95"/>
                </a:cubicBezTo>
                <a:cubicBezTo>
                  <a:pt x="16" y="95"/>
                  <a:pt x="16" y="94"/>
                  <a:pt x="16" y="94"/>
                </a:cubicBezTo>
                <a:cubicBezTo>
                  <a:pt x="16" y="94"/>
                  <a:pt x="16" y="94"/>
                  <a:pt x="16" y="94"/>
                </a:cubicBezTo>
                <a:cubicBezTo>
                  <a:pt x="16" y="94"/>
                  <a:pt x="16" y="94"/>
                  <a:pt x="16" y="94"/>
                </a:cubicBezTo>
                <a:cubicBezTo>
                  <a:pt x="17" y="94"/>
                  <a:pt x="17" y="94"/>
                  <a:pt x="17" y="94"/>
                </a:cubicBezTo>
                <a:cubicBezTo>
                  <a:pt x="17" y="94"/>
                  <a:pt x="17" y="93"/>
                  <a:pt x="17" y="93"/>
                </a:cubicBezTo>
                <a:cubicBezTo>
                  <a:pt x="17" y="93"/>
                  <a:pt x="17" y="93"/>
                  <a:pt x="17" y="93"/>
                </a:cubicBezTo>
                <a:cubicBezTo>
                  <a:pt x="17" y="93"/>
                  <a:pt x="18" y="93"/>
                  <a:pt x="18" y="92"/>
                </a:cubicBezTo>
                <a:cubicBezTo>
                  <a:pt x="18" y="92"/>
                  <a:pt x="18" y="92"/>
                  <a:pt x="19" y="92"/>
                </a:cubicBezTo>
                <a:cubicBezTo>
                  <a:pt x="19" y="92"/>
                  <a:pt x="19" y="92"/>
                  <a:pt x="19" y="92"/>
                </a:cubicBezTo>
                <a:cubicBezTo>
                  <a:pt x="20" y="92"/>
                  <a:pt x="20" y="91"/>
                  <a:pt x="20" y="91"/>
                </a:cubicBezTo>
                <a:cubicBezTo>
                  <a:pt x="20" y="92"/>
                  <a:pt x="21" y="91"/>
                  <a:pt x="21" y="91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1"/>
                  <a:pt x="22" y="91"/>
                  <a:pt x="22" y="91"/>
                </a:cubicBezTo>
                <a:cubicBezTo>
                  <a:pt x="22" y="91"/>
                  <a:pt x="22" y="91"/>
                  <a:pt x="22" y="91"/>
                </a:cubicBezTo>
                <a:cubicBezTo>
                  <a:pt x="22" y="91"/>
                  <a:pt x="22" y="91"/>
                  <a:pt x="22" y="91"/>
                </a:cubicBezTo>
                <a:cubicBezTo>
                  <a:pt x="22" y="91"/>
                  <a:pt x="22" y="91"/>
                  <a:pt x="22" y="91"/>
                </a:cubicBezTo>
                <a:cubicBezTo>
                  <a:pt x="22" y="90"/>
                  <a:pt x="22" y="90"/>
                  <a:pt x="22" y="90"/>
                </a:cubicBezTo>
                <a:cubicBezTo>
                  <a:pt x="22" y="90"/>
                  <a:pt x="22" y="90"/>
                  <a:pt x="22" y="90"/>
                </a:cubicBezTo>
                <a:cubicBezTo>
                  <a:pt x="22" y="90"/>
                  <a:pt x="22" y="89"/>
                  <a:pt x="22" y="89"/>
                </a:cubicBezTo>
                <a:cubicBezTo>
                  <a:pt x="22" y="89"/>
                  <a:pt x="22" y="89"/>
                  <a:pt x="22" y="89"/>
                </a:cubicBezTo>
                <a:cubicBezTo>
                  <a:pt x="22" y="89"/>
                  <a:pt x="23" y="89"/>
                  <a:pt x="23" y="88"/>
                </a:cubicBezTo>
                <a:cubicBezTo>
                  <a:pt x="23" y="88"/>
                  <a:pt x="23" y="88"/>
                  <a:pt x="23" y="88"/>
                </a:cubicBezTo>
                <a:cubicBezTo>
                  <a:pt x="23" y="88"/>
                  <a:pt x="23" y="88"/>
                  <a:pt x="23" y="87"/>
                </a:cubicBezTo>
                <a:cubicBezTo>
                  <a:pt x="23" y="87"/>
                  <a:pt x="23" y="87"/>
                  <a:pt x="24" y="87"/>
                </a:cubicBezTo>
                <a:cubicBezTo>
                  <a:pt x="24" y="87"/>
                  <a:pt x="24" y="86"/>
                  <a:pt x="24" y="86"/>
                </a:cubicBezTo>
                <a:cubicBezTo>
                  <a:pt x="23" y="86"/>
                  <a:pt x="23" y="86"/>
                  <a:pt x="23" y="86"/>
                </a:cubicBezTo>
                <a:cubicBezTo>
                  <a:pt x="23" y="85"/>
                  <a:pt x="22" y="85"/>
                  <a:pt x="22" y="85"/>
                </a:cubicBezTo>
                <a:cubicBezTo>
                  <a:pt x="22" y="85"/>
                  <a:pt x="22" y="85"/>
                  <a:pt x="22" y="84"/>
                </a:cubicBezTo>
                <a:cubicBezTo>
                  <a:pt x="22" y="84"/>
                  <a:pt x="22" y="84"/>
                  <a:pt x="21" y="84"/>
                </a:cubicBezTo>
                <a:cubicBezTo>
                  <a:pt x="21" y="84"/>
                  <a:pt x="21" y="83"/>
                  <a:pt x="21" y="83"/>
                </a:cubicBezTo>
                <a:cubicBezTo>
                  <a:pt x="21" y="83"/>
                  <a:pt x="21" y="83"/>
                  <a:pt x="20" y="83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2"/>
                  <a:pt x="19" y="82"/>
                  <a:pt x="19" y="82"/>
                </a:cubicBezTo>
                <a:cubicBezTo>
                  <a:pt x="19" y="81"/>
                  <a:pt x="20" y="80"/>
                  <a:pt x="20" y="80"/>
                </a:cubicBezTo>
                <a:cubicBezTo>
                  <a:pt x="20" y="79"/>
                  <a:pt x="20" y="79"/>
                  <a:pt x="20" y="79"/>
                </a:cubicBezTo>
                <a:cubicBezTo>
                  <a:pt x="21" y="78"/>
                  <a:pt x="20" y="78"/>
                  <a:pt x="20" y="77"/>
                </a:cubicBezTo>
                <a:cubicBezTo>
                  <a:pt x="20" y="77"/>
                  <a:pt x="20" y="77"/>
                  <a:pt x="20" y="76"/>
                </a:cubicBezTo>
                <a:cubicBezTo>
                  <a:pt x="20" y="76"/>
                  <a:pt x="19" y="75"/>
                  <a:pt x="19" y="75"/>
                </a:cubicBezTo>
                <a:cubicBezTo>
                  <a:pt x="19" y="75"/>
                  <a:pt x="19" y="75"/>
                  <a:pt x="19" y="74"/>
                </a:cubicBezTo>
                <a:cubicBezTo>
                  <a:pt x="19" y="74"/>
                  <a:pt x="19" y="74"/>
                  <a:pt x="18" y="74"/>
                </a:cubicBezTo>
                <a:cubicBezTo>
                  <a:pt x="18" y="73"/>
                  <a:pt x="18" y="73"/>
                  <a:pt x="18" y="73"/>
                </a:cubicBezTo>
                <a:cubicBezTo>
                  <a:pt x="18" y="73"/>
                  <a:pt x="18" y="73"/>
                  <a:pt x="18" y="73"/>
                </a:cubicBezTo>
                <a:cubicBezTo>
                  <a:pt x="18" y="73"/>
                  <a:pt x="18" y="73"/>
                  <a:pt x="18" y="73"/>
                </a:cubicBezTo>
                <a:cubicBezTo>
                  <a:pt x="18" y="73"/>
                  <a:pt x="18" y="72"/>
                  <a:pt x="18" y="72"/>
                </a:cubicBezTo>
                <a:cubicBezTo>
                  <a:pt x="18" y="72"/>
                  <a:pt x="18" y="72"/>
                  <a:pt x="18" y="72"/>
                </a:cubicBezTo>
                <a:cubicBezTo>
                  <a:pt x="18" y="72"/>
                  <a:pt x="18" y="72"/>
                  <a:pt x="18" y="71"/>
                </a:cubicBezTo>
                <a:cubicBezTo>
                  <a:pt x="18" y="71"/>
                  <a:pt x="18" y="71"/>
                  <a:pt x="18" y="70"/>
                </a:cubicBezTo>
                <a:cubicBezTo>
                  <a:pt x="18" y="70"/>
                  <a:pt x="18" y="70"/>
                  <a:pt x="18" y="70"/>
                </a:cubicBezTo>
                <a:cubicBezTo>
                  <a:pt x="18" y="69"/>
                  <a:pt x="18" y="69"/>
                  <a:pt x="17" y="69"/>
                </a:cubicBezTo>
                <a:cubicBezTo>
                  <a:pt x="18" y="69"/>
                  <a:pt x="18" y="69"/>
                  <a:pt x="18" y="69"/>
                </a:cubicBezTo>
                <a:cubicBezTo>
                  <a:pt x="18" y="69"/>
                  <a:pt x="18" y="69"/>
                  <a:pt x="18" y="68"/>
                </a:cubicBezTo>
                <a:cubicBezTo>
                  <a:pt x="18" y="68"/>
                  <a:pt x="18" y="68"/>
                  <a:pt x="18" y="68"/>
                </a:cubicBezTo>
                <a:cubicBezTo>
                  <a:pt x="18" y="68"/>
                  <a:pt x="19" y="68"/>
                  <a:pt x="19" y="68"/>
                </a:cubicBezTo>
                <a:cubicBezTo>
                  <a:pt x="19" y="68"/>
                  <a:pt x="19" y="68"/>
                  <a:pt x="19" y="68"/>
                </a:cubicBezTo>
                <a:cubicBezTo>
                  <a:pt x="19" y="68"/>
                  <a:pt x="20" y="68"/>
                  <a:pt x="20" y="68"/>
                </a:cubicBezTo>
                <a:cubicBezTo>
                  <a:pt x="20" y="68"/>
                  <a:pt x="20" y="68"/>
                  <a:pt x="20" y="68"/>
                </a:cubicBezTo>
                <a:cubicBezTo>
                  <a:pt x="21" y="68"/>
                  <a:pt x="21" y="68"/>
                  <a:pt x="21" y="68"/>
                </a:cubicBezTo>
                <a:cubicBezTo>
                  <a:pt x="21" y="68"/>
                  <a:pt x="21" y="68"/>
                  <a:pt x="21" y="68"/>
                </a:cubicBezTo>
                <a:cubicBezTo>
                  <a:pt x="21" y="68"/>
                  <a:pt x="22" y="68"/>
                  <a:pt x="22" y="68"/>
                </a:cubicBezTo>
                <a:cubicBezTo>
                  <a:pt x="22" y="68"/>
                  <a:pt x="22" y="68"/>
                  <a:pt x="22" y="68"/>
                </a:cubicBezTo>
                <a:cubicBezTo>
                  <a:pt x="22" y="68"/>
                  <a:pt x="22" y="68"/>
                  <a:pt x="22" y="68"/>
                </a:cubicBezTo>
                <a:cubicBezTo>
                  <a:pt x="22" y="68"/>
                  <a:pt x="22" y="68"/>
                  <a:pt x="23" y="68"/>
                </a:cubicBezTo>
                <a:cubicBezTo>
                  <a:pt x="23" y="68"/>
                  <a:pt x="23" y="68"/>
                  <a:pt x="23" y="68"/>
                </a:cubicBezTo>
                <a:cubicBezTo>
                  <a:pt x="23" y="68"/>
                  <a:pt x="23" y="68"/>
                  <a:pt x="23" y="68"/>
                </a:cubicBezTo>
                <a:cubicBezTo>
                  <a:pt x="23" y="69"/>
                  <a:pt x="23" y="69"/>
                  <a:pt x="23" y="69"/>
                </a:cubicBezTo>
                <a:cubicBezTo>
                  <a:pt x="24" y="69"/>
                  <a:pt x="24" y="69"/>
                  <a:pt x="24" y="69"/>
                </a:cubicBezTo>
                <a:cubicBezTo>
                  <a:pt x="24" y="69"/>
                  <a:pt x="24" y="69"/>
                  <a:pt x="24" y="69"/>
                </a:cubicBezTo>
                <a:cubicBezTo>
                  <a:pt x="24" y="69"/>
                  <a:pt x="24" y="69"/>
                  <a:pt x="24" y="69"/>
                </a:cubicBezTo>
                <a:cubicBezTo>
                  <a:pt x="24" y="69"/>
                  <a:pt x="24" y="70"/>
                  <a:pt x="24" y="70"/>
                </a:cubicBezTo>
                <a:cubicBezTo>
                  <a:pt x="25" y="70"/>
                  <a:pt x="25" y="70"/>
                  <a:pt x="25" y="70"/>
                </a:cubicBezTo>
                <a:cubicBezTo>
                  <a:pt x="25" y="70"/>
                  <a:pt x="25" y="70"/>
                  <a:pt x="25" y="70"/>
                </a:cubicBezTo>
                <a:cubicBezTo>
                  <a:pt x="26" y="70"/>
                  <a:pt x="26" y="70"/>
                  <a:pt x="26" y="70"/>
                </a:cubicBezTo>
                <a:cubicBezTo>
                  <a:pt x="26" y="70"/>
                  <a:pt x="26" y="70"/>
                  <a:pt x="26" y="70"/>
                </a:cubicBezTo>
                <a:cubicBezTo>
                  <a:pt x="27" y="71"/>
                  <a:pt x="27" y="71"/>
                  <a:pt x="27" y="71"/>
                </a:cubicBezTo>
                <a:cubicBezTo>
                  <a:pt x="27" y="71"/>
                  <a:pt x="27" y="71"/>
                  <a:pt x="28" y="70"/>
                </a:cubicBezTo>
                <a:cubicBezTo>
                  <a:pt x="28" y="70"/>
                  <a:pt x="28" y="70"/>
                  <a:pt x="28" y="70"/>
                </a:cubicBezTo>
                <a:cubicBezTo>
                  <a:pt x="28" y="70"/>
                  <a:pt x="28" y="70"/>
                  <a:pt x="29" y="70"/>
                </a:cubicBezTo>
                <a:cubicBezTo>
                  <a:pt x="29" y="70"/>
                  <a:pt x="29" y="70"/>
                  <a:pt x="29" y="70"/>
                </a:cubicBezTo>
                <a:cubicBezTo>
                  <a:pt x="29" y="70"/>
                  <a:pt x="29" y="70"/>
                  <a:pt x="29" y="70"/>
                </a:cubicBezTo>
                <a:cubicBezTo>
                  <a:pt x="30" y="70"/>
                  <a:pt x="30" y="70"/>
                  <a:pt x="30" y="70"/>
                </a:cubicBezTo>
                <a:cubicBezTo>
                  <a:pt x="30" y="70"/>
                  <a:pt x="30" y="70"/>
                  <a:pt x="30" y="70"/>
                </a:cubicBezTo>
                <a:cubicBezTo>
                  <a:pt x="30" y="70"/>
                  <a:pt x="30" y="70"/>
                  <a:pt x="30" y="70"/>
                </a:cubicBezTo>
                <a:cubicBezTo>
                  <a:pt x="31" y="70"/>
                  <a:pt x="31" y="70"/>
                  <a:pt x="31" y="70"/>
                </a:cubicBezTo>
                <a:cubicBezTo>
                  <a:pt x="31" y="70"/>
                  <a:pt x="31" y="70"/>
                  <a:pt x="31" y="70"/>
                </a:cubicBezTo>
                <a:cubicBezTo>
                  <a:pt x="31" y="70"/>
                  <a:pt x="31" y="70"/>
                  <a:pt x="31" y="70"/>
                </a:cubicBezTo>
                <a:cubicBezTo>
                  <a:pt x="32" y="70"/>
                  <a:pt x="32" y="70"/>
                  <a:pt x="32" y="71"/>
                </a:cubicBezTo>
                <a:cubicBezTo>
                  <a:pt x="32" y="71"/>
                  <a:pt x="32" y="71"/>
                  <a:pt x="32" y="71"/>
                </a:cubicBezTo>
                <a:cubicBezTo>
                  <a:pt x="32" y="71"/>
                  <a:pt x="32" y="71"/>
                  <a:pt x="32" y="71"/>
                </a:cubicBezTo>
                <a:cubicBezTo>
                  <a:pt x="33" y="71"/>
                  <a:pt x="33" y="71"/>
                  <a:pt x="33" y="71"/>
                </a:cubicBezTo>
                <a:cubicBezTo>
                  <a:pt x="33" y="72"/>
                  <a:pt x="33" y="72"/>
                  <a:pt x="34" y="72"/>
                </a:cubicBezTo>
                <a:cubicBezTo>
                  <a:pt x="34" y="72"/>
                  <a:pt x="34" y="72"/>
                  <a:pt x="35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36" y="73"/>
                  <a:pt x="36" y="73"/>
                  <a:pt x="36" y="73"/>
                </a:cubicBezTo>
                <a:cubicBezTo>
                  <a:pt x="36" y="73"/>
                  <a:pt x="36" y="73"/>
                  <a:pt x="36" y="73"/>
                </a:cubicBezTo>
                <a:cubicBezTo>
                  <a:pt x="37" y="73"/>
                  <a:pt x="37" y="73"/>
                  <a:pt x="37" y="73"/>
                </a:cubicBezTo>
                <a:cubicBezTo>
                  <a:pt x="37" y="73"/>
                  <a:pt x="37" y="73"/>
                  <a:pt x="37" y="73"/>
                </a:cubicBezTo>
                <a:cubicBezTo>
                  <a:pt x="37" y="73"/>
                  <a:pt x="37" y="73"/>
                  <a:pt x="37" y="73"/>
                </a:cubicBezTo>
                <a:cubicBezTo>
                  <a:pt x="37" y="73"/>
                  <a:pt x="38" y="73"/>
                  <a:pt x="38" y="73"/>
                </a:cubicBezTo>
                <a:cubicBezTo>
                  <a:pt x="38" y="73"/>
                  <a:pt x="38" y="73"/>
                  <a:pt x="39" y="73"/>
                </a:cubicBezTo>
                <a:cubicBezTo>
                  <a:pt x="39" y="73"/>
                  <a:pt x="39" y="73"/>
                  <a:pt x="40" y="73"/>
                </a:cubicBezTo>
                <a:cubicBezTo>
                  <a:pt x="40" y="73"/>
                  <a:pt x="40" y="72"/>
                  <a:pt x="40" y="72"/>
                </a:cubicBezTo>
                <a:cubicBezTo>
                  <a:pt x="40" y="72"/>
                  <a:pt x="41" y="72"/>
                  <a:pt x="41" y="72"/>
                </a:cubicBezTo>
                <a:cubicBezTo>
                  <a:pt x="41" y="72"/>
                  <a:pt x="41" y="72"/>
                  <a:pt x="41" y="72"/>
                </a:cubicBezTo>
                <a:cubicBezTo>
                  <a:pt x="41" y="72"/>
                  <a:pt x="41" y="72"/>
                  <a:pt x="41" y="72"/>
                </a:cubicBezTo>
                <a:cubicBezTo>
                  <a:pt x="41" y="72"/>
                  <a:pt x="41" y="72"/>
                  <a:pt x="41" y="72"/>
                </a:cubicBezTo>
                <a:cubicBezTo>
                  <a:pt x="42" y="72"/>
                  <a:pt x="42" y="72"/>
                  <a:pt x="42" y="72"/>
                </a:cubicBezTo>
                <a:cubicBezTo>
                  <a:pt x="42" y="72"/>
                  <a:pt x="42" y="72"/>
                  <a:pt x="43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2"/>
                  <a:pt x="44" y="72"/>
                  <a:pt x="44" y="72"/>
                </a:cubicBezTo>
                <a:cubicBezTo>
                  <a:pt x="44" y="72"/>
                  <a:pt x="44" y="72"/>
                  <a:pt x="44" y="72"/>
                </a:cubicBezTo>
                <a:cubicBezTo>
                  <a:pt x="44" y="72"/>
                  <a:pt x="44" y="73"/>
                  <a:pt x="45" y="73"/>
                </a:cubicBezTo>
                <a:cubicBezTo>
                  <a:pt x="45" y="73"/>
                  <a:pt x="45" y="73"/>
                  <a:pt x="45" y="73"/>
                </a:cubicBezTo>
                <a:cubicBezTo>
                  <a:pt x="45" y="73"/>
                  <a:pt x="45" y="73"/>
                  <a:pt x="45" y="73"/>
                </a:cubicBezTo>
                <a:cubicBezTo>
                  <a:pt x="46" y="73"/>
                  <a:pt x="46" y="73"/>
                  <a:pt x="46" y="73"/>
                </a:cubicBezTo>
                <a:cubicBezTo>
                  <a:pt x="46" y="73"/>
                  <a:pt x="46" y="73"/>
                  <a:pt x="46" y="73"/>
                </a:cubicBezTo>
                <a:cubicBezTo>
                  <a:pt x="46" y="73"/>
                  <a:pt x="46" y="72"/>
                  <a:pt x="46" y="72"/>
                </a:cubicBezTo>
                <a:cubicBezTo>
                  <a:pt x="46" y="72"/>
                  <a:pt x="46" y="72"/>
                  <a:pt x="46" y="72"/>
                </a:cubicBezTo>
                <a:cubicBezTo>
                  <a:pt x="46" y="72"/>
                  <a:pt x="46" y="72"/>
                  <a:pt x="46" y="72"/>
                </a:cubicBezTo>
                <a:cubicBezTo>
                  <a:pt x="46" y="72"/>
                  <a:pt x="47" y="72"/>
                  <a:pt x="47" y="72"/>
                </a:cubicBezTo>
                <a:cubicBezTo>
                  <a:pt x="47" y="71"/>
                  <a:pt x="47" y="71"/>
                  <a:pt x="47" y="71"/>
                </a:cubicBezTo>
                <a:cubicBezTo>
                  <a:pt x="47" y="71"/>
                  <a:pt x="47" y="71"/>
                  <a:pt x="47" y="71"/>
                </a:cubicBezTo>
                <a:cubicBezTo>
                  <a:pt x="47" y="71"/>
                  <a:pt x="47" y="71"/>
                  <a:pt x="47" y="71"/>
                </a:cubicBezTo>
                <a:cubicBezTo>
                  <a:pt x="47" y="71"/>
                  <a:pt x="47" y="70"/>
                  <a:pt x="48" y="70"/>
                </a:cubicBezTo>
                <a:cubicBezTo>
                  <a:pt x="48" y="70"/>
                  <a:pt x="48" y="70"/>
                  <a:pt x="48" y="70"/>
                </a:cubicBezTo>
                <a:cubicBezTo>
                  <a:pt x="48" y="70"/>
                  <a:pt x="48" y="70"/>
                  <a:pt x="48" y="70"/>
                </a:cubicBezTo>
                <a:cubicBezTo>
                  <a:pt x="48" y="70"/>
                  <a:pt x="48" y="70"/>
                  <a:pt x="48" y="70"/>
                </a:cubicBezTo>
                <a:cubicBezTo>
                  <a:pt x="48" y="69"/>
                  <a:pt x="48" y="69"/>
                  <a:pt x="48" y="69"/>
                </a:cubicBezTo>
                <a:cubicBezTo>
                  <a:pt x="49" y="69"/>
                  <a:pt x="49" y="69"/>
                  <a:pt x="49" y="69"/>
                </a:cubicBezTo>
                <a:cubicBezTo>
                  <a:pt x="49" y="68"/>
                  <a:pt x="49" y="68"/>
                  <a:pt x="49" y="68"/>
                </a:cubicBezTo>
                <a:cubicBezTo>
                  <a:pt x="49" y="68"/>
                  <a:pt x="49" y="68"/>
                  <a:pt x="49" y="67"/>
                </a:cubicBezTo>
                <a:cubicBezTo>
                  <a:pt x="49" y="67"/>
                  <a:pt x="50" y="67"/>
                  <a:pt x="50" y="66"/>
                </a:cubicBezTo>
                <a:cubicBezTo>
                  <a:pt x="50" y="66"/>
                  <a:pt x="50" y="65"/>
                  <a:pt x="50" y="65"/>
                </a:cubicBezTo>
                <a:cubicBezTo>
                  <a:pt x="51" y="65"/>
                  <a:pt x="51" y="64"/>
                  <a:pt x="51" y="64"/>
                </a:cubicBezTo>
                <a:cubicBezTo>
                  <a:pt x="52" y="64"/>
                  <a:pt x="52" y="63"/>
                  <a:pt x="52" y="63"/>
                </a:cubicBezTo>
                <a:cubicBezTo>
                  <a:pt x="52" y="63"/>
                  <a:pt x="53" y="63"/>
                  <a:pt x="53" y="63"/>
                </a:cubicBezTo>
                <a:cubicBezTo>
                  <a:pt x="53" y="63"/>
                  <a:pt x="53" y="63"/>
                  <a:pt x="53" y="63"/>
                </a:cubicBezTo>
                <a:cubicBezTo>
                  <a:pt x="53" y="62"/>
                  <a:pt x="53" y="62"/>
                  <a:pt x="53" y="62"/>
                </a:cubicBezTo>
                <a:cubicBezTo>
                  <a:pt x="53" y="62"/>
                  <a:pt x="53" y="62"/>
                  <a:pt x="53" y="62"/>
                </a:cubicBezTo>
                <a:cubicBezTo>
                  <a:pt x="53" y="62"/>
                  <a:pt x="53" y="62"/>
                  <a:pt x="53" y="62"/>
                </a:cubicBezTo>
                <a:cubicBezTo>
                  <a:pt x="53" y="61"/>
                  <a:pt x="53" y="61"/>
                  <a:pt x="52" y="61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1"/>
                  <a:pt x="52" y="60"/>
                  <a:pt x="52" y="60"/>
                </a:cubicBezTo>
                <a:cubicBezTo>
                  <a:pt x="52" y="60"/>
                  <a:pt x="52" y="60"/>
                  <a:pt x="52" y="60"/>
                </a:cubicBezTo>
                <a:cubicBezTo>
                  <a:pt x="52" y="60"/>
                  <a:pt x="52" y="60"/>
                  <a:pt x="52" y="60"/>
                </a:cubicBezTo>
                <a:cubicBezTo>
                  <a:pt x="52" y="60"/>
                  <a:pt x="51" y="60"/>
                  <a:pt x="51" y="60"/>
                </a:cubicBezTo>
                <a:cubicBezTo>
                  <a:pt x="51" y="60"/>
                  <a:pt x="51" y="60"/>
                  <a:pt x="51" y="60"/>
                </a:cubicBezTo>
                <a:cubicBezTo>
                  <a:pt x="51" y="60"/>
                  <a:pt x="51" y="60"/>
                  <a:pt x="51" y="60"/>
                </a:cubicBezTo>
                <a:cubicBezTo>
                  <a:pt x="51" y="60"/>
                  <a:pt x="51" y="60"/>
                  <a:pt x="50" y="60"/>
                </a:cubicBezTo>
                <a:cubicBezTo>
                  <a:pt x="50" y="60"/>
                  <a:pt x="50" y="60"/>
                  <a:pt x="50" y="60"/>
                </a:cubicBezTo>
                <a:cubicBezTo>
                  <a:pt x="50" y="60"/>
                  <a:pt x="50" y="60"/>
                  <a:pt x="49" y="60"/>
                </a:cubicBezTo>
                <a:cubicBezTo>
                  <a:pt x="49" y="60"/>
                  <a:pt x="49" y="60"/>
                  <a:pt x="49" y="59"/>
                </a:cubicBezTo>
                <a:cubicBezTo>
                  <a:pt x="49" y="59"/>
                  <a:pt x="49" y="59"/>
                  <a:pt x="48" y="58"/>
                </a:cubicBezTo>
                <a:cubicBezTo>
                  <a:pt x="48" y="58"/>
                  <a:pt x="48" y="58"/>
                  <a:pt x="47" y="57"/>
                </a:cubicBezTo>
                <a:cubicBezTo>
                  <a:pt x="47" y="57"/>
                  <a:pt x="47" y="57"/>
                  <a:pt x="46" y="57"/>
                </a:cubicBezTo>
                <a:cubicBezTo>
                  <a:pt x="46" y="57"/>
                  <a:pt x="46" y="56"/>
                  <a:pt x="47" y="56"/>
                </a:cubicBezTo>
                <a:cubicBezTo>
                  <a:pt x="47" y="56"/>
                  <a:pt x="47" y="56"/>
                  <a:pt x="47" y="56"/>
                </a:cubicBezTo>
                <a:cubicBezTo>
                  <a:pt x="47" y="55"/>
                  <a:pt x="47" y="55"/>
                  <a:pt x="47" y="55"/>
                </a:cubicBezTo>
                <a:cubicBezTo>
                  <a:pt x="47" y="55"/>
                  <a:pt x="47" y="55"/>
                  <a:pt x="47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3"/>
                  <a:pt x="47" y="53"/>
                  <a:pt x="47" y="53"/>
                </a:cubicBezTo>
                <a:cubicBezTo>
                  <a:pt x="47" y="53"/>
                  <a:pt x="47" y="53"/>
                  <a:pt x="47" y="53"/>
                </a:cubicBezTo>
                <a:cubicBezTo>
                  <a:pt x="47" y="53"/>
                  <a:pt x="47" y="53"/>
                  <a:pt x="47" y="53"/>
                </a:cubicBezTo>
                <a:cubicBezTo>
                  <a:pt x="47" y="52"/>
                  <a:pt x="47" y="52"/>
                  <a:pt x="46" y="52"/>
                </a:cubicBezTo>
                <a:cubicBezTo>
                  <a:pt x="46" y="52"/>
                  <a:pt x="46" y="52"/>
                  <a:pt x="46" y="52"/>
                </a:cubicBezTo>
                <a:cubicBezTo>
                  <a:pt x="46" y="52"/>
                  <a:pt x="46" y="52"/>
                  <a:pt x="46" y="52"/>
                </a:cubicBezTo>
                <a:cubicBezTo>
                  <a:pt x="46" y="52"/>
                  <a:pt x="45" y="52"/>
                  <a:pt x="45" y="52"/>
                </a:cubicBezTo>
                <a:cubicBezTo>
                  <a:pt x="45" y="52"/>
                  <a:pt x="45" y="52"/>
                  <a:pt x="45" y="51"/>
                </a:cubicBezTo>
                <a:cubicBezTo>
                  <a:pt x="45" y="51"/>
                  <a:pt x="45" y="51"/>
                  <a:pt x="45" y="51"/>
                </a:cubicBezTo>
                <a:cubicBezTo>
                  <a:pt x="45" y="51"/>
                  <a:pt x="45" y="51"/>
                  <a:pt x="45" y="51"/>
                </a:cubicBezTo>
                <a:cubicBezTo>
                  <a:pt x="45" y="51"/>
                  <a:pt x="45" y="51"/>
                  <a:pt x="45" y="51"/>
                </a:cubicBezTo>
                <a:cubicBezTo>
                  <a:pt x="45" y="51"/>
                  <a:pt x="45" y="50"/>
                  <a:pt x="45" y="50"/>
                </a:cubicBezTo>
                <a:cubicBezTo>
                  <a:pt x="45" y="50"/>
                  <a:pt x="46" y="50"/>
                  <a:pt x="46" y="50"/>
                </a:cubicBezTo>
                <a:cubicBezTo>
                  <a:pt x="46" y="50"/>
                  <a:pt x="46" y="50"/>
                  <a:pt x="46" y="50"/>
                </a:cubicBezTo>
                <a:cubicBezTo>
                  <a:pt x="46" y="50"/>
                  <a:pt x="46" y="49"/>
                  <a:pt x="46" y="49"/>
                </a:cubicBezTo>
                <a:cubicBezTo>
                  <a:pt x="46" y="49"/>
                  <a:pt x="46" y="49"/>
                  <a:pt x="46" y="49"/>
                </a:cubicBezTo>
                <a:cubicBezTo>
                  <a:pt x="46" y="49"/>
                  <a:pt x="46" y="48"/>
                  <a:pt x="46" y="48"/>
                </a:cubicBezTo>
                <a:cubicBezTo>
                  <a:pt x="46" y="48"/>
                  <a:pt x="46" y="47"/>
                  <a:pt x="46" y="47"/>
                </a:cubicBezTo>
                <a:cubicBezTo>
                  <a:pt x="46" y="46"/>
                  <a:pt x="46" y="46"/>
                  <a:pt x="47" y="45"/>
                </a:cubicBezTo>
                <a:cubicBezTo>
                  <a:pt x="47" y="45"/>
                  <a:pt x="47" y="45"/>
                  <a:pt x="47" y="44"/>
                </a:cubicBezTo>
                <a:cubicBezTo>
                  <a:pt x="48" y="44"/>
                  <a:pt x="48" y="43"/>
                  <a:pt x="48" y="43"/>
                </a:cubicBezTo>
                <a:cubicBezTo>
                  <a:pt x="48" y="43"/>
                  <a:pt x="49" y="43"/>
                  <a:pt x="49" y="43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42"/>
                  <a:pt x="49" y="42"/>
                  <a:pt x="49" y="42"/>
                </a:cubicBezTo>
                <a:cubicBezTo>
                  <a:pt x="50" y="42"/>
                  <a:pt x="50" y="42"/>
                  <a:pt x="50" y="41"/>
                </a:cubicBezTo>
                <a:cubicBezTo>
                  <a:pt x="50" y="41"/>
                  <a:pt x="50" y="41"/>
                  <a:pt x="50" y="41"/>
                </a:cubicBezTo>
                <a:cubicBezTo>
                  <a:pt x="50" y="41"/>
                  <a:pt x="50" y="41"/>
                  <a:pt x="50" y="41"/>
                </a:cubicBezTo>
                <a:cubicBezTo>
                  <a:pt x="50" y="41"/>
                  <a:pt x="50" y="40"/>
                  <a:pt x="50" y="40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40"/>
                  <a:pt x="50" y="40"/>
                  <a:pt x="49" y="40"/>
                </a:cubicBezTo>
                <a:cubicBezTo>
                  <a:pt x="49" y="40"/>
                  <a:pt x="49" y="40"/>
                  <a:pt x="49" y="40"/>
                </a:cubicBezTo>
                <a:cubicBezTo>
                  <a:pt x="49" y="39"/>
                  <a:pt x="49" y="39"/>
                  <a:pt x="48" y="39"/>
                </a:cubicBezTo>
                <a:cubicBezTo>
                  <a:pt x="48" y="39"/>
                  <a:pt x="48" y="39"/>
                  <a:pt x="49" y="39"/>
                </a:cubicBezTo>
                <a:cubicBezTo>
                  <a:pt x="49" y="39"/>
                  <a:pt x="49" y="39"/>
                  <a:pt x="49" y="39"/>
                </a:cubicBezTo>
                <a:cubicBezTo>
                  <a:pt x="49" y="39"/>
                  <a:pt x="49" y="39"/>
                  <a:pt x="49" y="39"/>
                </a:cubicBezTo>
                <a:cubicBezTo>
                  <a:pt x="49" y="38"/>
                  <a:pt x="49" y="38"/>
                  <a:pt x="49" y="38"/>
                </a:cubicBezTo>
                <a:cubicBezTo>
                  <a:pt x="49" y="38"/>
                  <a:pt x="49" y="37"/>
                  <a:pt x="49" y="37"/>
                </a:cubicBezTo>
                <a:cubicBezTo>
                  <a:pt x="49" y="37"/>
                  <a:pt x="49" y="36"/>
                  <a:pt x="49" y="36"/>
                </a:cubicBezTo>
                <a:cubicBezTo>
                  <a:pt x="49" y="36"/>
                  <a:pt x="50" y="35"/>
                  <a:pt x="50" y="35"/>
                </a:cubicBezTo>
                <a:cubicBezTo>
                  <a:pt x="50" y="35"/>
                  <a:pt x="51" y="35"/>
                  <a:pt x="51" y="34"/>
                </a:cubicBezTo>
                <a:cubicBezTo>
                  <a:pt x="52" y="34"/>
                  <a:pt x="52" y="34"/>
                  <a:pt x="52" y="34"/>
                </a:cubicBezTo>
                <a:cubicBezTo>
                  <a:pt x="52" y="34"/>
                  <a:pt x="52" y="34"/>
                  <a:pt x="52" y="34"/>
                </a:cubicBezTo>
                <a:cubicBezTo>
                  <a:pt x="52" y="34"/>
                  <a:pt x="52" y="34"/>
                  <a:pt x="53" y="33"/>
                </a:cubicBezTo>
                <a:cubicBezTo>
                  <a:pt x="53" y="33"/>
                  <a:pt x="53" y="33"/>
                  <a:pt x="53" y="33"/>
                </a:cubicBezTo>
                <a:cubicBezTo>
                  <a:pt x="53" y="33"/>
                  <a:pt x="53" y="32"/>
                  <a:pt x="53" y="32"/>
                </a:cubicBezTo>
                <a:cubicBezTo>
                  <a:pt x="53" y="32"/>
                  <a:pt x="53" y="32"/>
                  <a:pt x="53" y="32"/>
                </a:cubicBezTo>
                <a:cubicBezTo>
                  <a:pt x="53" y="31"/>
                  <a:pt x="53" y="31"/>
                  <a:pt x="53" y="31"/>
                </a:cubicBezTo>
                <a:cubicBezTo>
                  <a:pt x="52" y="31"/>
                  <a:pt x="52" y="31"/>
                  <a:pt x="52" y="30"/>
                </a:cubicBezTo>
                <a:cubicBezTo>
                  <a:pt x="52" y="30"/>
                  <a:pt x="52" y="30"/>
                  <a:pt x="52" y="30"/>
                </a:cubicBezTo>
                <a:cubicBezTo>
                  <a:pt x="52" y="30"/>
                  <a:pt x="52" y="30"/>
                  <a:pt x="52" y="30"/>
                </a:cubicBezTo>
                <a:cubicBezTo>
                  <a:pt x="52" y="30"/>
                  <a:pt x="52" y="30"/>
                  <a:pt x="52" y="30"/>
                </a:cubicBezTo>
                <a:cubicBezTo>
                  <a:pt x="52" y="29"/>
                  <a:pt x="52" y="29"/>
                  <a:pt x="52" y="29"/>
                </a:cubicBezTo>
                <a:cubicBezTo>
                  <a:pt x="52" y="29"/>
                  <a:pt x="52" y="29"/>
                  <a:pt x="52" y="29"/>
                </a:cubicBezTo>
                <a:cubicBezTo>
                  <a:pt x="52" y="29"/>
                  <a:pt x="52" y="29"/>
                  <a:pt x="52" y="29"/>
                </a:cubicBezTo>
                <a:cubicBezTo>
                  <a:pt x="52" y="29"/>
                  <a:pt x="52" y="29"/>
                  <a:pt x="52" y="29"/>
                </a:cubicBezTo>
                <a:cubicBezTo>
                  <a:pt x="52" y="29"/>
                  <a:pt x="52" y="28"/>
                  <a:pt x="53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7"/>
                  <a:pt x="53" y="27"/>
                  <a:pt x="53" y="27"/>
                </a:cubicBezTo>
                <a:cubicBezTo>
                  <a:pt x="53" y="27"/>
                  <a:pt x="53" y="27"/>
                  <a:pt x="53" y="27"/>
                </a:cubicBezTo>
                <a:cubicBezTo>
                  <a:pt x="54" y="27"/>
                  <a:pt x="54" y="28"/>
                  <a:pt x="54" y="28"/>
                </a:cubicBezTo>
                <a:cubicBezTo>
                  <a:pt x="54" y="28"/>
                  <a:pt x="54" y="28"/>
                  <a:pt x="54" y="28"/>
                </a:cubicBezTo>
                <a:cubicBezTo>
                  <a:pt x="54" y="28"/>
                  <a:pt x="54" y="28"/>
                  <a:pt x="54" y="28"/>
                </a:cubicBezTo>
                <a:cubicBezTo>
                  <a:pt x="54" y="28"/>
                  <a:pt x="55" y="28"/>
                  <a:pt x="55" y="28"/>
                </a:cubicBezTo>
                <a:cubicBezTo>
                  <a:pt x="55" y="28"/>
                  <a:pt x="55" y="28"/>
                  <a:pt x="55" y="28"/>
                </a:cubicBezTo>
                <a:cubicBezTo>
                  <a:pt x="56" y="28"/>
                  <a:pt x="56" y="28"/>
                  <a:pt x="56" y="28"/>
                </a:cubicBezTo>
                <a:cubicBezTo>
                  <a:pt x="56" y="27"/>
                  <a:pt x="56" y="27"/>
                  <a:pt x="57" y="27"/>
                </a:cubicBezTo>
                <a:cubicBezTo>
                  <a:pt x="57" y="27"/>
                  <a:pt x="57" y="27"/>
                  <a:pt x="57" y="26"/>
                </a:cubicBezTo>
                <a:cubicBezTo>
                  <a:pt x="57" y="26"/>
                  <a:pt x="57" y="26"/>
                  <a:pt x="57" y="26"/>
                </a:cubicBezTo>
                <a:cubicBezTo>
                  <a:pt x="57" y="26"/>
                  <a:pt x="57" y="25"/>
                  <a:pt x="57" y="25"/>
                </a:cubicBezTo>
                <a:cubicBezTo>
                  <a:pt x="57" y="25"/>
                  <a:pt x="57" y="25"/>
                  <a:pt x="58" y="25"/>
                </a:cubicBezTo>
                <a:cubicBezTo>
                  <a:pt x="58" y="25"/>
                  <a:pt x="58" y="24"/>
                  <a:pt x="58" y="24"/>
                </a:cubicBezTo>
                <a:cubicBezTo>
                  <a:pt x="59" y="24"/>
                  <a:pt x="59" y="24"/>
                  <a:pt x="59" y="24"/>
                </a:cubicBezTo>
                <a:cubicBezTo>
                  <a:pt x="59" y="24"/>
                  <a:pt x="59" y="24"/>
                  <a:pt x="59" y="23"/>
                </a:cubicBezTo>
                <a:cubicBezTo>
                  <a:pt x="59" y="23"/>
                  <a:pt x="59" y="23"/>
                  <a:pt x="59" y="23"/>
                </a:cubicBezTo>
                <a:cubicBezTo>
                  <a:pt x="60" y="23"/>
                  <a:pt x="60" y="22"/>
                  <a:pt x="60" y="22"/>
                </a:cubicBezTo>
                <a:cubicBezTo>
                  <a:pt x="60" y="22"/>
                  <a:pt x="60" y="22"/>
                  <a:pt x="60" y="22"/>
                </a:cubicBezTo>
                <a:cubicBezTo>
                  <a:pt x="60" y="22"/>
                  <a:pt x="60" y="22"/>
                  <a:pt x="60" y="21"/>
                </a:cubicBezTo>
                <a:cubicBezTo>
                  <a:pt x="60" y="21"/>
                  <a:pt x="60" y="21"/>
                  <a:pt x="60" y="21"/>
                </a:cubicBezTo>
                <a:cubicBezTo>
                  <a:pt x="60" y="21"/>
                  <a:pt x="60" y="21"/>
                  <a:pt x="60" y="21"/>
                </a:cubicBezTo>
                <a:cubicBezTo>
                  <a:pt x="60" y="21"/>
                  <a:pt x="60" y="21"/>
                  <a:pt x="60" y="21"/>
                </a:cubicBezTo>
                <a:cubicBezTo>
                  <a:pt x="60" y="21"/>
                  <a:pt x="60" y="21"/>
                  <a:pt x="60" y="21"/>
                </a:cubicBezTo>
                <a:cubicBezTo>
                  <a:pt x="60" y="21"/>
                  <a:pt x="60" y="20"/>
                  <a:pt x="60" y="20"/>
                </a:cubicBezTo>
                <a:cubicBezTo>
                  <a:pt x="60" y="20"/>
                  <a:pt x="60" y="21"/>
                  <a:pt x="60" y="21"/>
                </a:cubicBezTo>
                <a:cubicBezTo>
                  <a:pt x="60" y="21"/>
                  <a:pt x="60" y="21"/>
                  <a:pt x="60" y="21"/>
                </a:cubicBezTo>
                <a:cubicBezTo>
                  <a:pt x="60" y="21"/>
                  <a:pt x="60" y="21"/>
                  <a:pt x="61" y="21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21"/>
                  <a:pt x="61" y="21"/>
                  <a:pt x="62" y="21"/>
                </a:cubicBezTo>
                <a:cubicBezTo>
                  <a:pt x="62" y="21"/>
                  <a:pt x="62" y="20"/>
                  <a:pt x="62" y="20"/>
                </a:cubicBezTo>
                <a:cubicBezTo>
                  <a:pt x="62" y="20"/>
                  <a:pt x="62" y="20"/>
                  <a:pt x="63" y="20"/>
                </a:cubicBezTo>
                <a:cubicBezTo>
                  <a:pt x="63" y="20"/>
                  <a:pt x="63" y="20"/>
                  <a:pt x="63" y="20"/>
                </a:cubicBezTo>
                <a:cubicBezTo>
                  <a:pt x="63" y="20"/>
                  <a:pt x="64" y="20"/>
                  <a:pt x="64" y="20"/>
                </a:cubicBezTo>
                <a:cubicBezTo>
                  <a:pt x="64" y="20"/>
                  <a:pt x="64" y="20"/>
                  <a:pt x="64" y="20"/>
                </a:cubicBezTo>
                <a:cubicBezTo>
                  <a:pt x="64" y="20"/>
                  <a:pt x="64" y="20"/>
                  <a:pt x="64" y="21"/>
                </a:cubicBezTo>
                <a:cubicBezTo>
                  <a:pt x="64" y="21"/>
                  <a:pt x="64" y="21"/>
                  <a:pt x="64" y="21"/>
                </a:cubicBezTo>
                <a:cubicBezTo>
                  <a:pt x="64" y="21"/>
                  <a:pt x="65" y="21"/>
                  <a:pt x="65" y="21"/>
                </a:cubicBezTo>
                <a:cubicBezTo>
                  <a:pt x="65" y="21"/>
                  <a:pt x="65" y="21"/>
                  <a:pt x="65" y="21"/>
                </a:cubicBezTo>
                <a:cubicBezTo>
                  <a:pt x="65" y="21"/>
                  <a:pt x="66" y="21"/>
                  <a:pt x="66" y="21"/>
                </a:cubicBezTo>
                <a:cubicBezTo>
                  <a:pt x="66" y="21"/>
                  <a:pt x="66" y="20"/>
                  <a:pt x="66" y="20"/>
                </a:cubicBezTo>
                <a:cubicBezTo>
                  <a:pt x="66" y="20"/>
                  <a:pt x="66" y="20"/>
                  <a:pt x="67" y="20"/>
                </a:cubicBezTo>
                <a:cubicBezTo>
                  <a:pt x="67" y="20"/>
                  <a:pt x="67" y="20"/>
                  <a:pt x="67" y="20"/>
                </a:cubicBezTo>
                <a:cubicBezTo>
                  <a:pt x="67" y="20"/>
                  <a:pt x="67" y="20"/>
                  <a:pt x="67" y="20"/>
                </a:cubicBezTo>
                <a:cubicBezTo>
                  <a:pt x="67" y="20"/>
                  <a:pt x="67" y="20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9"/>
                  <a:pt x="67" y="19"/>
                  <a:pt x="67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18"/>
                  <a:pt x="67" y="17"/>
                  <a:pt x="67" y="17"/>
                </a:cubicBezTo>
                <a:cubicBezTo>
                  <a:pt x="67" y="17"/>
                  <a:pt x="67" y="17"/>
                  <a:pt x="67" y="17"/>
                </a:cubicBezTo>
                <a:cubicBezTo>
                  <a:pt x="67" y="17"/>
                  <a:pt x="67" y="17"/>
                  <a:pt x="67" y="17"/>
                </a:cubicBezTo>
                <a:cubicBezTo>
                  <a:pt x="67" y="17"/>
                  <a:pt x="67" y="17"/>
                  <a:pt x="67" y="17"/>
                </a:cubicBezTo>
                <a:cubicBezTo>
                  <a:pt x="67" y="16"/>
                  <a:pt x="67" y="16"/>
                  <a:pt x="67" y="16"/>
                </a:cubicBezTo>
                <a:cubicBezTo>
                  <a:pt x="67" y="16"/>
                  <a:pt x="68" y="16"/>
                  <a:pt x="68" y="16"/>
                </a:cubicBezTo>
                <a:cubicBezTo>
                  <a:pt x="68" y="16"/>
                  <a:pt x="68" y="16"/>
                  <a:pt x="68" y="16"/>
                </a:cubicBezTo>
                <a:cubicBezTo>
                  <a:pt x="68" y="16"/>
                  <a:pt x="68" y="16"/>
                  <a:pt x="68" y="16"/>
                </a:cubicBezTo>
                <a:cubicBezTo>
                  <a:pt x="69" y="16"/>
                  <a:pt x="69" y="16"/>
                  <a:pt x="70" y="16"/>
                </a:cubicBezTo>
                <a:cubicBezTo>
                  <a:pt x="70" y="16"/>
                  <a:pt x="70" y="16"/>
                  <a:pt x="71" y="16"/>
                </a:cubicBezTo>
                <a:cubicBezTo>
                  <a:pt x="71" y="16"/>
                  <a:pt x="71" y="16"/>
                  <a:pt x="72" y="16"/>
                </a:cubicBezTo>
                <a:cubicBezTo>
                  <a:pt x="72" y="15"/>
                  <a:pt x="72" y="15"/>
                  <a:pt x="73" y="15"/>
                </a:cubicBezTo>
                <a:cubicBezTo>
                  <a:pt x="73" y="15"/>
                  <a:pt x="73" y="15"/>
                  <a:pt x="73" y="15"/>
                </a:cubicBezTo>
                <a:cubicBezTo>
                  <a:pt x="73" y="15"/>
                  <a:pt x="73" y="15"/>
                  <a:pt x="73" y="14"/>
                </a:cubicBezTo>
                <a:cubicBezTo>
                  <a:pt x="73" y="14"/>
                  <a:pt x="73" y="14"/>
                  <a:pt x="73" y="14"/>
                </a:cubicBezTo>
                <a:cubicBezTo>
                  <a:pt x="73" y="14"/>
                  <a:pt x="73" y="14"/>
                  <a:pt x="73" y="14"/>
                </a:cubicBezTo>
                <a:cubicBezTo>
                  <a:pt x="73" y="14"/>
                  <a:pt x="73" y="14"/>
                  <a:pt x="73" y="14"/>
                </a:cubicBezTo>
                <a:cubicBezTo>
                  <a:pt x="73" y="13"/>
                  <a:pt x="74" y="13"/>
                  <a:pt x="74" y="13"/>
                </a:cubicBezTo>
                <a:cubicBezTo>
                  <a:pt x="74" y="13"/>
                  <a:pt x="74" y="13"/>
                  <a:pt x="74" y="13"/>
                </a:cubicBezTo>
                <a:cubicBezTo>
                  <a:pt x="74" y="13"/>
                  <a:pt x="74" y="13"/>
                  <a:pt x="74" y="13"/>
                </a:cubicBezTo>
                <a:cubicBezTo>
                  <a:pt x="75" y="13"/>
                  <a:pt x="75" y="13"/>
                  <a:pt x="75" y="13"/>
                </a:cubicBezTo>
                <a:cubicBezTo>
                  <a:pt x="75" y="13"/>
                  <a:pt x="75" y="13"/>
                  <a:pt x="75" y="12"/>
                </a:cubicBezTo>
                <a:cubicBezTo>
                  <a:pt x="75" y="12"/>
                  <a:pt x="75" y="12"/>
                  <a:pt x="75" y="12"/>
                </a:cubicBezTo>
                <a:cubicBezTo>
                  <a:pt x="75" y="12"/>
                  <a:pt x="75" y="12"/>
                  <a:pt x="75" y="12"/>
                </a:cubicBezTo>
                <a:cubicBezTo>
                  <a:pt x="76" y="12"/>
                  <a:pt x="76" y="12"/>
                  <a:pt x="77" y="11"/>
                </a:cubicBezTo>
                <a:cubicBezTo>
                  <a:pt x="77" y="11"/>
                  <a:pt x="77" y="11"/>
                  <a:pt x="77" y="11"/>
                </a:cubicBezTo>
                <a:cubicBezTo>
                  <a:pt x="78" y="11"/>
                  <a:pt x="78" y="11"/>
                  <a:pt x="78" y="10"/>
                </a:cubicBezTo>
                <a:cubicBezTo>
                  <a:pt x="78" y="10"/>
                  <a:pt x="78" y="10"/>
                  <a:pt x="79" y="10"/>
                </a:cubicBezTo>
                <a:cubicBezTo>
                  <a:pt x="79" y="10"/>
                  <a:pt x="79" y="10"/>
                  <a:pt x="79" y="10"/>
                </a:cubicBezTo>
                <a:cubicBezTo>
                  <a:pt x="79" y="10"/>
                  <a:pt x="79" y="9"/>
                  <a:pt x="79" y="9"/>
                </a:cubicBezTo>
                <a:cubicBezTo>
                  <a:pt x="79" y="9"/>
                  <a:pt x="79" y="9"/>
                  <a:pt x="79" y="9"/>
                </a:cubicBezTo>
                <a:cubicBezTo>
                  <a:pt x="79" y="9"/>
                  <a:pt x="78" y="9"/>
                  <a:pt x="78" y="9"/>
                </a:cubicBezTo>
                <a:cubicBezTo>
                  <a:pt x="78" y="9"/>
                  <a:pt x="78" y="9"/>
                  <a:pt x="78" y="9"/>
                </a:cubicBezTo>
                <a:cubicBezTo>
                  <a:pt x="78" y="9"/>
                  <a:pt x="78" y="8"/>
                  <a:pt x="78" y="8"/>
                </a:cubicBezTo>
                <a:cubicBezTo>
                  <a:pt x="78" y="8"/>
                  <a:pt x="78" y="8"/>
                  <a:pt x="78" y="8"/>
                </a:cubicBezTo>
                <a:cubicBezTo>
                  <a:pt x="78" y="7"/>
                  <a:pt x="78" y="7"/>
                  <a:pt x="78" y="7"/>
                </a:cubicBezTo>
                <a:cubicBezTo>
                  <a:pt x="78" y="7"/>
                  <a:pt x="78" y="7"/>
                  <a:pt x="78" y="7"/>
                </a:cubicBezTo>
                <a:cubicBezTo>
                  <a:pt x="78" y="7"/>
                  <a:pt x="78" y="7"/>
                  <a:pt x="78" y="6"/>
                </a:cubicBezTo>
                <a:cubicBezTo>
                  <a:pt x="78" y="6"/>
                  <a:pt x="78" y="6"/>
                  <a:pt x="78" y="6"/>
                </a:cubicBezTo>
                <a:cubicBezTo>
                  <a:pt x="77" y="6"/>
                  <a:pt x="77" y="6"/>
                  <a:pt x="77" y="6"/>
                </a:cubicBezTo>
                <a:cubicBezTo>
                  <a:pt x="78" y="6"/>
                  <a:pt x="78" y="6"/>
                  <a:pt x="78" y="6"/>
                </a:cubicBezTo>
                <a:cubicBezTo>
                  <a:pt x="78" y="6"/>
                  <a:pt x="78" y="5"/>
                  <a:pt x="78" y="5"/>
                </a:cubicBezTo>
                <a:cubicBezTo>
                  <a:pt x="78" y="5"/>
                  <a:pt x="78" y="5"/>
                  <a:pt x="78" y="5"/>
                </a:cubicBezTo>
                <a:cubicBezTo>
                  <a:pt x="78" y="5"/>
                  <a:pt x="78" y="5"/>
                  <a:pt x="78" y="5"/>
                </a:cubicBezTo>
                <a:cubicBezTo>
                  <a:pt x="78" y="5"/>
                  <a:pt x="78" y="5"/>
                  <a:pt x="78" y="4"/>
                </a:cubicBezTo>
                <a:cubicBezTo>
                  <a:pt x="79" y="4"/>
                  <a:pt x="79" y="4"/>
                  <a:pt x="79" y="4"/>
                </a:cubicBezTo>
                <a:cubicBezTo>
                  <a:pt x="79" y="4"/>
                  <a:pt x="79" y="4"/>
                  <a:pt x="79" y="4"/>
                </a:cubicBezTo>
                <a:cubicBezTo>
                  <a:pt x="79" y="4"/>
                  <a:pt x="79" y="4"/>
                  <a:pt x="79" y="4"/>
                </a:cubicBezTo>
                <a:cubicBezTo>
                  <a:pt x="79" y="4"/>
                  <a:pt x="79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3"/>
                  <a:pt x="80" y="3"/>
                  <a:pt x="80" y="3"/>
                </a:cubicBezTo>
                <a:cubicBezTo>
                  <a:pt x="80" y="3"/>
                  <a:pt x="80" y="3"/>
                  <a:pt x="80" y="3"/>
                </a:cubicBezTo>
                <a:cubicBezTo>
                  <a:pt x="80" y="3"/>
                  <a:pt x="80" y="2"/>
                  <a:pt x="80" y="2"/>
                </a:cubicBezTo>
                <a:cubicBezTo>
                  <a:pt x="80" y="2"/>
                  <a:pt x="80" y="2"/>
                  <a:pt x="80" y="2"/>
                </a:cubicBezTo>
                <a:cubicBezTo>
                  <a:pt x="80" y="2"/>
                  <a:pt x="80" y="1"/>
                  <a:pt x="80" y="1"/>
                </a:cubicBezTo>
                <a:cubicBezTo>
                  <a:pt x="80" y="1"/>
                  <a:pt x="81" y="1"/>
                  <a:pt x="81" y="1"/>
                </a:cubicBezTo>
                <a:cubicBezTo>
                  <a:pt x="81" y="1"/>
                  <a:pt x="81" y="1"/>
                  <a:pt x="81" y="1"/>
                </a:cubicBezTo>
                <a:cubicBezTo>
                  <a:pt x="81" y="0"/>
                  <a:pt x="82" y="0"/>
                  <a:pt x="82" y="0"/>
                </a:cubicBezTo>
                <a:cubicBezTo>
                  <a:pt x="82" y="0"/>
                  <a:pt x="82" y="0"/>
                  <a:pt x="82" y="0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3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5" y="0"/>
                  <a:pt x="85" y="0"/>
                  <a:pt x="85" y="1"/>
                </a:cubicBezTo>
                <a:cubicBezTo>
                  <a:pt x="86" y="1"/>
                  <a:pt x="86" y="1"/>
                  <a:pt x="86" y="1"/>
                </a:cubicBezTo>
                <a:cubicBezTo>
                  <a:pt x="86" y="1"/>
                  <a:pt x="87" y="1"/>
                  <a:pt x="87" y="1"/>
                </a:cubicBezTo>
                <a:cubicBezTo>
                  <a:pt x="87" y="1"/>
                  <a:pt x="87" y="1"/>
                  <a:pt x="87" y="1"/>
                </a:cubicBezTo>
                <a:cubicBezTo>
                  <a:pt x="87" y="1"/>
                  <a:pt x="87" y="2"/>
                  <a:pt x="87" y="2"/>
                </a:cubicBezTo>
                <a:cubicBezTo>
                  <a:pt x="87" y="2"/>
                  <a:pt x="87" y="2"/>
                  <a:pt x="87" y="2"/>
                </a:cubicBezTo>
                <a:cubicBezTo>
                  <a:pt x="88" y="2"/>
                  <a:pt x="89" y="2"/>
                  <a:pt x="89" y="3"/>
                </a:cubicBezTo>
                <a:cubicBezTo>
                  <a:pt x="90" y="3"/>
                  <a:pt x="91" y="3"/>
                  <a:pt x="91" y="3"/>
                </a:cubicBezTo>
                <a:cubicBezTo>
                  <a:pt x="92" y="4"/>
                  <a:pt x="92" y="4"/>
                  <a:pt x="93" y="5"/>
                </a:cubicBezTo>
                <a:cubicBezTo>
                  <a:pt x="93" y="5"/>
                  <a:pt x="94" y="6"/>
                  <a:pt x="94" y="6"/>
                </a:cubicBezTo>
                <a:cubicBezTo>
                  <a:pt x="94" y="6"/>
                  <a:pt x="95" y="6"/>
                  <a:pt x="95" y="6"/>
                </a:cubicBezTo>
                <a:cubicBezTo>
                  <a:pt x="95" y="6"/>
                  <a:pt x="95" y="7"/>
                  <a:pt x="95" y="7"/>
                </a:cubicBezTo>
                <a:cubicBezTo>
                  <a:pt x="95" y="7"/>
                  <a:pt x="96" y="7"/>
                  <a:pt x="96" y="7"/>
                </a:cubicBezTo>
                <a:cubicBezTo>
                  <a:pt x="96" y="7"/>
                  <a:pt x="96" y="7"/>
                  <a:pt x="96" y="7"/>
                </a:cubicBezTo>
                <a:cubicBezTo>
                  <a:pt x="96" y="7"/>
                  <a:pt x="96" y="7"/>
                  <a:pt x="96" y="7"/>
                </a:cubicBezTo>
                <a:cubicBezTo>
                  <a:pt x="97" y="7"/>
                  <a:pt x="97" y="7"/>
                  <a:pt x="97" y="7"/>
                </a:cubicBezTo>
                <a:cubicBezTo>
                  <a:pt x="97" y="7"/>
                  <a:pt x="97" y="7"/>
                  <a:pt x="97" y="7"/>
                </a:cubicBezTo>
                <a:cubicBezTo>
                  <a:pt x="97" y="7"/>
                  <a:pt x="97" y="8"/>
                  <a:pt x="97" y="8"/>
                </a:cubicBezTo>
                <a:cubicBezTo>
                  <a:pt x="97" y="8"/>
                  <a:pt x="97" y="8"/>
                  <a:pt x="97" y="8"/>
                </a:cubicBezTo>
                <a:cubicBezTo>
                  <a:pt x="98" y="8"/>
                  <a:pt x="98" y="7"/>
                  <a:pt x="98" y="7"/>
                </a:cubicBezTo>
                <a:cubicBezTo>
                  <a:pt x="98" y="7"/>
                  <a:pt x="98" y="7"/>
                  <a:pt x="98" y="7"/>
                </a:cubicBezTo>
                <a:cubicBezTo>
                  <a:pt x="98" y="7"/>
                  <a:pt x="98" y="7"/>
                  <a:pt x="98" y="7"/>
                </a:cubicBezTo>
                <a:cubicBezTo>
                  <a:pt x="98" y="7"/>
                  <a:pt x="98" y="7"/>
                  <a:pt x="99" y="7"/>
                </a:cubicBezTo>
                <a:cubicBezTo>
                  <a:pt x="99" y="7"/>
                  <a:pt x="99" y="7"/>
                  <a:pt x="99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"/>
                  <a:pt x="100" y="6"/>
                  <a:pt x="100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100" y="6"/>
                  <a:pt x="100" y="6"/>
                  <a:pt x="100" y="6"/>
                </a:cubicBezTo>
                <a:cubicBezTo>
                  <a:pt x="101" y="6"/>
                  <a:pt x="101" y="6"/>
                  <a:pt x="101" y="6"/>
                </a:cubicBezTo>
                <a:cubicBezTo>
                  <a:pt x="101" y="6"/>
                  <a:pt x="101" y="6"/>
                  <a:pt x="101" y="6"/>
                </a:cubicBezTo>
                <a:cubicBezTo>
                  <a:pt x="101" y="6"/>
                  <a:pt x="102" y="6"/>
                  <a:pt x="102" y="6"/>
                </a:cubicBezTo>
                <a:cubicBezTo>
                  <a:pt x="102" y="6"/>
                  <a:pt x="102" y="6"/>
                  <a:pt x="102" y="6"/>
                </a:cubicBezTo>
                <a:cubicBezTo>
                  <a:pt x="102" y="6"/>
                  <a:pt x="102" y="6"/>
                  <a:pt x="102" y="6"/>
                </a:cubicBezTo>
                <a:cubicBezTo>
                  <a:pt x="102" y="7"/>
                  <a:pt x="103" y="7"/>
                  <a:pt x="103" y="7"/>
                </a:cubicBezTo>
                <a:cubicBezTo>
                  <a:pt x="103" y="7"/>
                  <a:pt x="103" y="7"/>
                  <a:pt x="103" y="7"/>
                </a:cubicBezTo>
                <a:cubicBezTo>
                  <a:pt x="103" y="7"/>
                  <a:pt x="103" y="7"/>
                  <a:pt x="103" y="7"/>
                </a:cubicBezTo>
                <a:cubicBezTo>
                  <a:pt x="103" y="7"/>
                  <a:pt x="104" y="7"/>
                  <a:pt x="104" y="7"/>
                </a:cubicBezTo>
                <a:cubicBezTo>
                  <a:pt x="104" y="7"/>
                  <a:pt x="104" y="7"/>
                  <a:pt x="104" y="7"/>
                </a:cubicBezTo>
                <a:cubicBezTo>
                  <a:pt x="104" y="7"/>
                  <a:pt x="104" y="7"/>
                  <a:pt x="104" y="7"/>
                </a:cubicBezTo>
                <a:cubicBezTo>
                  <a:pt x="105" y="7"/>
                  <a:pt x="105" y="7"/>
                  <a:pt x="105" y="7"/>
                </a:cubicBezTo>
                <a:cubicBezTo>
                  <a:pt x="105" y="7"/>
                  <a:pt x="105" y="7"/>
                  <a:pt x="105" y="7"/>
                </a:cubicBezTo>
                <a:cubicBezTo>
                  <a:pt x="105" y="7"/>
                  <a:pt x="105" y="7"/>
                  <a:pt x="105" y="7"/>
                </a:cubicBezTo>
                <a:cubicBezTo>
                  <a:pt x="106" y="7"/>
                  <a:pt x="106" y="7"/>
                  <a:pt x="106" y="7"/>
                </a:cubicBezTo>
                <a:cubicBezTo>
                  <a:pt x="106" y="7"/>
                  <a:pt x="106" y="7"/>
                  <a:pt x="106" y="7"/>
                </a:cubicBezTo>
                <a:cubicBezTo>
                  <a:pt x="106" y="7"/>
                  <a:pt x="107" y="7"/>
                  <a:pt x="107" y="6"/>
                </a:cubicBezTo>
                <a:cubicBezTo>
                  <a:pt x="107" y="6"/>
                  <a:pt x="107" y="6"/>
                  <a:pt x="107" y="6"/>
                </a:cubicBezTo>
                <a:cubicBezTo>
                  <a:pt x="107" y="6"/>
                  <a:pt x="108" y="6"/>
                  <a:pt x="108" y="6"/>
                </a:cubicBezTo>
                <a:cubicBezTo>
                  <a:pt x="108" y="6"/>
                  <a:pt x="108" y="6"/>
                  <a:pt x="108" y="6"/>
                </a:cubicBezTo>
                <a:cubicBezTo>
                  <a:pt x="108" y="6"/>
                  <a:pt x="108" y="5"/>
                  <a:pt x="109" y="5"/>
                </a:cubicBezTo>
                <a:cubicBezTo>
                  <a:pt x="109" y="5"/>
                  <a:pt x="109" y="5"/>
                  <a:pt x="109" y="5"/>
                </a:cubicBezTo>
                <a:cubicBezTo>
                  <a:pt x="110" y="5"/>
                  <a:pt x="110" y="4"/>
                  <a:pt x="110" y="4"/>
                </a:cubicBezTo>
                <a:cubicBezTo>
                  <a:pt x="111" y="4"/>
                  <a:pt x="111" y="4"/>
                  <a:pt x="111" y="4"/>
                </a:cubicBezTo>
                <a:cubicBezTo>
                  <a:pt x="111" y="4"/>
                  <a:pt x="112" y="4"/>
                  <a:pt x="112" y="4"/>
                </a:cubicBezTo>
                <a:cubicBezTo>
                  <a:pt x="112" y="4"/>
                  <a:pt x="112" y="4"/>
                  <a:pt x="112" y="4"/>
                </a:cubicBezTo>
                <a:cubicBezTo>
                  <a:pt x="112" y="4"/>
                  <a:pt x="113" y="4"/>
                  <a:pt x="113" y="4"/>
                </a:cubicBezTo>
                <a:cubicBezTo>
                  <a:pt x="113" y="4"/>
                  <a:pt x="113" y="4"/>
                  <a:pt x="113" y="4"/>
                </a:cubicBezTo>
                <a:cubicBezTo>
                  <a:pt x="113" y="4"/>
                  <a:pt x="113" y="4"/>
                  <a:pt x="114" y="4"/>
                </a:cubicBezTo>
                <a:cubicBezTo>
                  <a:pt x="114" y="4"/>
                  <a:pt x="114" y="4"/>
                  <a:pt x="114" y="4"/>
                </a:cubicBezTo>
                <a:cubicBezTo>
                  <a:pt x="114" y="4"/>
                  <a:pt x="114" y="4"/>
                  <a:pt x="114" y="4"/>
                </a:cubicBezTo>
                <a:cubicBezTo>
                  <a:pt x="114" y="4"/>
                  <a:pt x="114" y="4"/>
                  <a:pt x="114" y="4"/>
                </a:cubicBezTo>
                <a:cubicBezTo>
                  <a:pt x="114" y="4"/>
                  <a:pt x="115" y="4"/>
                  <a:pt x="115" y="4"/>
                </a:cubicBezTo>
                <a:cubicBezTo>
                  <a:pt x="115" y="4"/>
                  <a:pt x="116" y="5"/>
                  <a:pt x="116" y="5"/>
                </a:cubicBezTo>
                <a:cubicBezTo>
                  <a:pt x="116" y="5"/>
                  <a:pt x="116" y="5"/>
                  <a:pt x="117" y="5"/>
                </a:cubicBezTo>
                <a:cubicBezTo>
                  <a:pt x="117" y="5"/>
                  <a:pt x="117" y="5"/>
                  <a:pt x="117" y="5"/>
                </a:cubicBezTo>
                <a:cubicBezTo>
                  <a:pt x="118" y="6"/>
                  <a:pt x="118" y="6"/>
                  <a:pt x="118" y="6"/>
                </a:cubicBezTo>
                <a:cubicBezTo>
                  <a:pt x="118" y="6"/>
                  <a:pt x="119" y="6"/>
                  <a:pt x="119" y="6"/>
                </a:cubicBezTo>
                <a:cubicBezTo>
                  <a:pt x="119" y="7"/>
                  <a:pt x="120" y="7"/>
                  <a:pt x="120" y="7"/>
                </a:cubicBezTo>
                <a:cubicBezTo>
                  <a:pt x="120" y="7"/>
                  <a:pt x="121" y="7"/>
                  <a:pt x="121" y="7"/>
                </a:cubicBezTo>
                <a:cubicBezTo>
                  <a:pt x="121" y="7"/>
                  <a:pt x="121" y="7"/>
                  <a:pt x="121" y="7"/>
                </a:cubicBezTo>
                <a:cubicBezTo>
                  <a:pt x="122" y="7"/>
                  <a:pt x="122" y="7"/>
                  <a:pt x="122" y="7"/>
                </a:cubicBezTo>
                <a:cubicBezTo>
                  <a:pt x="122" y="7"/>
                  <a:pt x="122" y="7"/>
                  <a:pt x="123" y="8"/>
                </a:cubicBezTo>
                <a:cubicBezTo>
                  <a:pt x="123" y="8"/>
                  <a:pt x="123" y="8"/>
                  <a:pt x="123" y="8"/>
                </a:cubicBezTo>
                <a:cubicBezTo>
                  <a:pt x="123" y="8"/>
                  <a:pt x="123" y="8"/>
                  <a:pt x="123" y="8"/>
                </a:cubicBezTo>
                <a:cubicBezTo>
                  <a:pt x="123" y="8"/>
                  <a:pt x="124" y="8"/>
                  <a:pt x="124" y="8"/>
                </a:cubicBezTo>
                <a:cubicBezTo>
                  <a:pt x="124" y="8"/>
                  <a:pt x="124" y="9"/>
                  <a:pt x="124" y="9"/>
                </a:cubicBezTo>
                <a:cubicBezTo>
                  <a:pt x="124" y="9"/>
                  <a:pt x="124" y="9"/>
                  <a:pt x="124" y="9"/>
                </a:cubicBezTo>
                <a:cubicBezTo>
                  <a:pt x="125" y="9"/>
                  <a:pt x="125" y="10"/>
                  <a:pt x="125" y="10"/>
                </a:cubicBezTo>
                <a:cubicBezTo>
                  <a:pt x="126" y="10"/>
                  <a:pt x="126" y="11"/>
                  <a:pt x="127" y="11"/>
                </a:cubicBezTo>
                <a:cubicBezTo>
                  <a:pt x="127" y="11"/>
                  <a:pt x="128" y="12"/>
                  <a:pt x="128" y="12"/>
                </a:cubicBezTo>
                <a:cubicBezTo>
                  <a:pt x="129" y="12"/>
                  <a:pt x="129" y="13"/>
                  <a:pt x="130" y="13"/>
                </a:cubicBezTo>
                <a:cubicBezTo>
                  <a:pt x="130" y="13"/>
                  <a:pt x="130" y="13"/>
                  <a:pt x="130" y="13"/>
                </a:cubicBezTo>
                <a:cubicBezTo>
                  <a:pt x="130" y="13"/>
                  <a:pt x="130" y="13"/>
                  <a:pt x="130" y="13"/>
                </a:cubicBezTo>
                <a:cubicBezTo>
                  <a:pt x="131" y="13"/>
                  <a:pt x="131" y="13"/>
                  <a:pt x="131" y="13"/>
                </a:cubicBezTo>
                <a:cubicBezTo>
                  <a:pt x="131" y="13"/>
                  <a:pt x="131" y="13"/>
                  <a:pt x="131" y="13"/>
                </a:cubicBezTo>
                <a:cubicBezTo>
                  <a:pt x="131" y="13"/>
                  <a:pt x="131" y="13"/>
                  <a:pt x="132" y="13"/>
                </a:cubicBezTo>
                <a:cubicBezTo>
                  <a:pt x="132" y="13"/>
                  <a:pt x="132" y="13"/>
                  <a:pt x="132" y="13"/>
                </a:cubicBezTo>
                <a:cubicBezTo>
                  <a:pt x="132" y="13"/>
                  <a:pt x="132" y="13"/>
                  <a:pt x="132" y="13"/>
                </a:cubicBezTo>
                <a:cubicBezTo>
                  <a:pt x="133" y="13"/>
                  <a:pt x="133" y="13"/>
                  <a:pt x="133" y="13"/>
                </a:cubicBezTo>
                <a:cubicBezTo>
                  <a:pt x="133" y="13"/>
                  <a:pt x="133" y="13"/>
                  <a:pt x="133" y="13"/>
                </a:cubicBezTo>
                <a:cubicBezTo>
                  <a:pt x="133" y="13"/>
                  <a:pt x="133" y="13"/>
                  <a:pt x="134" y="13"/>
                </a:cubicBezTo>
                <a:cubicBezTo>
                  <a:pt x="134" y="13"/>
                  <a:pt x="134" y="13"/>
                  <a:pt x="134" y="13"/>
                </a:cubicBezTo>
                <a:cubicBezTo>
                  <a:pt x="134" y="13"/>
                  <a:pt x="134" y="13"/>
                  <a:pt x="135" y="13"/>
                </a:cubicBezTo>
                <a:cubicBezTo>
                  <a:pt x="135" y="13"/>
                  <a:pt x="135" y="12"/>
                  <a:pt x="135" y="12"/>
                </a:cubicBezTo>
                <a:cubicBezTo>
                  <a:pt x="135" y="12"/>
                  <a:pt x="136" y="12"/>
                  <a:pt x="136" y="12"/>
                </a:cubicBezTo>
                <a:cubicBezTo>
                  <a:pt x="136" y="12"/>
                  <a:pt x="136" y="12"/>
                  <a:pt x="136" y="12"/>
                </a:cubicBezTo>
                <a:cubicBezTo>
                  <a:pt x="136" y="12"/>
                  <a:pt x="137" y="12"/>
                  <a:pt x="137" y="12"/>
                </a:cubicBezTo>
                <a:cubicBezTo>
                  <a:pt x="137" y="12"/>
                  <a:pt x="137" y="12"/>
                  <a:pt x="137" y="12"/>
                </a:cubicBezTo>
                <a:cubicBezTo>
                  <a:pt x="137" y="12"/>
                  <a:pt x="137" y="12"/>
                  <a:pt x="137" y="11"/>
                </a:cubicBezTo>
                <a:cubicBezTo>
                  <a:pt x="138" y="11"/>
                  <a:pt x="138" y="11"/>
                  <a:pt x="138" y="11"/>
                </a:cubicBezTo>
                <a:cubicBezTo>
                  <a:pt x="138" y="11"/>
                  <a:pt x="138" y="11"/>
                  <a:pt x="138" y="11"/>
                </a:cubicBezTo>
                <a:cubicBezTo>
                  <a:pt x="139" y="11"/>
                  <a:pt x="139" y="11"/>
                  <a:pt x="139" y="11"/>
                </a:cubicBezTo>
                <a:cubicBezTo>
                  <a:pt x="140" y="11"/>
                  <a:pt x="140" y="11"/>
                  <a:pt x="141" y="11"/>
                </a:cubicBezTo>
                <a:cubicBezTo>
                  <a:pt x="141" y="11"/>
                  <a:pt x="141" y="11"/>
                  <a:pt x="142" y="10"/>
                </a:cubicBezTo>
                <a:cubicBezTo>
                  <a:pt x="142" y="10"/>
                  <a:pt x="142" y="10"/>
                  <a:pt x="143" y="10"/>
                </a:cubicBezTo>
                <a:cubicBezTo>
                  <a:pt x="143" y="10"/>
                  <a:pt x="143" y="10"/>
                  <a:pt x="143" y="10"/>
                </a:cubicBezTo>
                <a:cubicBezTo>
                  <a:pt x="143" y="10"/>
                  <a:pt x="144" y="10"/>
                  <a:pt x="144" y="10"/>
                </a:cubicBezTo>
                <a:cubicBezTo>
                  <a:pt x="144" y="10"/>
                  <a:pt x="144" y="9"/>
                  <a:pt x="144" y="9"/>
                </a:cubicBezTo>
                <a:cubicBezTo>
                  <a:pt x="144" y="9"/>
                  <a:pt x="145" y="10"/>
                  <a:pt x="145" y="10"/>
                </a:cubicBezTo>
                <a:cubicBezTo>
                  <a:pt x="145" y="10"/>
                  <a:pt x="145" y="10"/>
                  <a:pt x="145" y="10"/>
                </a:cubicBezTo>
                <a:cubicBezTo>
                  <a:pt x="146" y="10"/>
                  <a:pt x="146" y="10"/>
                  <a:pt x="146" y="10"/>
                </a:cubicBezTo>
                <a:cubicBezTo>
                  <a:pt x="146" y="10"/>
                  <a:pt x="146" y="10"/>
                  <a:pt x="146" y="10"/>
                </a:cubicBezTo>
                <a:cubicBezTo>
                  <a:pt x="147" y="10"/>
                  <a:pt x="147" y="10"/>
                  <a:pt x="147" y="10"/>
                </a:cubicBezTo>
                <a:cubicBezTo>
                  <a:pt x="147" y="10"/>
                  <a:pt x="148" y="10"/>
                  <a:pt x="148" y="10"/>
                </a:cubicBezTo>
                <a:cubicBezTo>
                  <a:pt x="148" y="11"/>
                  <a:pt x="148" y="11"/>
                  <a:pt x="149" y="11"/>
                </a:cubicBezTo>
                <a:cubicBezTo>
                  <a:pt x="149" y="11"/>
                  <a:pt x="149" y="11"/>
                  <a:pt x="149" y="11"/>
                </a:cubicBezTo>
                <a:cubicBezTo>
                  <a:pt x="149" y="11"/>
                  <a:pt x="150" y="12"/>
                  <a:pt x="150" y="12"/>
                </a:cubicBezTo>
                <a:cubicBezTo>
                  <a:pt x="150" y="12"/>
                  <a:pt x="150" y="12"/>
                  <a:pt x="150" y="12"/>
                </a:cubicBezTo>
                <a:cubicBezTo>
                  <a:pt x="150" y="12"/>
                  <a:pt x="150" y="12"/>
                  <a:pt x="150" y="12"/>
                </a:cubicBezTo>
                <a:cubicBezTo>
                  <a:pt x="151" y="12"/>
                  <a:pt x="151" y="12"/>
                  <a:pt x="151" y="12"/>
                </a:cubicBezTo>
                <a:cubicBezTo>
                  <a:pt x="151" y="12"/>
                  <a:pt x="151" y="12"/>
                  <a:pt x="151" y="12"/>
                </a:cubicBezTo>
                <a:cubicBezTo>
                  <a:pt x="151" y="12"/>
                  <a:pt x="151" y="12"/>
                  <a:pt x="151" y="12"/>
                </a:cubicBezTo>
                <a:cubicBezTo>
                  <a:pt x="151" y="12"/>
                  <a:pt x="151" y="12"/>
                  <a:pt x="151" y="12"/>
                </a:cubicBezTo>
                <a:cubicBezTo>
                  <a:pt x="152" y="12"/>
                  <a:pt x="152" y="12"/>
                  <a:pt x="152" y="12"/>
                </a:cubicBezTo>
                <a:cubicBezTo>
                  <a:pt x="152" y="12"/>
                  <a:pt x="152" y="12"/>
                  <a:pt x="152" y="12"/>
                </a:cubicBezTo>
                <a:cubicBezTo>
                  <a:pt x="152" y="12"/>
                  <a:pt x="152" y="12"/>
                  <a:pt x="152" y="12"/>
                </a:cubicBezTo>
                <a:cubicBezTo>
                  <a:pt x="152" y="12"/>
                  <a:pt x="152" y="12"/>
                  <a:pt x="153" y="11"/>
                </a:cubicBezTo>
                <a:cubicBezTo>
                  <a:pt x="153" y="11"/>
                  <a:pt x="153" y="11"/>
                  <a:pt x="153" y="11"/>
                </a:cubicBezTo>
                <a:cubicBezTo>
                  <a:pt x="153" y="11"/>
                  <a:pt x="153" y="11"/>
                  <a:pt x="153" y="11"/>
                </a:cubicBezTo>
                <a:cubicBezTo>
                  <a:pt x="153" y="11"/>
                  <a:pt x="154" y="11"/>
                  <a:pt x="154" y="11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5" y="10"/>
                  <a:pt x="155" y="10"/>
                  <a:pt x="155" y="10"/>
                </a:cubicBezTo>
                <a:cubicBezTo>
                  <a:pt x="155" y="10"/>
                  <a:pt x="156" y="10"/>
                  <a:pt x="156" y="10"/>
                </a:cubicBezTo>
                <a:cubicBezTo>
                  <a:pt x="156" y="10"/>
                  <a:pt x="156" y="10"/>
                  <a:pt x="156" y="10"/>
                </a:cubicBezTo>
                <a:cubicBezTo>
                  <a:pt x="156" y="10"/>
                  <a:pt x="156" y="10"/>
                  <a:pt x="157" y="10"/>
                </a:cubicBezTo>
                <a:cubicBezTo>
                  <a:pt x="157" y="10"/>
                  <a:pt x="157" y="10"/>
                  <a:pt x="157" y="10"/>
                </a:cubicBezTo>
                <a:cubicBezTo>
                  <a:pt x="157" y="10"/>
                  <a:pt x="157" y="10"/>
                  <a:pt x="157" y="10"/>
                </a:cubicBezTo>
                <a:cubicBezTo>
                  <a:pt x="157" y="10"/>
                  <a:pt x="157" y="11"/>
                  <a:pt x="157" y="11"/>
                </a:cubicBezTo>
                <a:cubicBezTo>
                  <a:pt x="157" y="11"/>
                  <a:pt x="157" y="11"/>
                  <a:pt x="158" y="11"/>
                </a:cubicBezTo>
                <a:cubicBezTo>
                  <a:pt x="158" y="11"/>
                  <a:pt x="158" y="11"/>
                  <a:pt x="158" y="11"/>
                </a:cubicBezTo>
                <a:cubicBezTo>
                  <a:pt x="158" y="11"/>
                  <a:pt x="158" y="11"/>
                  <a:pt x="158" y="11"/>
                </a:cubicBezTo>
                <a:cubicBezTo>
                  <a:pt x="158" y="11"/>
                  <a:pt x="158" y="11"/>
                  <a:pt x="158" y="11"/>
                </a:cubicBezTo>
                <a:cubicBezTo>
                  <a:pt x="158" y="11"/>
                  <a:pt x="159" y="11"/>
                  <a:pt x="159" y="11"/>
                </a:cubicBezTo>
                <a:cubicBezTo>
                  <a:pt x="159" y="11"/>
                  <a:pt x="159" y="11"/>
                  <a:pt x="159" y="11"/>
                </a:cubicBezTo>
                <a:cubicBezTo>
                  <a:pt x="159" y="11"/>
                  <a:pt x="159" y="11"/>
                  <a:pt x="159" y="11"/>
                </a:cubicBezTo>
                <a:cubicBezTo>
                  <a:pt x="159" y="11"/>
                  <a:pt x="160" y="11"/>
                  <a:pt x="160" y="11"/>
                </a:cubicBezTo>
                <a:cubicBezTo>
                  <a:pt x="160" y="11"/>
                  <a:pt x="160" y="11"/>
                  <a:pt x="160" y="11"/>
                </a:cubicBezTo>
                <a:cubicBezTo>
                  <a:pt x="160" y="11"/>
                  <a:pt x="160" y="11"/>
                  <a:pt x="160" y="11"/>
                </a:cubicBezTo>
                <a:cubicBezTo>
                  <a:pt x="161" y="11"/>
                  <a:pt x="161" y="11"/>
                  <a:pt x="161" y="11"/>
                </a:cubicBezTo>
                <a:cubicBezTo>
                  <a:pt x="162" y="11"/>
                  <a:pt x="162" y="11"/>
                  <a:pt x="163" y="11"/>
                </a:cubicBezTo>
                <a:cubicBezTo>
                  <a:pt x="164" y="11"/>
                  <a:pt x="165" y="11"/>
                  <a:pt x="165" y="11"/>
                </a:cubicBezTo>
                <a:cubicBezTo>
                  <a:pt x="166" y="11"/>
                  <a:pt x="167" y="11"/>
                  <a:pt x="168" y="10"/>
                </a:cubicBezTo>
                <a:cubicBezTo>
                  <a:pt x="168" y="10"/>
                  <a:pt x="169" y="10"/>
                  <a:pt x="170" y="10"/>
                </a:cubicBezTo>
                <a:cubicBezTo>
                  <a:pt x="171" y="11"/>
                  <a:pt x="171" y="11"/>
                  <a:pt x="172" y="11"/>
                </a:cubicBezTo>
                <a:cubicBezTo>
                  <a:pt x="173" y="12"/>
                  <a:pt x="173" y="12"/>
                  <a:pt x="174" y="12"/>
                </a:cubicBezTo>
                <a:cubicBezTo>
                  <a:pt x="174" y="13"/>
                  <a:pt x="175" y="13"/>
                  <a:pt x="175" y="14"/>
                </a:cubicBezTo>
                <a:cubicBezTo>
                  <a:pt x="175" y="14"/>
                  <a:pt x="176" y="15"/>
                  <a:pt x="176" y="15"/>
                </a:cubicBezTo>
                <a:cubicBezTo>
                  <a:pt x="176" y="16"/>
                  <a:pt x="176" y="16"/>
                  <a:pt x="176" y="16"/>
                </a:cubicBezTo>
                <a:cubicBezTo>
                  <a:pt x="177" y="16"/>
                  <a:pt x="177" y="16"/>
                  <a:pt x="177" y="16"/>
                </a:cubicBezTo>
                <a:cubicBezTo>
                  <a:pt x="177" y="16"/>
                  <a:pt x="177" y="16"/>
                  <a:pt x="178" y="16"/>
                </a:cubicBezTo>
                <a:cubicBezTo>
                  <a:pt x="178" y="16"/>
                  <a:pt x="178" y="16"/>
                  <a:pt x="178" y="16"/>
                </a:cubicBezTo>
                <a:cubicBezTo>
                  <a:pt x="178" y="16"/>
                  <a:pt x="179" y="16"/>
                  <a:pt x="179" y="16"/>
                </a:cubicBezTo>
                <a:cubicBezTo>
                  <a:pt x="179" y="16"/>
                  <a:pt x="179" y="16"/>
                  <a:pt x="179" y="16"/>
                </a:cubicBezTo>
                <a:cubicBezTo>
                  <a:pt x="179" y="16"/>
                  <a:pt x="179" y="16"/>
                  <a:pt x="179" y="16"/>
                </a:cubicBezTo>
                <a:cubicBezTo>
                  <a:pt x="179" y="17"/>
                  <a:pt x="179" y="17"/>
                  <a:pt x="180" y="16"/>
                </a:cubicBezTo>
                <a:cubicBezTo>
                  <a:pt x="179" y="17"/>
                  <a:pt x="179" y="18"/>
                  <a:pt x="179" y="19"/>
                </a:cubicBezTo>
                <a:cubicBezTo>
                  <a:pt x="179" y="19"/>
                  <a:pt x="179" y="20"/>
                  <a:pt x="179" y="20"/>
                </a:cubicBezTo>
                <a:cubicBezTo>
                  <a:pt x="179" y="20"/>
                  <a:pt x="179" y="21"/>
                  <a:pt x="178" y="21"/>
                </a:cubicBezTo>
                <a:cubicBezTo>
                  <a:pt x="178" y="21"/>
                  <a:pt x="178" y="22"/>
                  <a:pt x="178" y="22"/>
                </a:cubicBezTo>
                <a:cubicBezTo>
                  <a:pt x="178" y="22"/>
                  <a:pt x="178" y="22"/>
                  <a:pt x="178" y="22"/>
                </a:cubicBezTo>
                <a:cubicBezTo>
                  <a:pt x="178" y="23"/>
                  <a:pt x="178" y="23"/>
                  <a:pt x="178" y="23"/>
                </a:cubicBezTo>
                <a:cubicBezTo>
                  <a:pt x="178" y="23"/>
                  <a:pt x="178" y="23"/>
                  <a:pt x="178" y="23"/>
                </a:cubicBezTo>
                <a:cubicBezTo>
                  <a:pt x="178" y="23"/>
                  <a:pt x="178" y="23"/>
                  <a:pt x="178" y="23"/>
                </a:cubicBezTo>
                <a:cubicBezTo>
                  <a:pt x="178" y="23"/>
                  <a:pt x="178" y="24"/>
                  <a:pt x="178" y="24"/>
                </a:cubicBezTo>
                <a:cubicBezTo>
                  <a:pt x="178" y="24"/>
                  <a:pt x="178" y="24"/>
                  <a:pt x="178" y="24"/>
                </a:cubicBezTo>
                <a:cubicBezTo>
                  <a:pt x="178" y="24"/>
                  <a:pt x="178" y="24"/>
                  <a:pt x="178" y="24"/>
                </a:cubicBezTo>
                <a:cubicBezTo>
                  <a:pt x="178" y="24"/>
                  <a:pt x="178" y="24"/>
                  <a:pt x="178" y="24"/>
                </a:cubicBezTo>
                <a:cubicBezTo>
                  <a:pt x="177" y="24"/>
                  <a:pt x="177" y="24"/>
                  <a:pt x="177" y="24"/>
                </a:cubicBezTo>
                <a:cubicBezTo>
                  <a:pt x="177" y="24"/>
                  <a:pt x="177" y="25"/>
                  <a:pt x="177" y="25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5"/>
                  <a:pt x="176" y="25"/>
                  <a:pt x="176" y="26"/>
                </a:cubicBezTo>
                <a:cubicBezTo>
                  <a:pt x="176" y="26"/>
                  <a:pt x="176" y="26"/>
                  <a:pt x="176" y="26"/>
                </a:cubicBezTo>
                <a:cubicBezTo>
                  <a:pt x="176" y="26"/>
                  <a:pt x="176" y="26"/>
                  <a:pt x="177" y="26"/>
                </a:cubicBezTo>
                <a:cubicBezTo>
                  <a:pt x="177" y="26"/>
                  <a:pt x="177" y="26"/>
                  <a:pt x="177" y="27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77" y="27"/>
                  <a:pt x="177" y="27"/>
                  <a:pt x="177" y="27"/>
                </a:cubicBezTo>
                <a:cubicBezTo>
                  <a:pt x="177" y="27"/>
                  <a:pt x="177" y="27"/>
                  <a:pt x="177" y="28"/>
                </a:cubicBezTo>
                <a:cubicBezTo>
                  <a:pt x="177" y="28"/>
                  <a:pt x="177" y="28"/>
                  <a:pt x="177" y="28"/>
                </a:cubicBezTo>
                <a:cubicBezTo>
                  <a:pt x="177" y="28"/>
                  <a:pt x="178" y="28"/>
                  <a:pt x="178" y="28"/>
                </a:cubicBezTo>
                <a:cubicBezTo>
                  <a:pt x="178" y="29"/>
                  <a:pt x="178" y="29"/>
                  <a:pt x="178" y="29"/>
                </a:cubicBezTo>
                <a:cubicBezTo>
                  <a:pt x="178" y="29"/>
                  <a:pt x="178" y="29"/>
                  <a:pt x="178" y="29"/>
                </a:cubicBezTo>
                <a:cubicBezTo>
                  <a:pt x="179" y="29"/>
                  <a:pt x="179" y="29"/>
                  <a:pt x="179" y="30"/>
                </a:cubicBezTo>
                <a:cubicBezTo>
                  <a:pt x="179" y="30"/>
                  <a:pt x="179" y="30"/>
                  <a:pt x="179" y="30"/>
                </a:cubicBezTo>
                <a:cubicBezTo>
                  <a:pt x="179" y="31"/>
                  <a:pt x="179" y="31"/>
                  <a:pt x="180" y="31"/>
                </a:cubicBezTo>
                <a:cubicBezTo>
                  <a:pt x="180" y="31"/>
                  <a:pt x="180" y="31"/>
                  <a:pt x="180" y="31"/>
                </a:cubicBezTo>
                <a:cubicBezTo>
                  <a:pt x="180" y="31"/>
                  <a:pt x="180" y="31"/>
                  <a:pt x="180" y="32"/>
                </a:cubicBezTo>
                <a:cubicBezTo>
                  <a:pt x="180" y="32"/>
                  <a:pt x="180" y="32"/>
                  <a:pt x="180" y="32"/>
                </a:cubicBezTo>
                <a:cubicBezTo>
                  <a:pt x="180" y="32"/>
                  <a:pt x="180" y="32"/>
                  <a:pt x="180" y="32"/>
                </a:cubicBezTo>
                <a:cubicBezTo>
                  <a:pt x="180" y="32"/>
                  <a:pt x="180" y="32"/>
                  <a:pt x="180" y="32"/>
                </a:cubicBezTo>
                <a:cubicBezTo>
                  <a:pt x="180" y="32"/>
                  <a:pt x="180" y="32"/>
                  <a:pt x="180" y="32"/>
                </a:cubicBezTo>
                <a:cubicBezTo>
                  <a:pt x="180" y="33"/>
                  <a:pt x="180" y="33"/>
                  <a:pt x="180" y="33"/>
                </a:cubicBezTo>
                <a:cubicBezTo>
                  <a:pt x="180" y="33"/>
                  <a:pt x="180" y="33"/>
                  <a:pt x="179" y="33"/>
                </a:cubicBezTo>
                <a:cubicBezTo>
                  <a:pt x="179" y="33"/>
                  <a:pt x="179" y="33"/>
                  <a:pt x="179" y="33"/>
                </a:cubicBezTo>
                <a:cubicBezTo>
                  <a:pt x="179" y="33"/>
                  <a:pt x="179" y="33"/>
                  <a:pt x="179" y="33"/>
                </a:cubicBezTo>
                <a:cubicBezTo>
                  <a:pt x="179" y="33"/>
                  <a:pt x="179" y="33"/>
                  <a:pt x="179" y="33"/>
                </a:cubicBezTo>
                <a:cubicBezTo>
                  <a:pt x="179" y="33"/>
                  <a:pt x="179" y="33"/>
                  <a:pt x="179" y="33"/>
                </a:cubicBezTo>
                <a:cubicBezTo>
                  <a:pt x="179" y="33"/>
                  <a:pt x="179" y="34"/>
                  <a:pt x="179" y="34"/>
                </a:cubicBezTo>
                <a:cubicBezTo>
                  <a:pt x="179" y="34"/>
                  <a:pt x="180" y="34"/>
                  <a:pt x="180" y="34"/>
                </a:cubicBezTo>
                <a:cubicBezTo>
                  <a:pt x="180" y="34"/>
                  <a:pt x="180" y="34"/>
                  <a:pt x="180" y="34"/>
                </a:cubicBezTo>
                <a:cubicBezTo>
                  <a:pt x="180" y="34"/>
                  <a:pt x="180" y="34"/>
                  <a:pt x="180" y="34"/>
                </a:cubicBezTo>
                <a:cubicBezTo>
                  <a:pt x="180" y="34"/>
                  <a:pt x="181" y="34"/>
                  <a:pt x="181" y="34"/>
                </a:cubicBezTo>
                <a:cubicBezTo>
                  <a:pt x="181" y="34"/>
                  <a:pt x="181" y="34"/>
                  <a:pt x="181" y="34"/>
                </a:cubicBezTo>
                <a:cubicBezTo>
                  <a:pt x="181" y="34"/>
                  <a:pt x="181" y="34"/>
                  <a:pt x="181" y="34"/>
                </a:cubicBezTo>
                <a:cubicBezTo>
                  <a:pt x="181" y="34"/>
                  <a:pt x="181" y="34"/>
                  <a:pt x="181" y="34"/>
                </a:cubicBezTo>
                <a:cubicBezTo>
                  <a:pt x="181" y="34"/>
                  <a:pt x="181" y="34"/>
                  <a:pt x="181" y="35"/>
                </a:cubicBezTo>
                <a:cubicBezTo>
                  <a:pt x="181" y="35"/>
                  <a:pt x="181" y="35"/>
                  <a:pt x="181" y="35"/>
                </a:cubicBezTo>
                <a:cubicBezTo>
                  <a:pt x="181" y="35"/>
                  <a:pt x="181" y="35"/>
                  <a:pt x="181" y="35"/>
                </a:cubicBezTo>
                <a:cubicBezTo>
                  <a:pt x="181" y="35"/>
                  <a:pt x="181" y="35"/>
                  <a:pt x="181" y="35"/>
                </a:cubicBezTo>
                <a:cubicBezTo>
                  <a:pt x="181" y="35"/>
                  <a:pt x="181" y="36"/>
                  <a:pt x="181" y="36"/>
                </a:cubicBezTo>
                <a:cubicBezTo>
                  <a:pt x="181" y="36"/>
                  <a:pt x="181" y="36"/>
                  <a:pt x="181" y="36"/>
                </a:cubicBezTo>
                <a:cubicBezTo>
                  <a:pt x="181" y="36"/>
                  <a:pt x="181" y="36"/>
                  <a:pt x="181" y="36"/>
                </a:cubicBezTo>
                <a:cubicBezTo>
                  <a:pt x="181" y="36"/>
                  <a:pt x="181" y="37"/>
                  <a:pt x="182" y="37"/>
                </a:cubicBezTo>
                <a:close/>
                <a:moveTo>
                  <a:pt x="61" y="34"/>
                </a:moveTo>
                <a:cubicBezTo>
                  <a:pt x="61" y="34"/>
                  <a:pt x="61" y="34"/>
                  <a:pt x="61" y="34"/>
                </a:cubicBezTo>
                <a:cubicBezTo>
                  <a:pt x="61" y="34"/>
                  <a:pt x="61" y="34"/>
                  <a:pt x="61" y="34"/>
                </a:cubicBezTo>
                <a:cubicBezTo>
                  <a:pt x="61" y="34"/>
                  <a:pt x="61" y="34"/>
                  <a:pt x="61" y="34"/>
                </a:cubicBezTo>
                <a:cubicBezTo>
                  <a:pt x="61" y="34"/>
                  <a:pt x="61" y="34"/>
                  <a:pt x="61" y="34"/>
                </a:cubicBezTo>
                <a:cubicBezTo>
                  <a:pt x="60" y="34"/>
                  <a:pt x="60" y="34"/>
                  <a:pt x="60" y="34"/>
                </a:cubicBezTo>
                <a:cubicBezTo>
                  <a:pt x="60" y="34"/>
                  <a:pt x="60" y="34"/>
                  <a:pt x="60" y="34"/>
                </a:cubicBezTo>
                <a:cubicBezTo>
                  <a:pt x="60" y="34"/>
                  <a:pt x="60" y="34"/>
                  <a:pt x="60" y="34"/>
                </a:cubicBezTo>
                <a:cubicBezTo>
                  <a:pt x="60" y="34"/>
                  <a:pt x="60" y="34"/>
                  <a:pt x="60" y="34"/>
                </a:cubicBezTo>
                <a:cubicBezTo>
                  <a:pt x="60" y="34"/>
                  <a:pt x="60" y="34"/>
                  <a:pt x="60" y="34"/>
                </a:cubicBezTo>
                <a:cubicBezTo>
                  <a:pt x="60" y="34"/>
                  <a:pt x="60" y="34"/>
                  <a:pt x="60" y="34"/>
                </a:cubicBezTo>
                <a:cubicBezTo>
                  <a:pt x="60" y="34"/>
                  <a:pt x="60" y="34"/>
                  <a:pt x="59" y="34"/>
                </a:cubicBezTo>
                <a:cubicBezTo>
                  <a:pt x="59" y="34"/>
                  <a:pt x="59" y="34"/>
                  <a:pt x="59" y="34"/>
                </a:cubicBezTo>
                <a:cubicBezTo>
                  <a:pt x="59" y="34"/>
                  <a:pt x="59" y="35"/>
                  <a:pt x="59" y="35"/>
                </a:cubicBezTo>
                <a:cubicBezTo>
                  <a:pt x="59" y="35"/>
                  <a:pt x="58" y="35"/>
                  <a:pt x="58" y="35"/>
                </a:cubicBezTo>
                <a:cubicBezTo>
                  <a:pt x="58" y="35"/>
                  <a:pt x="58" y="35"/>
                  <a:pt x="58" y="35"/>
                </a:cubicBezTo>
                <a:cubicBezTo>
                  <a:pt x="58" y="35"/>
                  <a:pt x="58" y="35"/>
                  <a:pt x="58" y="35"/>
                </a:cubicBezTo>
                <a:cubicBezTo>
                  <a:pt x="58" y="36"/>
                  <a:pt x="58" y="36"/>
                  <a:pt x="58" y="36"/>
                </a:cubicBezTo>
                <a:cubicBezTo>
                  <a:pt x="58" y="36"/>
                  <a:pt x="58" y="36"/>
                  <a:pt x="58" y="36"/>
                </a:cubicBezTo>
                <a:cubicBezTo>
                  <a:pt x="58" y="36"/>
                  <a:pt x="58" y="36"/>
                  <a:pt x="58" y="36"/>
                </a:cubicBezTo>
                <a:cubicBezTo>
                  <a:pt x="58" y="36"/>
                  <a:pt x="58" y="36"/>
                  <a:pt x="58" y="36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7"/>
                  <a:pt x="58" y="37"/>
                  <a:pt x="58" y="37"/>
                </a:cubicBezTo>
                <a:cubicBezTo>
                  <a:pt x="58" y="38"/>
                  <a:pt x="58" y="38"/>
                  <a:pt x="58" y="38"/>
                </a:cubicBezTo>
                <a:cubicBezTo>
                  <a:pt x="58" y="38"/>
                  <a:pt x="58" y="38"/>
                  <a:pt x="58" y="38"/>
                </a:cubicBezTo>
                <a:cubicBezTo>
                  <a:pt x="58" y="38"/>
                  <a:pt x="58" y="38"/>
                  <a:pt x="58" y="38"/>
                </a:cubicBezTo>
                <a:cubicBezTo>
                  <a:pt x="58" y="38"/>
                  <a:pt x="58" y="38"/>
                  <a:pt x="58" y="38"/>
                </a:cubicBezTo>
                <a:cubicBezTo>
                  <a:pt x="58" y="38"/>
                  <a:pt x="58" y="38"/>
                  <a:pt x="58" y="38"/>
                </a:cubicBezTo>
                <a:cubicBezTo>
                  <a:pt x="58" y="38"/>
                  <a:pt x="58" y="38"/>
                  <a:pt x="58" y="38"/>
                </a:cubicBezTo>
                <a:cubicBezTo>
                  <a:pt x="58" y="38"/>
                  <a:pt x="58" y="38"/>
                  <a:pt x="59" y="38"/>
                </a:cubicBezTo>
                <a:cubicBezTo>
                  <a:pt x="59" y="38"/>
                  <a:pt x="59" y="37"/>
                  <a:pt x="59" y="37"/>
                </a:cubicBezTo>
                <a:cubicBezTo>
                  <a:pt x="59" y="37"/>
                  <a:pt x="59" y="37"/>
                  <a:pt x="59" y="37"/>
                </a:cubicBezTo>
                <a:cubicBezTo>
                  <a:pt x="59" y="37"/>
                  <a:pt x="59" y="37"/>
                  <a:pt x="59" y="37"/>
                </a:cubicBezTo>
                <a:cubicBezTo>
                  <a:pt x="59" y="37"/>
                  <a:pt x="59" y="37"/>
                  <a:pt x="59" y="37"/>
                </a:cubicBezTo>
                <a:cubicBezTo>
                  <a:pt x="59" y="37"/>
                  <a:pt x="59" y="37"/>
                  <a:pt x="59" y="37"/>
                </a:cubicBezTo>
                <a:cubicBezTo>
                  <a:pt x="59" y="37"/>
                  <a:pt x="59" y="37"/>
                  <a:pt x="60" y="37"/>
                </a:cubicBezTo>
                <a:cubicBezTo>
                  <a:pt x="60" y="37"/>
                  <a:pt x="60" y="37"/>
                  <a:pt x="60" y="37"/>
                </a:cubicBezTo>
                <a:cubicBezTo>
                  <a:pt x="60" y="37"/>
                  <a:pt x="60" y="37"/>
                  <a:pt x="61" y="37"/>
                </a:cubicBezTo>
                <a:cubicBezTo>
                  <a:pt x="61" y="37"/>
                  <a:pt x="61" y="37"/>
                  <a:pt x="61" y="36"/>
                </a:cubicBezTo>
                <a:cubicBezTo>
                  <a:pt x="61" y="36"/>
                  <a:pt x="61" y="36"/>
                  <a:pt x="61" y="36"/>
                </a:cubicBezTo>
                <a:cubicBezTo>
                  <a:pt x="61" y="36"/>
                  <a:pt x="61" y="36"/>
                  <a:pt x="61" y="36"/>
                </a:cubicBezTo>
                <a:cubicBezTo>
                  <a:pt x="61" y="36"/>
                  <a:pt x="61" y="36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4"/>
                </a:cubicBezTo>
                <a:cubicBezTo>
                  <a:pt x="61" y="34"/>
                  <a:pt x="61" y="34"/>
                  <a:pt x="61" y="34"/>
                </a:cubicBezTo>
                <a:cubicBezTo>
                  <a:pt x="61" y="34"/>
                  <a:pt x="61" y="34"/>
                  <a:pt x="61" y="34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3776057" y="2697732"/>
            <a:ext cx="547053" cy="271320"/>
          </a:xfrm>
          <a:custGeom>
            <a:avLst/>
            <a:gdLst>
              <a:gd name="T0" fmla="*/ 87 w 105"/>
              <a:gd name="T1" fmla="*/ 3 h 52"/>
              <a:gd name="T2" fmla="*/ 91 w 105"/>
              <a:gd name="T3" fmla="*/ 6 h 52"/>
              <a:gd name="T4" fmla="*/ 98 w 105"/>
              <a:gd name="T5" fmla="*/ 7 h 52"/>
              <a:gd name="T6" fmla="*/ 105 w 105"/>
              <a:gd name="T7" fmla="*/ 13 h 52"/>
              <a:gd name="T8" fmla="*/ 102 w 105"/>
              <a:gd name="T9" fmla="*/ 14 h 52"/>
              <a:gd name="T10" fmla="*/ 100 w 105"/>
              <a:gd name="T11" fmla="*/ 13 h 52"/>
              <a:gd name="T12" fmla="*/ 99 w 105"/>
              <a:gd name="T13" fmla="*/ 13 h 52"/>
              <a:gd name="T14" fmla="*/ 96 w 105"/>
              <a:gd name="T15" fmla="*/ 14 h 52"/>
              <a:gd name="T16" fmla="*/ 93 w 105"/>
              <a:gd name="T17" fmla="*/ 14 h 52"/>
              <a:gd name="T18" fmla="*/ 93 w 105"/>
              <a:gd name="T19" fmla="*/ 16 h 52"/>
              <a:gd name="T20" fmla="*/ 87 w 105"/>
              <a:gd name="T21" fmla="*/ 21 h 52"/>
              <a:gd name="T22" fmla="*/ 84 w 105"/>
              <a:gd name="T23" fmla="*/ 25 h 52"/>
              <a:gd name="T24" fmla="*/ 79 w 105"/>
              <a:gd name="T25" fmla="*/ 24 h 52"/>
              <a:gd name="T26" fmla="*/ 74 w 105"/>
              <a:gd name="T27" fmla="*/ 23 h 52"/>
              <a:gd name="T28" fmla="*/ 67 w 105"/>
              <a:gd name="T29" fmla="*/ 29 h 52"/>
              <a:gd name="T30" fmla="*/ 62 w 105"/>
              <a:gd name="T31" fmla="*/ 30 h 52"/>
              <a:gd name="T32" fmla="*/ 62 w 105"/>
              <a:gd name="T33" fmla="*/ 32 h 52"/>
              <a:gd name="T34" fmla="*/ 57 w 105"/>
              <a:gd name="T35" fmla="*/ 34 h 52"/>
              <a:gd name="T36" fmla="*/ 54 w 105"/>
              <a:gd name="T37" fmla="*/ 43 h 52"/>
              <a:gd name="T38" fmla="*/ 57 w 105"/>
              <a:gd name="T39" fmla="*/ 43 h 52"/>
              <a:gd name="T40" fmla="*/ 58 w 105"/>
              <a:gd name="T41" fmla="*/ 43 h 52"/>
              <a:gd name="T42" fmla="*/ 58 w 105"/>
              <a:gd name="T43" fmla="*/ 46 h 52"/>
              <a:gd name="T44" fmla="*/ 60 w 105"/>
              <a:gd name="T45" fmla="*/ 46 h 52"/>
              <a:gd name="T46" fmla="*/ 61 w 105"/>
              <a:gd name="T47" fmla="*/ 45 h 52"/>
              <a:gd name="T48" fmla="*/ 62 w 105"/>
              <a:gd name="T49" fmla="*/ 45 h 52"/>
              <a:gd name="T50" fmla="*/ 60 w 105"/>
              <a:gd name="T51" fmla="*/ 50 h 52"/>
              <a:gd name="T52" fmla="*/ 58 w 105"/>
              <a:gd name="T53" fmla="*/ 51 h 52"/>
              <a:gd name="T54" fmla="*/ 55 w 105"/>
              <a:gd name="T55" fmla="*/ 52 h 52"/>
              <a:gd name="T56" fmla="*/ 53 w 105"/>
              <a:gd name="T57" fmla="*/ 49 h 52"/>
              <a:gd name="T58" fmla="*/ 51 w 105"/>
              <a:gd name="T59" fmla="*/ 47 h 52"/>
              <a:gd name="T60" fmla="*/ 48 w 105"/>
              <a:gd name="T61" fmla="*/ 52 h 52"/>
              <a:gd name="T62" fmla="*/ 47 w 105"/>
              <a:gd name="T63" fmla="*/ 50 h 52"/>
              <a:gd name="T64" fmla="*/ 46 w 105"/>
              <a:gd name="T65" fmla="*/ 48 h 52"/>
              <a:gd name="T66" fmla="*/ 45 w 105"/>
              <a:gd name="T67" fmla="*/ 50 h 52"/>
              <a:gd name="T68" fmla="*/ 43 w 105"/>
              <a:gd name="T69" fmla="*/ 48 h 52"/>
              <a:gd name="T70" fmla="*/ 45 w 105"/>
              <a:gd name="T71" fmla="*/ 47 h 52"/>
              <a:gd name="T72" fmla="*/ 43 w 105"/>
              <a:gd name="T73" fmla="*/ 45 h 52"/>
              <a:gd name="T74" fmla="*/ 40 w 105"/>
              <a:gd name="T75" fmla="*/ 46 h 52"/>
              <a:gd name="T76" fmla="*/ 39 w 105"/>
              <a:gd name="T77" fmla="*/ 43 h 52"/>
              <a:gd name="T78" fmla="*/ 38 w 105"/>
              <a:gd name="T79" fmla="*/ 40 h 52"/>
              <a:gd name="T80" fmla="*/ 36 w 105"/>
              <a:gd name="T81" fmla="*/ 38 h 52"/>
              <a:gd name="T82" fmla="*/ 35 w 105"/>
              <a:gd name="T83" fmla="*/ 38 h 52"/>
              <a:gd name="T84" fmla="*/ 33 w 105"/>
              <a:gd name="T85" fmla="*/ 38 h 52"/>
              <a:gd name="T86" fmla="*/ 31 w 105"/>
              <a:gd name="T87" fmla="*/ 38 h 52"/>
              <a:gd name="T88" fmla="*/ 23 w 105"/>
              <a:gd name="T89" fmla="*/ 32 h 52"/>
              <a:gd name="T90" fmla="*/ 20 w 105"/>
              <a:gd name="T91" fmla="*/ 33 h 52"/>
              <a:gd name="T92" fmla="*/ 16 w 105"/>
              <a:gd name="T93" fmla="*/ 34 h 52"/>
              <a:gd name="T94" fmla="*/ 10 w 105"/>
              <a:gd name="T95" fmla="*/ 34 h 52"/>
              <a:gd name="T96" fmla="*/ 7 w 105"/>
              <a:gd name="T97" fmla="*/ 35 h 52"/>
              <a:gd name="T98" fmla="*/ 7 w 105"/>
              <a:gd name="T99" fmla="*/ 33 h 52"/>
              <a:gd name="T100" fmla="*/ 3 w 105"/>
              <a:gd name="T101" fmla="*/ 30 h 52"/>
              <a:gd name="T102" fmla="*/ 1 w 105"/>
              <a:gd name="T103" fmla="*/ 25 h 52"/>
              <a:gd name="T104" fmla="*/ 5 w 105"/>
              <a:gd name="T105" fmla="*/ 24 h 52"/>
              <a:gd name="T106" fmla="*/ 7 w 105"/>
              <a:gd name="T107" fmla="*/ 24 h 52"/>
              <a:gd name="T108" fmla="*/ 9 w 105"/>
              <a:gd name="T109" fmla="*/ 19 h 52"/>
              <a:gd name="T110" fmla="*/ 18 w 105"/>
              <a:gd name="T111" fmla="*/ 18 h 52"/>
              <a:gd name="T112" fmla="*/ 20 w 105"/>
              <a:gd name="T113" fmla="*/ 13 h 52"/>
              <a:gd name="T114" fmla="*/ 30 w 105"/>
              <a:gd name="T115" fmla="*/ 9 h 52"/>
              <a:gd name="T116" fmla="*/ 34 w 105"/>
              <a:gd name="T117" fmla="*/ 9 h 52"/>
              <a:gd name="T118" fmla="*/ 48 w 105"/>
              <a:gd name="T119" fmla="*/ 6 h 52"/>
              <a:gd name="T120" fmla="*/ 62 w 105"/>
              <a:gd name="T121" fmla="*/ 2 h 52"/>
              <a:gd name="T122" fmla="*/ 68 w 105"/>
              <a:gd name="T123" fmla="*/ 3 h 52"/>
              <a:gd name="T124" fmla="*/ 74 w 105"/>
              <a:gd name="T125" fmla="*/ 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05" h="52">
                <a:moveTo>
                  <a:pt x="80" y="0"/>
                </a:move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81" y="0"/>
                  <a:pt x="81" y="1"/>
                  <a:pt x="82" y="1"/>
                </a:cubicBezTo>
                <a:cubicBezTo>
                  <a:pt x="82" y="1"/>
                  <a:pt x="82" y="1"/>
                  <a:pt x="83" y="1"/>
                </a:cubicBezTo>
                <a:cubicBezTo>
                  <a:pt x="83" y="1"/>
                  <a:pt x="83" y="1"/>
                  <a:pt x="83" y="1"/>
                </a:cubicBezTo>
                <a:cubicBezTo>
                  <a:pt x="84" y="1"/>
                  <a:pt x="84" y="2"/>
                  <a:pt x="84" y="2"/>
                </a:cubicBezTo>
                <a:cubicBezTo>
                  <a:pt x="84" y="2"/>
                  <a:pt x="85" y="2"/>
                  <a:pt x="85" y="2"/>
                </a:cubicBezTo>
                <a:cubicBezTo>
                  <a:pt x="85" y="2"/>
                  <a:pt x="85" y="3"/>
                  <a:pt x="86" y="3"/>
                </a:cubicBezTo>
                <a:cubicBezTo>
                  <a:pt x="86" y="3"/>
                  <a:pt x="86" y="3"/>
                  <a:pt x="87" y="3"/>
                </a:cubicBezTo>
                <a:cubicBezTo>
                  <a:pt x="87" y="3"/>
                  <a:pt x="87" y="3"/>
                  <a:pt x="87" y="3"/>
                </a:cubicBezTo>
                <a:cubicBezTo>
                  <a:pt x="88" y="3"/>
                  <a:pt x="88" y="3"/>
                  <a:pt x="88" y="3"/>
                </a:cubicBezTo>
                <a:cubicBezTo>
                  <a:pt x="88" y="3"/>
                  <a:pt x="89" y="4"/>
                  <a:pt x="89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89" y="4"/>
                  <a:pt x="89" y="5"/>
                  <a:pt x="89" y="5"/>
                </a:cubicBezTo>
                <a:cubicBezTo>
                  <a:pt x="89" y="5"/>
                  <a:pt x="89" y="5"/>
                  <a:pt x="89" y="5"/>
                </a:cubicBezTo>
                <a:cubicBezTo>
                  <a:pt x="89" y="5"/>
                  <a:pt x="89" y="5"/>
                  <a:pt x="89" y="5"/>
                </a:cubicBezTo>
                <a:cubicBezTo>
                  <a:pt x="89" y="5"/>
                  <a:pt x="89" y="5"/>
                  <a:pt x="90" y="5"/>
                </a:cubicBezTo>
                <a:cubicBezTo>
                  <a:pt x="90" y="5"/>
                  <a:pt x="90" y="5"/>
                  <a:pt x="90" y="5"/>
                </a:cubicBezTo>
                <a:cubicBezTo>
                  <a:pt x="90" y="5"/>
                  <a:pt x="90" y="5"/>
                  <a:pt x="90" y="6"/>
                </a:cubicBezTo>
                <a:cubicBezTo>
                  <a:pt x="90" y="6"/>
                  <a:pt x="90" y="6"/>
                  <a:pt x="90" y="6"/>
                </a:cubicBezTo>
                <a:cubicBezTo>
                  <a:pt x="90" y="6"/>
                  <a:pt x="90" y="6"/>
                  <a:pt x="90" y="6"/>
                </a:cubicBezTo>
                <a:cubicBezTo>
                  <a:pt x="90" y="6"/>
                  <a:pt x="91" y="6"/>
                  <a:pt x="91" y="6"/>
                </a:cubicBezTo>
                <a:cubicBezTo>
                  <a:pt x="91" y="6"/>
                  <a:pt x="91" y="6"/>
                  <a:pt x="91" y="6"/>
                </a:cubicBezTo>
                <a:cubicBezTo>
                  <a:pt x="91" y="6"/>
                  <a:pt x="91" y="6"/>
                  <a:pt x="91" y="6"/>
                </a:cubicBezTo>
                <a:cubicBezTo>
                  <a:pt x="91" y="6"/>
                  <a:pt x="91" y="6"/>
                  <a:pt x="92" y="6"/>
                </a:cubicBezTo>
                <a:cubicBezTo>
                  <a:pt x="92" y="6"/>
                  <a:pt x="92" y="6"/>
                  <a:pt x="92" y="6"/>
                </a:cubicBezTo>
                <a:cubicBezTo>
                  <a:pt x="92" y="6"/>
                  <a:pt x="92" y="6"/>
                  <a:pt x="92" y="6"/>
                </a:cubicBezTo>
                <a:cubicBezTo>
                  <a:pt x="92" y="6"/>
                  <a:pt x="92" y="6"/>
                  <a:pt x="92" y="6"/>
                </a:cubicBezTo>
                <a:cubicBezTo>
                  <a:pt x="93" y="6"/>
                  <a:pt x="93" y="6"/>
                  <a:pt x="93" y="6"/>
                </a:cubicBezTo>
                <a:cubicBezTo>
                  <a:pt x="93" y="6"/>
                  <a:pt x="93" y="6"/>
                  <a:pt x="93" y="6"/>
                </a:cubicBezTo>
                <a:cubicBezTo>
                  <a:pt x="93" y="6"/>
                  <a:pt x="94" y="6"/>
                  <a:pt x="94" y="6"/>
                </a:cubicBezTo>
                <a:cubicBezTo>
                  <a:pt x="94" y="6"/>
                  <a:pt x="94" y="6"/>
                  <a:pt x="94" y="6"/>
                </a:cubicBezTo>
                <a:cubicBezTo>
                  <a:pt x="94" y="6"/>
                  <a:pt x="95" y="6"/>
                  <a:pt x="95" y="6"/>
                </a:cubicBezTo>
                <a:cubicBezTo>
                  <a:pt x="95" y="6"/>
                  <a:pt x="95" y="6"/>
                  <a:pt x="95" y="6"/>
                </a:cubicBezTo>
                <a:cubicBezTo>
                  <a:pt x="96" y="7"/>
                  <a:pt x="96" y="7"/>
                  <a:pt x="97" y="7"/>
                </a:cubicBezTo>
                <a:cubicBezTo>
                  <a:pt x="97" y="7"/>
                  <a:pt x="98" y="7"/>
                  <a:pt x="98" y="7"/>
                </a:cubicBezTo>
                <a:cubicBezTo>
                  <a:pt x="98" y="7"/>
                  <a:pt x="99" y="7"/>
                  <a:pt x="99" y="7"/>
                </a:cubicBezTo>
                <a:cubicBezTo>
                  <a:pt x="100" y="7"/>
                  <a:pt x="100" y="7"/>
                  <a:pt x="101" y="8"/>
                </a:cubicBezTo>
                <a:cubicBezTo>
                  <a:pt x="101" y="8"/>
                  <a:pt x="101" y="8"/>
                  <a:pt x="101" y="8"/>
                </a:cubicBezTo>
                <a:cubicBezTo>
                  <a:pt x="101" y="8"/>
                  <a:pt x="101" y="8"/>
                  <a:pt x="101" y="8"/>
                </a:cubicBezTo>
                <a:cubicBezTo>
                  <a:pt x="102" y="8"/>
                  <a:pt x="102" y="8"/>
                  <a:pt x="102" y="8"/>
                </a:cubicBezTo>
                <a:cubicBezTo>
                  <a:pt x="102" y="8"/>
                  <a:pt x="102" y="8"/>
                  <a:pt x="102" y="8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3" y="9"/>
                </a:cubicBezTo>
                <a:cubicBezTo>
                  <a:pt x="104" y="9"/>
                  <a:pt x="104" y="9"/>
                  <a:pt x="104" y="9"/>
                </a:cubicBezTo>
                <a:cubicBezTo>
                  <a:pt x="104" y="9"/>
                  <a:pt x="104" y="10"/>
                  <a:pt x="104" y="10"/>
                </a:cubicBezTo>
                <a:cubicBezTo>
                  <a:pt x="105" y="12"/>
                  <a:pt x="105" y="12"/>
                  <a:pt x="105" y="12"/>
                </a:cubicBezTo>
                <a:cubicBezTo>
                  <a:pt x="105" y="12"/>
                  <a:pt x="105" y="12"/>
                  <a:pt x="105" y="13"/>
                </a:cubicBezTo>
                <a:cubicBezTo>
                  <a:pt x="105" y="13"/>
                  <a:pt x="105" y="13"/>
                  <a:pt x="105" y="13"/>
                </a:cubicBezTo>
                <a:cubicBezTo>
                  <a:pt x="105" y="13"/>
                  <a:pt x="105" y="13"/>
                  <a:pt x="105" y="13"/>
                </a:cubicBezTo>
                <a:cubicBezTo>
                  <a:pt x="104" y="13"/>
                  <a:pt x="104" y="13"/>
                  <a:pt x="104" y="13"/>
                </a:cubicBezTo>
                <a:cubicBezTo>
                  <a:pt x="104" y="13"/>
                  <a:pt x="104" y="13"/>
                  <a:pt x="104" y="13"/>
                </a:cubicBezTo>
                <a:cubicBezTo>
                  <a:pt x="104" y="13"/>
                  <a:pt x="104" y="13"/>
                  <a:pt x="104" y="14"/>
                </a:cubicBezTo>
                <a:cubicBezTo>
                  <a:pt x="104" y="14"/>
                  <a:pt x="104" y="14"/>
                  <a:pt x="103" y="14"/>
                </a:cubicBezTo>
                <a:cubicBezTo>
                  <a:pt x="103" y="14"/>
                  <a:pt x="103" y="14"/>
                  <a:pt x="103" y="14"/>
                </a:cubicBezTo>
                <a:cubicBezTo>
                  <a:pt x="103" y="14"/>
                  <a:pt x="103" y="14"/>
                  <a:pt x="103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2" y="14"/>
                  <a:pt x="102" y="14"/>
                  <a:pt x="102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3"/>
                  <a:pt x="101" y="13"/>
                </a:cubicBezTo>
                <a:cubicBezTo>
                  <a:pt x="101" y="13"/>
                  <a:pt x="101" y="13"/>
                  <a:pt x="101" y="13"/>
                </a:cubicBezTo>
                <a:cubicBezTo>
                  <a:pt x="101" y="13"/>
                  <a:pt x="101" y="13"/>
                  <a:pt x="101" y="13"/>
                </a:cubicBezTo>
                <a:cubicBezTo>
                  <a:pt x="101" y="13"/>
                  <a:pt x="101" y="13"/>
                  <a:pt x="101" y="13"/>
                </a:cubicBezTo>
                <a:cubicBezTo>
                  <a:pt x="101" y="13"/>
                  <a:pt x="101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100" y="13"/>
                  <a:pt x="100" y="13"/>
                  <a:pt x="100" y="13"/>
                </a:cubicBezTo>
                <a:cubicBezTo>
                  <a:pt x="99" y="13"/>
                  <a:pt x="99" y="13"/>
                  <a:pt x="99" y="13"/>
                </a:cubicBezTo>
                <a:cubicBezTo>
                  <a:pt x="99" y="13"/>
                  <a:pt x="99" y="13"/>
                  <a:pt x="99" y="14"/>
                </a:cubicBezTo>
                <a:cubicBezTo>
                  <a:pt x="99" y="14"/>
                  <a:pt x="99" y="14"/>
                  <a:pt x="99" y="14"/>
                </a:cubicBezTo>
                <a:cubicBezTo>
                  <a:pt x="99" y="14"/>
                  <a:pt x="99" y="14"/>
                  <a:pt x="98" y="14"/>
                </a:cubicBezTo>
                <a:cubicBezTo>
                  <a:pt x="98" y="14"/>
                  <a:pt x="98" y="14"/>
                  <a:pt x="98" y="14"/>
                </a:cubicBezTo>
                <a:cubicBezTo>
                  <a:pt x="98" y="14"/>
                  <a:pt x="98" y="14"/>
                  <a:pt x="98" y="14"/>
                </a:cubicBezTo>
                <a:cubicBezTo>
                  <a:pt x="98" y="14"/>
                  <a:pt x="98" y="15"/>
                  <a:pt x="97" y="15"/>
                </a:cubicBezTo>
                <a:cubicBezTo>
                  <a:pt x="97" y="15"/>
                  <a:pt x="97" y="15"/>
                  <a:pt x="97" y="15"/>
                </a:cubicBezTo>
                <a:cubicBezTo>
                  <a:pt x="97" y="15"/>
                  <a:pt x="97" y="15"/>
                  <a:pt x="97" y="15"/>
                </a:cubicBezTo>
                <a:cubicBezTo>
                  <a:pt x="97" y="15"/>
                  <a:pt x="97" y="15"/>
                  <a:pt x="97" y="15"/>
                </a:cubicBezTo>
                <a:cubicBezTo>
                  <a:pt x="97" y="14"/>
                  <a:pt x="97" y="14"/>
                  <a:pt x="97" y="14"/>
                </a:cubicBezTo>
                <a:cubicBezTo>
                  <a:pt x="97" y="14"/>
                  <a:pt x="97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5" y="14"/>
                </a:cubicBezTo>
                <a:cubicBezTo>
                  <a:pt x="95" y="14"/>
                  <a:pt x="95" y="14"/>
                  <a:pt x="95" y="14"/>
                </a:cubicBezTo>
                <a:cubicBezTo>
                  <a:pt x="95" y="14"/>
                  <a:pt x="95" y="14"/>
                  <a:pt x="95" y="14"/>
                </a:cubicBezTo>
                <a:cubicBezTo>
                  <a:pt x="95" y="14"/>
                  <a:pt x="95" y="14"/>
                  <a:pt x="95" y="14"/>
                </a:cubicBezTo>
                <a:cubicBezTo>
                  <a:pt x="95" y="14"/>
                  <a:pt x="95" y="14"/>
                  <a:pt x="94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94" y="14"/>
                  <a:pt x="93" y="14"/>
                  <a:pt x="93" y="14"/>
                </a:cubicBezTo>
                <a:cubicBezTo>
                  <a:pt x="93" y="14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6"/>
                  <a:pt x="93" y="16"/>
                </a:cubicBezTo>
                <a:cubicBezTo>
                  <a:pt x="93" y="16"/>
                  <a:pt x="93" y="16"/>
                  <a:pt x="93" y="16"/>
                </a:cubicBezTo>
                <a:cubicBezTo>
                  <a:pt x="93" y="16"/>
                  <a:pt x="93" y="16"/>
                  <a:pt x="93" y="16"/>
                </a:cubicBezTo>
                <a:cubicBezTo>
                  <a:pt x="93" y="16"/>
                  <a:pt x="93" y="16"/>
                  <a:pt x="93" y="16"/>
                </a:cubicBezTo>
                <a:cubicBezTo>
                  <a:pt x="93" y="16"/>
                  <a:pt x="93" y="16"/>
                  <a:pt x="93" y="16"/>
                </a:cubicBezTo>
                <a:cubicBezTo>
                  <a:pt x="92" y="16"/>
                  <a:pt x="92" y="16"/>
                  <a:pt x="92" y="16"/>
                </a:cubicBezTo>
                <a:cubicBezTo>
                  <a:pt x="92" y="16"/>
                  <a:pt x="91" y="16"/>
                  <a:pt x="91" y="16"/>
                </a:cubicBezTo>
                <a:cubicBezTo>
                  <a:pt x="91" y="16"/>
                  <a:pt x="91" y="16"/>
                  <a:pt x="90" y="17"/>
                </a:cubicBezTo>
                <a:cubicBezTo>
                  <a:pt x="90" y="17"/>
                  <a:pt x="90" y="17"/>
                  <a:pt x="90" y="17"/>
                </a:cubicBezTo>
                <a:cubicBezTo>
                  <a:pt x="90" y="17"/>
                  <a:pt x="90" y="17"/>
                  <a:pt x="90" y="17"/>
                </a:cubicBezTo>
                <a:cubicBezTo>
                  <a:pt x="89" y="17"/>
                  <a:pt x="89" y="17"/>
                  <a:pt x="89" y="18"/>
                </a:cubicBezTo>
                <a:cubicBezTo>
                  <a:pt x="89" y="18"/>
                  <a:pt x="89" y="18"/>
                  <a:pt x="89" y="18"/>
                </a:cubicBezTo>
                <a:cubicBezTo>
                  <a:pt x="89" y="18"/>
                  <a:pt x="89" y="18"/>
                  <a:pt x="89" y="18"/>
                </a:cubicBezTo>
                <a:cubicBezTo>
                  <a:pt x="88" y="18"/>
                  <a:pt x="88" y="18"/>
                  <a:pt x="87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87" y="20"/>
                  <a:pt x="87" y="20"/>
                  <a:pt x="87" y="20"/>
                </a:cubicBezTo>
                <a:cubicBezTo>
                  <a:pt x="87" y="21"/>
                  <a:pt x="87" y="21"/>
                  <a:pt x="87" y="21"/>
                </a:cubicBezTo>
                <a:cubicBezTo>
                  <a:pt x="87" y="21"/>
                  <a:pt x="87" y="21"/>
                  <a:pt x="87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3"/>
                  <a:pt x="87" y="23"/>
                </a:cubicBezTo>
                <a:cubicBezTo>
                  <a:pt x="87" y="23"/>
                  <a:pt x="87" y="23"/>
                  <a:pt x="87" y="24"/>
                </a:cubicBezTo>
                <a:cubicBezTo>
                  <a:pt x="88" y="24"/>
                  <a:pt x="88" y="24"/>
                  <a:pt x="88" y="24"/>
                </a:cubicBezTo>
                <a:cubicBezTo>
                  <a:pt x="88" y="24"/>
                  <a:pt x="88" y="24"/>
                  <a:pt x="88" y="25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5"/>
                  <a:pt x="88" y="26"/>
                </a:cubicBezTo>
                <a:cubicBezTo>
                  <a:pt x="88" y="26"/>
                  <a:pt x="88" y="26"/>
                  <a:pt x="87" y="26"/>
                </a:cubicBezTo>
                <a:cubicBezTo>
                  <a:pt x="87" y="26"/>
                  <a:pt x="87" y="26"/>
                  <a:pt x="86" y="26"/>
                </a:cubicBezTo>
                <a:cubicBezTo>
                  <a:pt x="86" y="26"/>
                  <a:pt x="86" y="26"/>
                  <a:pt x="85" y="25"/>
                </a:cubicBezTo>
                <a:cubicBezTo>
                  <a:pt x="85" y="25"/>
                  <a:pt x="84" y="25"/>
                  <a:pt x="84" y="25"/>
                </a:cubicBezTo>
                <a:cubicBezTo>
                  <a:pt x="84" y="25"/>
                  <a:pt x="84" y="25"/>
                  <a:pt x="84" y="25"/>
                </a:cubicBezTo>
                <a:cubicBezTo>
                  <a:pt x="84" y="25"/>
                  <a:pt x="84" y="25"/>
                  <a:pt x="84" y="25"/>
                </a:cubicBezTo>
                <a:cubicBezTo>
                  <a:pt x="84" y="25"/>
                  <a:pt x="84" y="25"/>
                  <a:pt x="84" y="25"/>
                </a:cubicBezTo>
                <a:cubicBezTo>
                  <a:pt x="84" y="25"/>
                  <a:pt x="83" y="25"/>
                  <a:pt x="83" y="25"/>
                </a:cubicBezTo>
                <a:cubicBezTo>
                  <a:pt x="83" y="25"/>
                  <a:pt x="83" y="25"/>
                  <a:pt x="83" y="25"/>
                </a:cubicBezTo>
                <a:cubicBezTo>
                  <a:pt x="83" y="25"/>
                  <a:pt x="83" y="25"/>
                  <a:pt x="83" y="25"/>
                </a:cubicBezTo>
                <a:cubicBezTo>
                  <a:pt x="83" y="25"/>
                  <a:pt x="83" y="25"/>
                  <a:pt x="82" y="25"/>
                </a:cubicBezTo>
                <a:cubicBezTo>
                  <a:pt x="82" y="25"/>
                  <a:pt x="82" y="25"/>
                  <a:pt x="82" y="25"/>
                </a:cubicBezTo>
                <a:cubicBezTo>
                  <a:pt x="82" y="25"/>
                  <a:pt x="82" y="25"/>
                  <a:pt x="82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0" y="25"/>
                  <a:pt x="80" y="25"/>
                  <a:pt x="80" y="24"/>
                </a:cubicBezTo>
                <a:cubicBezTo>
                  <a:pt x="80" y="24"/>
                  <a:pt x="80" y="24"/>
                  <a:pt x="79" y="24"/>
                </a:cubicBezTo>
                <a:cubicBezTo>
                  <a:pt x="79" y="24"/>
                  <a:pt x="79" y="24"/>
                  <a:pt x="79" y="24"/>
                </a:cubicBezTo>
                <a:cubicBezTo>
                  <a:pt x="79" y="24"/>
                  <a:pt x="78" y="24"/>
                  <a:pt x="78" y="24"/>
                </a:cubicBezTo>
                <a:cubicBezTo>
                  <a:pt x="78" y="24"/>
                  <a:pt x="78" y="24"/>
                  <a:pt x="78" y="24"/>
                </a:cubicBezTo>
                <a:cubicBezTo>
                  <a:pt x="78" y="24"/>
                  <a:pt x="77" y="24"/>
                  <a:pt x="77" y="24"/>
                </a:cubicBezTo>
                <a:cubicBezTo>
                  <a:pt x="77" y="24"/>
                  <a:pt x="77" y="24"/>
                  <a:pt x="77" y="23"/>
                </a:cubicBezTo>
                <a:cubicBezTo>
                  <a:pt x="76" y="23"/>
                  <a:pt x="76" y="23"/>
                  <a:pt x="76" y="23"/>
                </a:cubicBezTo>
                <a:cubicBezTo>
                  <a:pt x="76" y="23"/>
                  <a:pt x="76" y="23"/>
                  <a:pt x="75" y="23"/>
                </a:cubicBezTo>
                <a:cubicBezTo>
                  <a:pt x="75" y="23"/>
                  <a:pt x="75" y="23"/>
                  <a:pt x="75" y="23"/>
                </a:cubicBezTo>
                <a:cubicBezTo>
                  <a:pt x="75" y="23"/>
                  <a:pt x="75" y="23"/>
                  <a:pt x="75" y="23"/>
                </a:cubicBezTo>
                <a:cubicBezTo>
                  <a:pt x="75" y="23"/>
                  <a:pt x="75" y="23"/>
                  <a:pt x="75" y="23"/>
                </a:cubicBezTo>
                <a:cubicBezTo>
                  <a:pt x="75" y="23"/>
                  <a:pt x="75" y="23"/>
                  <a:pt x="75" y="23"/>
                </a:cubicBezTo>
                <a:cubicBezTo>
                  <a:pt x="75" y="23"/>
                  <a:pt x="74" y="23"/>
                  <a:pt x="74" y="23"/>
                </a:cubicBezTo>
                <a:cubicBezTo>
                  <a:pt x="74" y="23"/>
                  <a:pt x="74" y="23"/>
                  <a:pt x="74" y="23"/>
                </a:cubicBezTo>
                <a:cubicBezTo>
                  <a:pt x="74" y="23"/>
                  <a:pt x="74" y="23"/>
                  <a:pt x="74" y="23"/>
                </a:cubicBezTo>
                <a:cubicBezTo>
                  <a:pt x="74" y="23"/>
                  <a:pt x="74" y="23"/>
                  <a:pt x="74" y="23"/>
                </a:cubicBezTo>
                <a:cubicBezTo>
                  <a:pt x="74" y="23"/>
                  <a:pt x="73" y="23"/>
                  <a:pt x="73" y="24"/>
                </a:cubicBezTo>
                <a:cubicBezTo>
                  <a:pt x="73" y="24"/>
                  <a:pt x="73" y="24"/>
                  <a:pt x="72" y="24"/>
                </a:cubicBezTo>
                <a:cubicBezTo>
                  <a:pt x="72" y="25"/>
                  <a:pt x="72" y="25"/>
                  <a:pt x="72" y="25"/>
                </a:cubicBezTo>
                <a:cubicBezTo>
                  <a:pt x="72" y="25"/>
                  <a:pt x="72" y="26"/>
                  <a:pt x="71" y="26"/>
                </a:cubicBezTo>
                <a:cubicBezTo>
                  <a:pt x="71" y="26"/>
                  <a:pt x="71" y="27"/>
                  <a:pt x="71" y="27"/>
                </a:cubicBezTo>
                <a:cubicBezTo>
                  <a:pt x="70" y="27"/>
                  <a:pt x="70" y="27"/>
                  <a:pt x="70" y="28"/>
                </a:cubicBezTo>
                <a:cubicBezTo>
                  <a:pt x="70" y="28"/>
                  <a:pt x="69" y="28"/>
                  <a:pt x="69" y="28"/>
                </a:cubicBezTo>
                <a:cubicBezTo>
                  <a:pt x="69" y="28"/>
                  <a:pt x="68" y="28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8" y="28"/>
                  <a:pt x="68" y="28"/>
                  <a:pt x="67" y="28"/>
                </a:cubicBezTo>
                <a:cubicBezTo>
                  <a:pt x="67" y="28"/>
                  <a:pt x="67" y="28"/>
                  <a:pt x="67" y="28"/>
                </a:cubicBezTo>
                <a:cubicBezTo>
                  <a:pt x="67" y="29"/>
                  <a:pt x="67" y="29"/>
                  <a:pt x="67" y="29"/>
                </a:cubicBezTo>
                <a:cubicBezTo>
                  <a:pt x="67" y="29"/>
                  <a:pt x="67" y="29"/>
                  <a:pt x="67" y="29"/>
                </a:cubicBezTo>
                <a:cubicBezTo>
                  <a:pt x="67" y="29"/>
                  <a:pt x="67" y="29"/>
                  <a:pt x="67" y="29"/>
                </a:cubicBezTo>
                <a:cubicBezTo>
                  <a:pt x="67" y="29"/>
                  <a:pt x="67" y="29"/>
                  <a:pt x="67" y="29"/>
                </a:cubicBezTo>
                <a:cubicBezTo>
                  <a:pt x="67" y="29"/>
                  <a:pt x="67" y="29"/>
                  <a:pt x="67" y="30"/>
                </a:cubicBezTo>
                <a:cubicBezTo>
                  <a:pt x="67" y="30"/>
                  <a:pt x="67" y="30"/>
                  <a:pt x="66" y="30"/>
                </a:cubicBezTo>
                <a:cubicBezTo>
                  <a:pt x="66" y="30"/>
                  <a:pt x="66" y="30"/>
                  <a:pt x="66" y="30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5" y="30"/>
                  <a:pt x="65" y="30"/>
                  <a:pt x="64" y="30"/>
                </a:cubicBezTo>
                <a:cubicBezTo>
                  <a:pt x="64" y="30"/>
                  <a:pt x="64" y="29"/>
                  <a:pt x="63" y="30"/>
                </a:cubicBezTo>
                <a:cubicBezTo>
                  <a:pt x="63" y="30"/>
                  <a:pt x="63" y="30"/>
                  <a:pt x="63" y="30"/>
                </a:cubicBezTo>
                <a:cubicBezTo>
                  <a:pt x="62" y="30"/>
                  <a:pt x="62" y="30"/>
                  <a:pt x="62" y="30"/>
                </a:cubicBezTo>
                <a:cubicBezTo>
                  <a:pt x="62" y="30"/>
                  <a:pt x="62" y="30"/>
                  <a:pt x="62" y="30"/>
                </a:cubicBezTo>
                <a:cubicBezTo>
                  <a:pt x="62" y="30"/>
                  <a:pt x="62" y="30"/>
                  <a:pt x="61" y="30"/>
                </a:cubicBezTo>
                <a:cubicBezTo>
                  <a:pt x="61" y="30"/>
                  <a:pt x="61" y="30"/>
                  <a:pt x="61" y="30"/>
                </a:cubicBezTo>
                <a:cubicBezTo>
                  <a:pt x="61" y="30"/>
                  <a:pt x="61" y="30"/>
                  <a:pt x="61" y="30"/>
                </a:cubicBezTo>
                <a:cubicBezTo>
                  <a:pt x="61" y="30"/>
                  <a:pt x="61" y="31"/>
                  <a:pt x="61" y="31"/>
                </a:cubicBezTo>
                <a:cubicBezTo>
                  <a:pt x="61" y="31"/>
                  <a:pt x="61" y="31"/>
                  <a:pt x="62" y="31"/>
                </a:cubicBezTo>
                <a:cubicBezTo>
                  <a:pt x="62" y="31"/>
                  <a:pt x="62" y="31"/>
                  <a:pt x="62" y="31"/>
                </a:cubicBezTo>
                <a:cubicBezTo>
                  <a:pt x="62" y="31"/>
                  <a:pt x="62" y="32"/>
                  <a:pt x="62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62" y="32"/>
                  <a:pt x="62" y="32"/>
                  <a:pt x="62" y="32"/>
                </a:cubicBezTo>
                <a:cubicBezTo>
                  <a:pt x="61" y="32"/>
                  <a:pt x="61" y="33"/>
                  <a:pt x="61" y="33"/>
                </a:cubicBezTo>
                <a:cubicBezTo>
                  <a:pt x="61" y="33"/>
                  <a:pt x="61" y="33"/>
                  <a:pt x="61" y="33"/>
                </a:cubicBezTo>
                <a:cubicBezTo>
                  <a:pt x="61" y="33"/>
                  <a:pt x="61" y="33"/>
                  <a:pt x="61" y="33"/>
                </a:cubicBezTo>
                <a:cubicBezTo>
                  <a:pt x="61" y="33"/>
                  <a:pt x="61" y="33"/>
                  <a:pt x="61" y="33"/>
                </a:cubicBezTo>
                <a:cubicBezTo>
                  <a:pt x="61" y="33"/>
                  <a:pt x="61" y="33"/>
                  <a:pt x="61" y="33"/>
                </a:cubicBezTo>
                <a:cubicBezTo>
                  <a:pt x="61" y="33"/>
                  <a:pt x="61" y="33"/>
                  <a:pt x="61" y="33"/>
                </a:cubicBezTo>
                <a:cubicBezTo>
                  <a:pt x="61" y="33"/>
                  <a:pt x="60" y="33"/>
                  <a:pt x="60" y="33"/>
                </a:cubicBezTo>
                <a:cubicBezTo>
                  <a:pt x="60" y="33"/>
                  <a:pt x="60" y="33"/>
                  <a:pt x="60" y="33"/>
                </a:cubicBezTo>
                <a:cubicBezTo>
                  <a:pt x="60" y="33"/>
                  <a:pt x="59" y="33"/>
                  <a:pt x="59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59" y="33"/>
                  <a:pt x="59" y="33"/>
                  <a:pt x="59" y="33"/>
                </a:cubicBezTo>
                <a:cubicBezTo>
                  <a:pt x="58" y="33"/>
                  <a:pt x="58" y="34"/>
                  <a:pt x="58" y="34"/>
                </a:cubicBezTo>
                <a:cubicBezTo>
                  <a:pt x="58" y="34"/>
                  <a:pt x="58" y="34"/>
                  <a:pt x="57" y="34"/>
                </a:cubicBezTo>
                <a:cubicBezTo>
                  <a:pt x="57" y="34"/>
                  <a:pt x="57" y="34"/>
                  <a:pt x="57" y="35"/>
                </a:cubicBezTo>
                <a:cubicBezTo>
                  <a:pt x="56" y="35"/>
                  <a:pt x="56" y="35"/>
                  <a:pt x="56" y="35"/>
                </a:cubicBezTo>
                <a:cubicBezTo>
                  <a:pt x="55" y="36"/>
                  <a:pt x="55" y="36"/>
                  <a:pt x="54" y="36"/>
                </a:cubicBezTo>
                <a:cubicBezTo>
                  <a:pt x="54" y="37"/>
                  <a:pt x="54" y="37"/>
                  <a:pt x="54" y="38"/>
                </a:cubicBezTo>
                <a:cubicBezTo>
                  <a:pt x="53" y="38"/>
                  <a:pt x="53" y="38"/>
                  <a:pt x="53" y="39"/>
                </a:cubicBezTo>
                <a:cubicBezTo>
                  <a:pt x="53" y="39"/>
                  <a:pt x="53" y="40"/>
                  <a:pt x="53" y="40"/>
                </a:cubicBezTo>
                <a:cubicBezTo>
                  <a:pt x="53" y="40"/>
                  <a:pt x="53" y="41"/>
                  <a:pt x="53" y="41"/>
                </a:cubicBezTo>
                <a:cubicBezTo>
                  <a:pt x="53" y="41"/>
                  <a:pt x="53" y="41"/>
                  <a:pt x="53" y="42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53" y="42"/>
                  <a:pt x="54" y="42"/>
                </a:cubicBezTo>
                <a:cubicBezTo>
                  <a:pt x="54" y="42"/>
                  <a:pt x="54" y="42"/>
                  <a:pt x="54" y="43"/>
                </a:cubicBezTo>
                <a:cubicBezTo>
                  <a:pt x="54" y="43"/>
                  <a:pt x="54" y="43"/>
                  <a:pt x="54" y="43"/>
                </a:cubicBezTo>
                <a:cubicBezTo>
                  <a:pt x="54" y="43"/>
                  <a:pt x="55" y="43"/>
                  <a:pt x="55" y="43"/>
                </a:cubicBezTo>
                <a:cubicBezTo>
                  <a:pt x="55" y="43"/>
                  <a:pt x="55" y="43"/>
                  <a:pt x="55" y="43"/>
                </a:cubicBezTo>
                <a:cubicBezTo>
                  <a:pt x="55" y="43"/>
                  <a:pt x="55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7" y="43"/>
                </a:cubicBezTo>
                <a:cubicBezTo>
                  <a:pt x="57" y="44"/>
                  <a:pt x="57" y="44"/>
                  <a:pt x="57" y="44"/>
                </a:cubicBezTo>
                <a:cubicBezTo>
                  <a:pt x="57" y="44"/>
                  <a:pt x="57" y="44"/>
                  <a:pt x="57" y="43"/>
                </a:cubicBezTo>
                <a:cubicBezTo>
                  <a:pt x="57" y="43"/>
                  <a:pt x="57" y="43"/>
                  <a:pt x="57" y="43"/>
                </a:cubicBezTo>
                <a:cubicBezTo>
                  <a:pt x="57" y="43"/>
                  <a:pt x="57" y="43"/>
                  <a:pt x="57" y="43"/>
                </a:cubicBezTo>
                <a:cubicBezTo>
                  <a:pt x="57" y="43"/>
                  <a:pt x="57" y="43"/>
                  <a:pt x="57" y="43"/>
                </a:cubicBezTo>
                <a:cubicBezTo>
                  <a:pt x="57" y="43"/>
                  <a:pt x="57" y="43"/>
                  <a:pt x="57" y="43"/>
                </a:cubicBezTo>
                <a:cubicBezTo>
                  <a:pt x="57" y="43"/>
                  <a:pt x="57" y="43"/>
                  <a:pt x="57" y="43"/>
                </a:cubicBezTo>
                <a:cubicBezTo>
                  <a:pt x="57" y="42"/>
                  <a:pt x="58" y="42"/>
                  <a:pt x="58" y="42"/>
                </a:cubicBezTo>
                <a:cubicBezTo>
                  <a:pt x="58" y="42"/>
                  <a:pt x="58" y="42"/>
                  <a:pt x="58" y="42"/>
                </a:cubicBezTo>
                <a:cubicBezTo>
                  <a:pt x="58" y="42"/>
                  <a:pt x="58" y="42"/>
                  <a:pt x="58" y="42"/>
                </a:cubicBezTo>
                <a:cubicBezTo>
                  <a:pt x="58" y="42"/>
                  <a:pt x="58" y="42"/>
                  <a:pt x="58" y="42"/>
                </a:cubicBezTo>
                <a:cubicBezTo>
                  <a:pt x="58" y="43"/>
                  <a:pt x="58" y="43"/>
                  <a:pt x="58" y="43"/>
                </a:cubicBezTo>
                <a:cubicBezTo>
                  <a:pt x="58" y="43"/>
                  <a:pt x="58" y="43"/>
                  <a:pt x="58" y="43"/>
                </a:cubicBezTo>
                <a:cubicBezTo>
                  <a:pt x="58" y="43"/>
                  <a:pt x="58" y="43"/>
                  <a:pt x="58" y="43"/>
                </a:cubicBezTo>
                <a:cubicBezTo>
                  <a:pt x="58" y="43"/>
                  <a:pt x="58" y="43"/>
                  <a:pt x="58" y="43"/>
                </a:cubicBezTo>
                <a:cubicBezTo>
                  <a:pt x="58" y="43"/>
                  <a:pt x="58" y="43"/>
                  <a:pt x="58" y="43"/>
                </a:cubicBezTo>
                <a:cubicBezTo>
                  <a:pt x="58" y="43"/>
                  <a:pt x="58" y="44"/>
                  <a:pt x="58" y="44"/>
                </a:cubicBezTo>
                <a:cubicBezTo>
                  <a:pt x="58" y="44"/>
                  <a:pt x="58" y="44"/>
                  <a:pt x="58" y="44"/>
                </a:cubicBezTo>
                <a:cubicBezTo>
                  <a:pt x="58" y="44"/>
                  <a:pt x="58" y="44"/>
                  <a:pt x="58" y="44"/>
                </a:cubicBezTo>
                <a:cubicBezTo>
                  <a:pt x="58" y="44"/>
                  <a:pt x="58" y="45"/>
                  <a:pt x="58" y="45"/>
                </a:cubicBezTo>
                <a:cubicBezTo>
                  <a:pt x="58" y="45"/>
                  <a:pt x="58" y="45"/>
                  <a:pt x="58" y="45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6"/>
                  <a:pt x="57" y="46"/>
                  <a:pt x="57" y="46"/>
                </a:cubicBezTo>
                <a:cubicBezTo>
                  <a:pt x="57" y="46"/>
                  <a:pt x="57" y="46"/>
                  <a:pt x="57" y="46"/>
                </a:cubicBezTo>
                <a:cubicBezTo>
                  <a:pt x="57" y="46"/>
                  <a:pt x="58" y="46"/>
                  <a:pt x="58" y="46"/>
                </a:cubicBezTo>
                <a:cubicBezTo>
                  <a:pt x="58" y="46"/>
                  <a:pt x="58" y="46"/>
                  <a:pt x="58" y="46"/>
                </a:cubicBezTo>
                <a:cubicBezTo>
                  <a:pt x="58" y="46"/>
                  <a:pt x="58" y="46"/>
                  <a:pt x="58" y="46"/>
                </a:cubicBezTo>
                <a:cubicBezTo>
                  <a:pt x="58" y="46"/>
                  <a:pt x="58" y="46"/>
                  <a:pt x="58" y="46"/>
                </a:cubicBezTo>
                <a:cubicBezTo>
                  <a:pt x="58" y="46"/>
                  <a:pt x="58" y="46"/>
                  <a:pt x="58" y="46"/>
                </a:cubicBezTo>
                <a:cubicBezTo>
                  <a:pt x="58" y="46"/>
                  <a:pt x="58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59" y="46"/>
                  <a:pt x="59" y="46"/>
                  <a:pt x="59" y="46"/>
                </a:cubicBezTo>
                <a:cubicBezTo>
                  <a:pt x="60" y="46"/>
                  <a:pt x="60" y="46"/>
                  <a:pt x="60" y="46"/>
                </a:cubicBezTo>
                <a:cubicBezTo>
                  <a:pt x="60" y="46"/>
                  <a:pt x="60" y="46"/>
                  <a:pt x="60" y="46"/>
                </a:cubicBezTo>
                <a:cubicBezTo>
                  <a:pt x="60" y="46"/>
                  <a:pt x="60" y="46"/>
                  <a:pt x="60" y="46"/>
                </a:cubicBezTo>
                <a:cubicBezTo>
                  <a:pt x="60" y="46"/>
                  <a:pt x="60" y="46"/>
                  <a:pt x="60" y="46"/>
                </a:cubicBezTo>
                <a:cubicBezTo>
                  <a:pt x="60" y="46"/>
                  <a:pt x="60" y="46"/>
                  <a:pt x="60" y="46"/>
                </a:cubicBezTo>
                <a:cubicBezTo>
                  <a:pt x="60" y="46"/>
                  <a:pt x="60" y="46"/>
                  <a:pt x="60" y="46"/>
                </a:cubicBezTo>
                <a:cubicBezTo>
                  <a:pt x="60" y="46"/>
                  <a:pt x="60" y="46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6"/>
                  <a:pt x="61" y="45"/>
                  <a:pt x="61" y="45"/>
                </a:cubicBezTo>
                <a:cubicBezTo>
                  <a:pt x="61" y="45"/>
                  <a:pt x="61" y="45"/>
                  <a:pt x="61" y="45"/>
                </a:cubicBezTo>
                <a:cubicBezTo>
                  <a:pt x="61" y="45"/>
                  <a:pt x="61" y="45"/>
                  <a:pt x="61" y="45"/>
                </a:cubicBezTo>
                <a:cubicBezTo>
                  <a:pt x="61" y="45"/>
                  <a:pt x="61" y="45"/>
                  <a:pt x="61" y="45"/>
                </a:cubicBezTo>
                <a:cubicBezTo>
                  <a:pt x="61" y="45"/>
                  <a:pt x="61" y="45"/>
                  <a:pt x="61" y="45"/>
                </a:cubicBezTo>
                <a:cubicBezTo>
                  <a:pt x="61" y="44"/>
                  <a:pt x="61" y="44"/>
                  <a:pt x="61" y="44"/>
                </a:cubicBezTo>
                <a:cubicBezTo>
                  <a:pt x="61" y="44"/>
                  <a:pt x="61" y="44"/>
                  <a:pt x="61" y="44"/>
                </a:cubicBezTo>
                <a:cubicBezTo>
                  <a:pt x="61" y="44"/>
                  <a:pt x="61" y="44"/>
                  <a:pt x="61" y="44"/>
                </a:cubicBezTo>
                <a:cubicBezTo>
                  <a:pt x="61" y="44"/>
                  <a:pt x="61" y="44"/>
                  <a:pt x="61" y="44"/>
                </a:cubicBezTo>
                <a:cubicBezTo>
                  <a:pt x="61" y="44"/>
                  <a:pt x="61" y="44"/>
                  <a:pt x="61" y="44"/>
                </a:cubicBezTo>
                <a:cubicBezTo>
                  <a:pt x="61" y="44"/>
                  <a:pt x="61" y="44"/>
                  <a:pt x="61" y="44"/>
                </a:cubicBezTo>
                <a:cubicBezTo>
                  <a:pt x="62" y="44"/>
                  <a:pt x="62" y="44"/>
                  <a:pt x="62" y="44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45"/>
                  <a:pt x="62" y="46"/>
                  <a:pt x="62" y="46"/>
                </a:cubicBezTo>
                <a:cubicBezTo>
                  <a:pt x="62" y="46"/>
                  <a:pt x="62" y="46"/>
                  <a:pt x="62" y="46"/>
                </a:cubicBezTo>
                <a:cubicBezTo>
                  <a:pt x="62" y="46"/>
                  <a:pt x="62" y="46"/>
                  <a:pt x="62" y="46"/>
                </a:cubicBezTo>
                <a:cubicBezTo>
                  <a:pt x="62" y="46"/>
                  <a:pt x="62" y="47"/>
                  <a:pt x="62" y="47"/>
                </a:cubicBezTo>
                <a:cubicBezTo>
                  <a:pt x="62" y="47"/>
                  <a:pt x="62" y="47"/>
                  <a:pt x="62" y="47"/>
                </a:cubicBezTo>
                <a:cubicBezTo>
                  <a:pt x="63" y="47"/>
                  <a:pt x="63" y="48"/>
                  <a:pt x="63" y="48"/>
                </a:cubicBezTo>
                <a:cubicBezTo>
                  <a:pt x="63" y="48"/>
                  <a:pt x="63" y="48"/>
                  <a:pt x="63" y="49"/>
                </a:cubicBezTo>
                <a:cubicBezTo>
                  <a:pt x="63" y="49"/>
                  <a:pt x="63" y="49"/>
                  <a:pt x="63" y="49"/>
                </a:cubicBezTo>
                <a:cubicBezTo>
                  <a:pt x="63" y="50"/>
                  <a:pt x="62" y="50"/>
                  <a:pt x="62" y="50"/>
                </a:cubicBezTo>
                <a:cubicBezTo>
                  <a:pt x="62" y="50"/>
                  <a:pt x="61" y="50"/>
                  <a:pt x="61" y="50"/>
                </a:cubicBezTo>
                <a:cubicBezTo>
                  <a:pt x="61" y="50"/>
                  <a:pt x="61" y="50"/>
                  <a:pt x="61" y="50"/>
                </a:cubicBezTo>
                <a:cubicBezTo>
                  <a:pt x="61" y="50"/>
                  <a:pt x="61" y="50"/>
                  <a:pt x="60" y="50"/>
                </a:cubicBezTo>
                <a:cubicBezTo>
                  <a:pt x="60" y="50"/>
                  <a:pt x="60" y="49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59" y="49"/>
                  <a:pt x="59" y="49"/>
                </a:cubicBezTo>
                <a:cubicBezTo>
                  <a:pt x="59" y="49"/>
                  <a:pt x="59" y="49"/>
                  <a:pt x="59" y="49"/>
                </a:cubicBezTo>
                <a:cubicBezTo>
                  <a:pt x="59" y="49"/>
                  <a:pt x="59" y="49"/>
                  <a:pt x="59" y="50"/>
                </a:cubicBezTo>
                <a:cubicBezTo>
                  <a:pt x="58" y="50"/>
                  <a:pt x="58" y="50"/>
                  <a:pt x="58" y="50"/>
                </a:cubicBezTo>
                <a:cubicBezTo>
                  <a:pt x="58" y="50"/>
                  <a:pt x="58" y="50"/>
                  <a:pt x="58" y="50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7" y="51"/>
                  <a:pt x="57" y="51"/>
                </a:cubicBezTo>
                <a:cubicBezTo>
                  <a:pt x="57" y="51"/>
                  <a:pt x="57" y="51"/>
                  <a:pt x="57" y="51"/>
                </a:cubicBezTo>
                <a:cubicBezTo>
                  <a:pt x="57" y="51"/>
                  <a:pt x="57" y="51"/>
                  <a:pt x="57" y="51"/>
                </a:cubicBezTo>
                <a:cubicBezTo>
                  <a:pt x="57" y="51"/>
                  <a:pt x="57" y="51"/>
                  <a:pt x="57" y="51"/>
                </a:cubicBezTo>
                <a:cubicBezTo>
                  <a:pt x="57" y="51"/>
                  <a:pt x="57" y="51"/>
                  <a:pt x="57" y="51"/>
                </a:cubicBezTo>
                <a:cubicBezTo>
                  <a:pt x="57" y="51"/>
                  <a:pt x="57" y="51"/>
                  <a:pt x="57" y="51"/>
                </a:cubicBezTo>
                <a:cubicBezTo>
                  <a:pt x="57" y="51"/>
                  <a:pt x="56" y="51"/>
                  <a:pt x="56" y="51"/>
                </a:cubicBezTo>
                <a:cubicBezTo>
                  <a:pt x="56" y="51"/>
                  <a:pt x="56" y="51"/>
                  <a:pt x="56" y="51"/>
                </a:cubicBezTo>
                <a:cubicBezTo>
                  <a:pt x="56" y="51"/>
                  <a:pt x="56" y="52"/>
                  <a:pt x="56" y="52"/>
                </a:cubicBezTo>
                <a:cubicBezTo>
                  <a:pt x="55" y="52"/>
                  <a:pt x="55" y="52"/>
                  <a:pt x="55" y="52"/>
                </a:cubicBezTo>
                <a:cubicBezTo>
                  <a:pt x="55" y="52"/>
                  <a:pt x="55" y="52"/>
                  <a:pt x="55" y="52"/>
                </a:cubicBezTo>
                <a:cubicBezTo>
                  <a:pt x="55" y="52"/>
                  <a:pt x="55" y="52"/>
                  <a:pt x="55" y="52"/>
                </a:cubicBezTo>
                <a:cubicBezTo>
                  <a:pt x="55" y="52"/>
                  <a:pt x="54" y="52"/>
                  <a:pt x="54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2"/>
                  <a:pt x="54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ubicBezTo>
                  <a:pt x="53" y="51"/>
                  <a:pt x="53" y="51"/>
                  <a:pt x="53" y="50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0"/>
                  <a:pt x="53" y="49"/>
                  <a:pt x="53" y="49"/>
                </a:cubicBezTo>
                <a:cubicBezTo>
                  <a:pt x="53" y="49"/>
                  <a:pt x="53" y="49"/>
                  <a:pt x="53" y="49"/>
                </a:cubicBezTo>
                <a:cubicBezTo>
                  <a:pt x="53" y="49"/>
                  <a:pt x="53" y="48"/>
                  <a:pt x="53" y="48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48"/>
                  <a:pt x="53" y="47"/>
                  <a:pt x="53" y="47"/>
                </a:cubicBezTo>
                <a:cubicBezTo>
                  <a:pt x="53" y="47"/>
                  <a:pt x="52" y="47"/>
                  <a:pt x="52" y="47"/>
                </a:cubicBezTo>
                <a:cubicBezTo>
                  <a:pt x="52" y="47"/>
                  <a:pt x="52" y="47"/>
                  <a:pt x="52" y="47"/>
                </a:cubicBezTo>
                <a:cubicBezTo>
                  <a:pt x="52" y="47"/>
                  <a:pt x="52" y="47"/>
                  <a:pt x="52" y="47"/>
                </a:cubicBezTo>
                <a:cubicBezTo>
                  <a:pt x="52" y="47"/>
                  <a:pt x="52" y="47"/>
                  <a:pt x="52" y="47"/>
                </a:cubicBezTo>
                <a:cubicBezTo>
                  <a:pt x="52" y="47"/>
                  <a:pt x="52" y="47"/>
                  <a:pt x="52" y="47"/>
                </a:cubicBezTo>
                <a:cubicBezTo>
                  <a:pt x="52" y="47"/>
                  <a:pt x="52" y="47"/>
                  <a:pt x="52" y="47"/>
                </a:cubicBezTo>
                <a:cubicBezTo>
                  <a:pt x="52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8"/>
                </a:cubicBezTo>
                <a:cubicBezTo>
                  <a:pt x="51" y="48"/>
                  <a:pt x="51" y="48"/>
                  <a:pt x="51" y="48"/>
                </a:cubicBezTo>
                <a:cubicBezTo>
                  <a:pt x="51" y="48"/>
                  <a:pt x="51" y="48"/>
                  <a:pt x="51" y="48"/>
                </a:cubicBezTo>
                <a:cubicBezTo>
                  <a:pt x="51" y="48"/>
                  <a:pt x="51" y="48"/>
                  <a:pt x="51" y="48"/>
                </a:cubicBezTo>
                <a:cubicBezTo>
                  <a:pt x="51" y="48"/>
                  <a:pt x="51" y="48"/>
                  <a:pt x="51" y="48"/>
                </a:cubicBezTo>
                <a:cubicBezTo>
                  <a:pt x="51" y="48"/>
                  <a:pt x="51" y="49"/>
                  <a:pt x="51" y="49"/>
                </a:cubicBezTo>
                <a:cubicBezTo>
                  <a:pt x="50" y="49"/>
                  <a:pt x="50" y="49"/>
                  <a:pt x="50" y="50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50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8" y="51"/>
                  <a:pt x="48" y="51"/>
                </a:cubicBezTo>
                <a:cubicBezTo>
                  <a:pt x="48" y="51"/>
                  <a:pt x="48" y="52"/>
                  <a:pt x="48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47" y="52"/>
                  <a:pt x="47" y="52"/>
                  <a:pt x="47" y="51"/>
                </a:cubicBezTo>
                <a:cubicBezTo>
                  <a:pt x="47" y="51"/>
                  <a:pt x="47" y="51"/>
                  <a:pt x="47" y="51"/>
                </a:cubicBezTo>
                <a:cubicBezTo>
                  <a:pt x="47" y="51"/>
                  <a:pt x="47" y="51"/>
                  <a:pt x="47" y="50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50"/>
                  <a:pt x="47" y="50"/>
                  <a:pt x="47" y="50"/>
                </a:cubicBezTo>
                <a:cubicBezTo>
                  <a:pt x="48" y="50"/>
                  <a:pt x="48" y="50"/>
                  <a:pt x="48" y="50"/>
                </a:cubicBezTo>
                <a:cubicBezTo>
                  <a:pt x="48" y="50"/>
                  <a:pt x="48" y="50"/>
                  <a:pt x="48" y="50"/>
                </a:cubicBezTo>
                <a:cubicBezTo>
                  <a:pt x="48" y="50"/>
                  <a:pt x="48" y="49"/>
                  <a:pt x="48" y="49"/>
                </a:cubicBezTo>
                <a:cubicBezTo>
                  <a:pt x="48" y="49"/>
                  <a:pt x="48" y="49"/>
                  <a:pt x="48" y="49"/>
                </a:cubicBezTo>
                <a:cubicBezTo>
                  <a:pt x="48" y="48"/>
                  <a:pt x="48" y="48"/>
                  <a:pt x="48" y="48"/>
                </a:cubicBezTo>
                <a:cubicBezTo>
                  <a:pt x="48" y="48"/>
                  <a:pt x="47" y="48"/>
                  <a:pt x="47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8"/>
                  <a:pt x="46" y="48"/>
                  <a:pt x="46" y="48"/>
                </a:cubicBezTo>
                <a:cubicBezTo>
                  <a:pt x="46" y="48"/>
                  <a:pt x="46" y="48"/>
                  <a:pt x="46" y="48"/>
                </a:cubicBezTo>
                <a:cubicBezTo>
                  <a:pt x="46" y="48"/>
                  <a:pt x="46" y="48"/>
                  <a:pt x="46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8"/>
                  <a:pt x="45" y="48"/>
                  <a:pt x="45" y="48"/>
                </a:cubicBezTo>
                <a:cubicBezTo>
                  <a:pt x="45" y="49"/>
                  <a:pt x="45" y="49"/>
                  <a:pt x="45" y="49"/>
                </a:cubicBezTo>
                <a:cubicBezTo>
                  <a:pt x="45" y="49"/>
                  <a:pt x="45" y="49"/>
                  <a:pt x="45" y="49"/>
                </a:cubicBezTo>
                <a:cubicBezTo>
                  <a:pt x="45" y="49"/>
                  <a:pt x="45" y="49"/>
                  <a:pt x="45" y="49"/>
                </a:cubicBezTo>
                <a:cubicBezTo>
                  <a:pt x="45" y="49"/>
                  <a:pt x="45" y="49"/>
                  <a:pt x="45" y="49"/>
                </a:cubicBezTo>
                <a:cubicBezTo>
                  <a:pt x="45" y="49"/>
                  <a:pt x="45" y="49"/>
                  <a:pt x="45" y="49"/>
                </a:cubicBezTo>
                <a:cubicBezTo>
                  <a:pt x="45" y="49"/>
                  <a:pt x="45" y="49"/>
                  <a:pt x="45" y="50"/>
                </a:cubicBezTo>
                <a:cubicBezTo>
                  <a:pt x="45" y="50"/>
                  <a:pt x="45" y="50"/>
                  <a:pt x="45" y="50"/>
                </a:cubicBezTo>
                <a:cubicBezTo>
                  <a:pt x="45" y="50"/>
                  <a:pt x="45" y="50"/>
                  <a:pt x="45" y="50"/>
                </a:cubicBezTo>
                <a:cubicBezTo>
                  <a:pt x="45" y="50"/>
                  <a:pt x="45" y="50"/>
                  <a:pt x="45" y="50"/>
                </a:cubicBezTo>
                <a:cubicBezTo>
                  <a:pt x="45" y="50"/>
                  <a:pt x="45" y="50"/>
                  <a:pt x="45" y="50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44" y="50"/>
                  <a:pt x="44" y="50"/>
                </a:cubicBezTo>
                <a:cubicBezTo>
                  <a:pt x="43" y="50"/>
                  <a:pt x="43" y="50"/>
                  <a:pt x="43" y="50"/>
                </a:cubicBezTo>
                <a:cubicBezTo>
                  <a:pt x="43" y="50"/>
                  <a:pt x="43" y="50"/>
                  <a:pt x="43" y="50"/>
                </a:cubicBezTo>
                <a:cubicBezTo>
                  <a:pt x="43" y="50"/>
                  <a:pt x="43" y="50"/>
                  <a:pt x="42" y="50"/>
                </a:cubicBezTo>
                <a:cubicBezTo>
                  <a:pt x="42" y="50"/>
                  <a:pt x="42" y="49"/>
                  <a:pt x="42" y="49"/>
                </a:cubicBezTo>
                <a:cubicBezTo>
                  <a:pt x="42" y="49"/>
                  <a:pt x="42" y="49"/>
                  <a:pt x="42" y="49"/>
                </a:cubicBezTo>
                <a:cubicBezTo>
                  <a:pt x="42" y="49"/>
                  <a:pt x="42" y="49"/>
                  <a:pt x="42" y="49"/>
                </a:cubicBezTo>
                <a:cubicBezTo>
                  <a:pt x="42" y="49"/>
                  <a:pt x="42" y="49"/>
                  <a:pt x="42" y="49"/>
                </a:cubicBezTo>
                <a:cubicBezTo>
                  <a:pt x="42" y="48"/>
                  <a:pt x="42" y="48"/>
                  <a:pt x="43" y="48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4" y="48"/>
                  <a:pt x="44" y="48"/>
                </a:cubicBezTo>
                <a:cubicBezTo>
                  <a:pt x="44" y="48"/>
                  <a:pt x="44" y="48"/>
                  <a:pt x="44" y="48"/>
                </a:cubicBezTo>
                <a:cubicBezTo>
                  <a:pt x="45" y="48"/>
                  <a:pt x="45" y="48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5" y="47"/>
                  <a:pt x="45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5" y="46"/>
                  <a:pt x="45" y="46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3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1" y="45"/>
                  <a:pt x="41" y="45"/>
                </a:cubicBezTo>
                <a:cubicBezTo>
                  <a:pt x="41" y="45"/>
                  <a:pt x="41" y="45"/>
                  <a:pt x="41" y="45"/>
                </a:cubicBezTo>
                <a:cubicBezTo>
                  <a:pt x="41" y="45"/>
                  <a:pt x="41" y="45"/>
                  <a:pt x="41" y="46"/>
                </a:cubicBezTo>
                <a:cubicBezTo>
                  <a:pt x="41" y="46"/>
                  <a:pt x="41" y="46"/>
                  <a:pt x="41" y="46"/>
                </a:cubicBezTo>
                <a:cubicBezTo>
                  <a:pt x="41" y="46"/>
                  <a:pt x="40" y="46"/>
                  <a:pt x="4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0" y="46"/>
                  <a:pt x="40" y="46"/>
                  <a:pt x="40" y="47"/>
                </a:cubicBezTo>
                <a:cubicBezTo>
                  <a:pt x="40" y="46"/>
                  <a:pt x="39" y="46"/>
                  <a:pt x="39" y="46"/>
                </a:cubicBezTo>
                <a:cubicBezTo>
                  <a:pt x="39" y="46"/>
                  <a:pt x="39" y="46"/>
                  <a:pt x="39" y="45"/>
                </a:cubicBezTo>
                <a:cubicBezTo>
                  <a:pt x="39" y="45"/>
                  <a:pt x="39" y="45"/>
                  <a:pt x="39" y="45"/>
                </a:cubicBezTo>
                <a:cubicBezTo>
                  <a:pt x="39" y="45"/>
                  <a:pt x="39" y="44"/>
                  <a:pt x="39" y="44"/>
                </a:cubicBezTo>
                <a:cubicBezTo>
                  <a:pt x="39" y="44"/>
                  <a:pt x="39" y="44"/>
                  <a:pt x="39" y="44"/>
                </a:cubicBezTo>
                <a:cubicBezTo>
                  <a:pt x="39" y="44"/>
                  <a:pt x="39" y="44"/>
                  <a:pt x="39" y="44"/>
                </a:cubicBezTo>
                <a:cubicBezTo>
                  <a:pt x="39" y="44"/>
                  <a:pt x="39" y="43"/>
                  <a:pt x="39" y="43"/>
                </a:cubicBezTo>
                <a:cubicBezTo>
                  <a:pt x="39" y="43"/>
                  <a:pt x="39" y="43"/>
                  <a:pt x="39" y="43"/>
                </a:cubicBezTo>
                <a:cubicBezTo>
                  <a:pt x="39" y="43"/>
                  <a:pt x="39" y="43"/>
                  <a:pt x="39" y="43"/>
                </a:cubicBezTo>
                <a:cubicBezTo>
                  <a:pt x="39" y="43"/>
                  <a:pt x="39" y="43"/>
                  <a:pt x="39" y="43"/>
                </a:cubicBezTo>
                <a:cubicBezTo>
                  <a:pt x="39" y="43"/>
                  <a:pt x="39" y="43"/>
                  <a:pt x="39" y="43"/>
                </a:cubicBezTo>
                <a:cubicBezTo>
                  <a:pt x="39" y="43"/>
                  <a:pt x="39" y="43"/>
                  <a:pt x="39" y="43"/>
                </a:cubicBezTo>
                <a:cubicBezTo>
                  <a:pt x="39" y="43"/>
                  <a:pt x="39" y="42"/>
                  <a:pt x="39" y="42"/>
                </a:cubicBezTo>
                <a:cubicBezTo>
                  <a:pt x="39" y="42"/>
                  <a:pt x="39" y="42"/>
                  <a:pt x="39" y="42"/>
                </a:cubicBezTo>
                <a:cubicBezTo>
                  <a:pt x="39" y="42"/>
                  <a:pt x="38" y="42"/>
                  <a:pt x="38" y="42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0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7" y="39"/>
                  <a:pt x="37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7" y="38"/>
                  <a:pt x="36" y="38"/>
                  <a:pt x="36" y="38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8"/>
                  <a:pt x="36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5" y="38"/>
                </a:cubicBezTo>
                <a:cubicBezTo>
                  <a:pt x="35" y="38"/>
                  <a:pt x="35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3" y="38"/>
                  <a:pt x="33" y="38"/>
                  <a:pt x="33" y="38"/>
                </a:cubicBezTo>
                <a:cubicBezTo>
                  <a:pt x="32" y="38"/>
                  <a:pt x="32" y="38"/>
                  <a:pt x="32" y="38"/>
                </a:cubicBezTo>
                <a:cubicBezTo>
                  <a:pt x="32" y="38"/>
                  <a:pt x="32" y="38"/>
                  <a:pt x="32" y="38"/>
                </a:cubicBezTo>
                <a:cubicBezTo>
                  <a:pt x="32" y="38"/>
                  <a:pt x="32" y="38"/>
                  <a:pt x="32" y="38"/>
                </a:cubicBezTo>
                <a:cubicBezTo>
                  <a:pt x="32" y="38"/>
                  <a:pt x="32" y="38"/>
                  <a:pt x="32" y="38"/>
                </a:cubicBezTo>
                <a:cubicBezTo>
                  <a:pt x="32" y="38"/>
                  <a:pt x="32" y="38"/>
                  <a:pt x="32" y="38"/>
                </a:cubicBezTo>
                <a:cubicBezTo>
                  <a:pt x="32" y="38"/>
                  <a:pt x="32" y="38"/>
                  <a:pt x="31" y="38"/>
                </a:cubicBezTo>
                <a:cubicBezTo>
                  <a:pt x="31" y="38"/>
                  <a:pt x="31" y="38"/>
                  <a:pt x="31" y="38"/>
                </a:cubicBezTo>
                <a:cubicBezTo>
                  <a:pt x="31" y="38"/>
                  <a:pt x="31" y="38"/>
                  <a:pt x="31" y="38"/>
                </a:cubicBezTo>
                <a:cubicBezTo>
                  <a:pt x="31" y="38"/>
                  <a:pt x="31" y="38"/>
                  <a:pt x="31" y="38"/>
                </a:cubicBezTo>
                <a:cubicBezTo>
                  <a:pt x="31" y="38"/>
                  <a:pt x="31" y="38"/>
                  <a:pt x="30" y="37"/>
                </a:cubicBezTo>
                <a:cubicBezTo>
                  <a:pt x="30" y="37"/>
                  <a:pt x="30" y="37"/>
                  <a:pt x="30" y="37"/>
                </a:cubicBezTo>
                <a:cubicBezTo>
                  <a:pt x="30" y="37"/>
                  <a:pt x="30" y="37"/>
                  <a:pt x="30" y="37"/>
                </a:cubicBezTo>
                <a:cubicBezTo>
                  <a:pt x="30" y="36"/>
                  <a:pt x="30" y="36"/>
                  <a:pt x="29" y="35"/>
                </a:cubicBezTo>
                <a:cubicBezTo>
                  <a:pt x="29" y="35"/>
                  <a:pt x="28" y="34"/>
                  <a:pt x="28" y="34"/>
                </a:cubicBezTo>
                <a:cubicBezTo>
                  <a:pt x="27" y="33"/>
                  <a:pt x="27" y="33"/>
                  <a:pt x="26" y="33"/>
                </a:cubicBezTo>
                <a:cubicBezTo>
                  <a:pt x="26" y="32"/>
                  <a:pt x="25" y="32"/>
                  <a:pt x="25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3"/>
                  <a:pt x="22" y="33"/>
                </a:cubicBezTo>
                <a:cubicBezTo>
                  <a:pt x="22" y="33"/>
                  <a:pt x="22" y="33"/>
                  <a:pt x="22" y="33"/>
                </a:cubicBezTo>
                <a:cubicBezTo>
                  <a:pt x="22" y="33"/>
                  <a:pt x="22" y="33"/>
                  <a:pt x="22" y="33"/>
                </a:cubicBezTo>
                <a:cubicBezTo>
                  <a:pt x="21" y="33"/>
                  <a:pt x="21" y="33"/>
                  <a:pt x="21" y="33"/>
                </a:cubicBezTo>
                <a:cubicBezTo>
                  <a:pt x="21" y="33"/>
                  <a:pt x="21" y="33"/>
                  <a:pt x="21" y="33"/>
                </a:cubicBezTo>
                <a:cubicBezTo>
                  <a:pt x="21" y="33"/>
                  <a:pt x="21" y="33"/>
                  <a:pt x="21" y="33"/>
                </a:cubicBezTo>
                <a:cubicBezTo>
                  <a:pt x="21" y="33"/>
                  <a:pt x="21" y="33"/>
                  <a:pt x="21" y="33"/>
                </a:cubicBezTo>
                <a:cubicBezTo>
                  <a:pt x="21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19" y="33"/>
                  <a:pt x="19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33"/>
                  <a:pt x="18" y="34"/>
                  <a:pt x="18" y="34"/>
                </a:cubicBezTo>
                <a:cubicBezTo>
                  <a:pt x="18" y="34"/>
                  <a:pt x="18" y="34"/>
                  <a:pt x="18" y="34"/>
                </a:cubicBezTo>
                <a:cubicBezTo>
                  <a:pt x="17" y="34"/>
                  <a:pt x="17" y="34"/>
                  <a:pt x="17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5" y="34"/>
                  <a:pt x="15" y="34"/>
                  <a:pt x="15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4" y="34"/>
                  <a:pt x="13" y="34"/>
                  <a:pt x="13" y="34"/>
                </a:cubicBezTo>
                <a:cubicBezTo>
                  <a:pt x="13" y="34"/>
                  <a:pt x="13" y="34"/>
                  <a:pt x="12" y="34"/>
                </a:cubicBezTo>
                <a:cubicBezTo>
                  <a:pt x="12" y="35"/>
                  <a:pt x="12" y="35"/>
                  <a:pt x="12" y="35"/>
                </a:cubicBezTo>
                <a:cubicBezTo>
                  <a:pt x="12" y="35"/>
                  <a:pt x="12" y="35"/>
                  <a:pt x="12" y="35"/>
                </a:cubicBezTo>
                <a:cubicBezTo>
                  <a:pt x="12" y="35"/>
                  <a:pt x="12" y="35"/>
                  <a:pt x="12" y="35"/>
                </a:cubicBezTo>
                <a:cubicBezTo>
                  <a:pt x="11" y="35"/>
                  <a:pt x="11" y="35"/>
                  <a:pt x="11" y="35"/>
                </a:cubicBezTo>
                <a:cubicBezTo>
                  <a:pt x="11" y="35"/>
                  <a:pt x="11" y="35"/>
                  <a:pt x="11" y="35"/>
                </a:cubicBezTo>
                <a:cubicBezTo>
                  <a:pt x="11" y="35"/>
                  <a:pt x="11" y="35"/>
                  <a:pt x="11" y="35"/>
                </a:cubicBezTo>
                <a:cubicBezTo>
                  <a:pt x="11" y="35"/>
                  <a:pt x="11" y="35"/>
                  <a:pt x="11" y="35"/>
                </a:cubicBezTo>
                <a:cubicBezTo>
                  <a:pt x="11" y="35"/>
                  <a:pt x="11" y="35"/>
                  <a:pt x="11" y="35"/>
                </a:cubicBezTo>
                <a:cubicBezTo>
                  <a:pt x="11" y="34"/>
                  <a:pt x="11" y="34"/>
                  <a:pt x="10" y="34"/>
                </a:cubicBezTo>
                <a:cubicBezTo>
                  <a:pt x="10" y="34"/>
                  <a:pt x="10" y="34"/>
                  <a:pt x="10" y="34"/>
                </a:cubicBezTo>
                <a:cubicBezTo>
                  <a:pt x="10" y="34"/>
                  <a:pt x="10" y="34"/>
                  <a:pt x="10" y="34"/>
                </a:cubicBezTo>
                <a:cubicBezTo>
                  <a:pt x="10" y="34"/>
                  <a:pt x="10" y="34"/>
                  <a:pt x="10" y="34"/>
                </a:cubicBezTo>
                <a:cubicBezTo>
                  <a:pt x="9" y="34"/>
                  <a:pt x="9" y="34"/>
                  <a:pt x="9" y="34"/>
                </a:cubicBezTo>
                <a:cubicBezTo>
                  <a:pt x="9" y="34"/>
                  <a:pt x="9" y="34"/>
                  <a:pt x="9" y="34"/>
                </a:cubicBezTo>
                <a:cubicBezTo>
                  <a:pt x="8" y="34"/>
                  <a:pt x="8" y="34"/>
                  <a:pt x="8" y="34"/>
                </a:cubicBezTo>
                <a:cubicBezTo>
                  <a:pt x="8" y="34"/>
                  <a:pt x="8" y="35"/>
                  <a:pt x="8" y="35"/>
                </a:cubicBezTo>
                <a:cubicBezTo>
                  <a:pt x="8" y="35"/>
                  <a:pt x="8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6" y="33"/>
                  <a:pt x="6" y="33"/>
                </a:cubicBezTo>
                <a:cubicBezTo>
                  <a:pt x="6" y="33"/>
                  <a:pt x="6" y="32"/>
                  <a:pt x="6" y="32"/>
                </a:cubicBezTo>
                <a:cubicBezTo>
                  <a:pt x="6" y="32"/>
                  <a:pt x="6" y="32"/>
                  <a:pt x="5" y="32"/>
                </a:cubicBezTo>
                <a:cubicBezTo>
                  <a:pt x="5" y="32"/>
                  <a:pt x="5" y="32"/>
                  <a:pt x="5" y="32"/>
                </a:cubicBezTo>
                <a:cubicBezTo>
                  <a:pt x="5" y="31"/>
                  <a:pt x="5" y="31"/>
                  <a:pt x="5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0"/>
                  <a:pt x="4" y="30"/>
                  <a:pt x="4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0"/>
                  <a:pt x="2" y="30"/>
                  <a:pt x="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1" y="29"/>
                  <a:pt x="1" y="29"/>
                  <a:pt x="1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1" y="28"/>
                  <a:pt x="1" y="28"/>
                  <a:pt x="0" y="28"/>
                </a:cubicBezTo>
                <a:cubicBezTo>
                  <a:pt x="0" y="28"/>
                  <a:pt x="0" y="28"/>
                  <a:pt x="0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1" y="27"/>
                  <a:pt x="1" y="26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5"/>
                  <a:pt x="1" y="25"/>
                  <a:pt x="1" y="25"/>
                </a:cubicBezTo>
                <a:cubicBezTo>
                  <a:pt x="1" y="25"/>
                  <a:pt x="1" y="25"/>
                  <a:pt x="1" y="25"/>
                </a:cubicBezTo>
                <a:cubicBezTo>
                  <a:pt x="1" y="25"/>
                  <a:pt x="1" y="25"/>
                  <a:pt x="1" y="25"/>
                </a:cubicBezTo>
                <a:cubicBezTo>
                  <a:pt x="1" y="25"/>
                  <a:pt x="1" y="25"/>
                  <a:pt x="0" y="25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1" y="25"/>
                  <a:pt x="1" y="25"/>
                </a:cubicBezTo>
                <a:cubicBezTo>
                  <a:pt x="1" y="25"/>
                  <a:pt x="1" y="25"/>
                  <a:pt x="1" y="25"/>
                </a:cubicBezTo>
                <a:cubicBezTo>
                  <a:pt x="1" y="25"/>
                  <a:pt x="1" y="25"/>
                  <a:pt x="1" y="25"/>
                </a:cubicBezTo>
                <a:cubicBezTo>
                  <a:pt x="1" y="25"/>
                  <a:pt x="1" y="25"/>
                  <a:pt x="1" y="25"/>
                </a:cubicBezTo>
                <a:cubicBezTo>
                  <a:pt x="1" y="25"/>
                  <a:pt x="1" y="25"/>
                  <a:pt x="2" y="25"/>
                </a:cubicBezTo>
                <a:cubicBezTo>
                  <a:pt x="2" y="25"/>
                  <a:pt x="2" y="25"/>
                  <a:pt x="2" y="25"/>
                </a:cubicBezTo>
                <a:cubicBezTo>
                  <a:pt x="2" y="25"/>
                  <a:pt x="2" y="25"/>
                  <a:pt x="3" y="25"/>
                </a:cubicBezTo>
                <a:cubicBezTo>
                  <a:pt x="3" y="24"/>
                  <a:pt x="3" y="24"/>
                  <a:pt x="3" y="24"/>
                </a:cubicBezTo>
                <a:cubicBezTo>
                  <a:pt x="3" y="24"/>
                  <a:pt x="4" y="24"/>
                  <a:pt x="4" y="24"/>
                </a:cubicBezTo>
                <a:cubicBezTo>
                  <a:pt x="4" y="24"/>
                  <a:pt x="4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8" y="22"/>
                  <a:pt x="8" y="22"/>
                </a:cubicBezTo>
                <a:cubicBezTo>
                  <a:pt x="8" y="22"/>
                  <a:pt x="8" y="21"/>
                  <a:pt x="8" y="21"/>
                </a:cubicBezTo>
                <a:cubicBezTo>
                  <a:pt x="8" y="21"/>
                  <a:pt x="8" y="21"/>
                  <a:pt x="8" y="20"/>
                </a:cubicBezTo>
                <a:cubicBezTo>
                  <a:pt x="8" y="20"/>
                  <a:pt x="8" y="20"/>
                  <a:pt x="8" y="20"/>
                </a:cubicBezTo>
                <a:cubicBezTo>
                  <a:pt x="8" y="20"/>
                  <a:pt x="8" y="19"/>
                  <a:pt x="8" y="19"/>
                </a:cubicBezTo>
                <a:cubicBezTo>
                  <a:pt x="8" y="19"/>
                  <a:pt x="8" y="19"/>
                  <a:pt x="8" y="19"/>
                </a:cubicBezTo>
                <a:cubicBezTo>
                  <a:pt x="8" y="19"/>
                  <a:pt x="9" y="19"/>
                  <a:pt x="9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10" y="19"/>
                  <a:pt x="10" y="19"/>
                  <a:pt x="11" y="19"/>
                </a:cubicBezTo>
                <a:cubicBezTo>
                  <a:pt x="12" y="19"/>
                  <a:pt x="12" y="19"/>
                  <a:pt x="12" y="18"/>
                </a:cubicBezTo>
                <a:cubicBezTo>
                  <a:pt x="13" y="18"/>
                  <a:pt x="13" y="18"/>
                  <a:pt x="14" y="18"/>
                </a:cubicBezTo>
                <a:cubicBezTo>
                  <a:pt x="14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8" y="17"/>
                  <a:pt x="18" y="17"/>
                </a:cubicBezTo>
                <a:cubicBezTo>
                  <a:pt x="18" y="17"/>
                  <a:pt x="18" y="17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20" y="18"/>
                  <a:pt x="20" y="18"/>
                </a:cubicBezTo>
                <a:cubicBezTo>
                  <a:pt x="20" y="17"/>
                  <a:pt x="21" y="17"/>
                  <a:pt x="21" y="17"/>
                </a:cubicBezTo>
                <a:cubicBezTo>
                  <a:pt x="21" y="17"/>
                  <a:pt x="21" y="16"/>
                  <a:pt x="21" y="16"/>
                </a:cubicBezTo>
                <a:cubicBezTo>
                  <a:pt x="21" y="16"/>
                  <a:pt x="21" y="15"/>
                  <a:pt x="21" y="15"/>
                </a:cubicBezTo>
                <a:cubicBezTo>
                  <a:pt x="21" y="14"/>
                  <a:pt x="20" y="14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2"/>
                  <a:pt x="20" y="12"/>
                  <a:pt x="20" y="12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9"/>
                </a:cubicBezTo>
                <a:cubicBezTo>
                  <a:pt x="21" y="9"/>
                  <a:pt x="21" y="9"/>
                  <a:pt x="21" y="9"/>
                </a:cubicBezTo>
                <a:cubicBezTo>
                  <a:pt x="22" y="9"/>
                  <a:pt x="22" y="9"/>
                  <a:pt x="23" y="9"/>
                </a:cubicBezTo>
                <a:cubicBezTo>
                  <a:pt x="24" y="9"/>
                  <a:pt x="24" y="9"/>
                  <a:pt x="25" y="9"/>
                </a:cubicBezTo>
                <a:cubicBezTo>
                  <a:pt x="26" y="9"/>
                  <a:pt x="26" y="9"/>
                  <a:pt x="27" y="9"/>
                </a:cubicBezTo>
                <a:cubicBezTo>
                  <a:pt x="27" y="9"/>
                  <a:pt x="28" y="9"/>
                  <a:pt x="29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30" y="9"/>
                  <a:pt x="30" y="9"/>
                  <a:pt x="30" y="9"/>
                </a:cubicBezTo>
                <a:cubicBezTo>
                  <a:pt x="30" y="9"/>
                  <a:pt x="30" y="9"/>
                  <a:pt x="30" y="9"/>
                </a:cubicBezTo>
                <a:cubicBezTo>
                  <a:pt x="30" y="9"/>
                  <a:pt x="31" y="9"/>
                  <a:pt x="31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1" y="8"/>
                  <a:pt x="32" y="8"/>
                  <a:pt x="32" y="8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3" y="9"/>
                  <a:pt x="33" y="9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9"/>
                  <a:pt x="33" y="9"/>
                  <a:pt x="34" y="9"/>
                </a:cubicBezTo>
                <a:cubicBezTo>
                  <a:pt x="34" y="9"/>
                  <a:pt x="34" y="9"/>
                  <a:pt x="34" y="9"/>
                </a:cubicBezTo>
                <a:cubicBezTo>
                  <a:pt x="34" y="9"/>
                  <a:pt x="34" y="9"/>
                  <a:pt x="34" y="9"/>
                </a:cubicBezTo>
                <a:cubicBezTo>
                  <a:pt x="34" y="9"/>
                  <a:pt x="34" y="9"/>
                  <a:pt x="34" y="9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9"/>
                  <a:pt x="35" y="9"/>
                  <a:pt x="36" y="9"/>
                </a:cubicBezTo>
                <a:cubicBezTo>
                  <a:pt x="36" y="9"/>
                  <a:pt x="37" y="9"/>
                  <a:pt x="37" y="9"/>
                </a:cubicBezTo>
                <a:cubicBezTo>
                  <a:pt x="38" y="9"/>
                  <a:pt x="38" y="9"/>
                  <a:pt x="39" y="9"/>
                </a:cubicBezTo>
                <a:cubicBezTo>
                  <a:pt x="40" y="8"/>
                  <a:pt x="40" y="8"/>
                  <a:pt x="41" y="8"/>
                </a:cubicBezTo>
                <a:cubicBezTo>
                  <a:pt x="41" y="8"/>
                  <a:pt x="42" y="8"/>
                  <a:pt x="42" y="8"/>
                </a:cubicBezTo>
                <a:cubicBezTo>
                  <a:pt x="43" y="8"/>
                  <a:pt x="43" y="8"/>
                  <a:pt x="43" y="8"/>
                </a:cubicBezTo>
                <a:cubicBezTo>
                  <a:pt x="44" y="8"/>
                  <a:pt x="44" y="7"/>
                  <a:pt x="45" y="7"/>
                </a:cubicBezTo>
                <a:cubicBezTo>
                  <a:pt x="45" y="7"/>
                  <a:pt x="45" y="7"/>
                  <a:pt x="46" y="7"/>
                </a:cubicBezTo>
                <a:cubicBezTo>
                  <a:pt x="46" y="7"/>
                  <a:pt x="46" y="7"/>
                  <a:pt x="47" y="7"/>
                </a:cubicBezTo>
                <a:cubicBezTo>
                  <a:pt x="47" y="6"/>
                  <a:pt x="48" y="6"/>
                  <a:pt x="48" y="6"/>
                </a:cubicBezTo>
                <a:cubicBezTo>
                  <a:pt x="49" y="6"/>
                  <a:pt x="49" y="6"/>
                  <a:pt x="50" y="6"/>
                </a:cubicBezTo>
                <a:cubicBezTo>
                  <a:pt x="50" y="5"/>
                  <a:pt x="51" y="5"/>
                  <a:pt x="52" y="5"/>
                </a:cubicBezTo>
                <a:cubicBezTo>
                  <a:pt x="52" y="5"/>
                  <a:pt x="53" y="5"/>
                  <a:pt x="53" y="5"/>
                </a:cubicBezTo>
                <a:cubicBezTo>
                  <a:pt x="53" y="5"/>
                  <a:pt x="54" y="5"/>
                  <a:pt x="54" y="5"/>
                </a:cubicBezTo>
                <a:cubicBezTo>
                  <a:pt x="54" y="5"/>
                  <a:pt x="54" y="5"/>
                  <a:pt x="54" y="5"/>
                </a:cubicBezTo>
                <a:cubicBezTo>
                  <a:pt x="54" y="5"/>
                  <a:pt x="54" y="5"/>
                  <a:pt x="55" y="5"/>
                </a:cubicBezTo>
                <a:cubicBezTo>
                  <a:pt x="55" y="5"/>
                  <a:pt x="55" y="5"/>
                  <a:pt x="55" y="5"/>
                </a:cubicBezTo>
                <a:cubicBezTo>
                  <a:pt x="55" y="4"/>
                  <a:pt x="56" y="4"/>
                  <a:pt x="56" y="4"/>
                </a:cubicBezTo>
                <a:cubicBezTo>
                  <a:pt x="57" y="4"/>
                  <a:pt x="57" y="4"/>
                  <a:pt x="57" y="3"/>
                </a:cubicBezTo>
                <a:cubicBezTo>
                  <a:pt x="58" y="3"/>
                  <a:pt x="58" y="3"/>
                  <a:pt x="59" y="3"/>
                </a:cubicBezTo>
                <a:cubicBezTo>
                  <a:pt x="59" y="3"/>
                  <a:pt x="60" y="3"/>
                  <a:pt x="60" y="3"/>
                </a:cubicBezTo>
                <a:cubicBezTo>
                  <a:pt x="61" y="3"/>
                  <a:pt x="61" y="3"/>
                  <a:pt x="61" y="3"/>
                </a:cubicBezTo>
                <a:cubicBezTo>
                  <a:pt x="62" y="3"/>
                  <a:pt x="62" y="3"/>
                  <a:pt x="62" y="2"/>
                </a:cubicBezTo>
                <a:cubicBezTo>
                  <a:pt x="63" y="2"/>
                  <a:pt x="63" y="2"/>
                  <a:pt x="63" y="2"/>
                </a:cubicBezTo>
                <a:cubicBezTo>
                  <a:pt x="63" y="2"/>
                  <a:pt x="64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5" y="2"/>
                  <a:pt x="65" y="2"/>
                  <a:pt x="65" y="2"/>
                </a:cubicBezTo>
                <a:cubicBezTo>
                  <a:pt x="65" y="2"/>
                  <a:pt x="65" y="2"/>
                  <a:pt x="65" y="2"/>
                </a:cubicBezTo>
                <a:cubicBezTo>
                  <a:pt x="65" y="2"/>
                  <a:pt x="66" y="2"/>
                  <a:pt x="66" y="2"/>
                </a:cubicBezTo>
                <a:cubicBezTo>
                  <a:pt x="66" y="2"/>
                  <a:pt x="66" y="2"/>
                  <a:pt x="66" y="2"/>
                </a:cubicBezTo>
                <a:cubicBezTo>
                  <a:pt x="66" y="2"/>
                  <a:pt x="66" y="2"/>
                  <a:pt x="67" y="2"/>
                </a:cubicBezTo>
                <a:cubicBezTo>
                  <a:pt x="67" y="2"/>
                  <a:pt x="67" y="2"/>
                  <a:pt x="67" y="2"/>
                </a:cubicBezTo>
                <a:cubicBezTo>
                  <a:pt x="67" y="2"/>
                  <a:pt x="67" y="2"/>
                  <a:pt x="67" y="2"/>
                </a:cubicBezTo>
                <a:cubicBezTo>
                  <a:pt x="67" y="3"/>
                  <a:pt x="67" y="3"/>
                  <a:pt x="68" y="3"/>
                </a:cubicBezTo>
                <a:cubicBezTo>
                  <a:pt x="68" y="3"/>
                  <a:pt x="68" y="3"/>
                  <a:pt x="68" y="3"/>
                </a:cubicBezTo>
                <a:cubicBezTo>
                  <a:pt x="68" y="3"/>
                  <a:pt x="68" y="3"/>
                  <a:pt x="68" y="3"/>
                </a:cubicBezTo>
                <a:cubicBezTo>
                  <a:pt x="68" y="3"/>
                  <a:pt x="68" y="3"/>
                  <a:pt x="68" y="3"/>
                </a:cubicBezTo>
                <a:cubicBezTo>
                  <a:pt x="68" y="3"/>
                  <a:pt x="68" y="3"/>
                  <a:pt x="68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69" y="3"/>
                  <a:pt x="69" y="3"/>
                  <a:pt x="69" y="3"/>
                </a:cubicBezTo>
                <a:cubicBezTo>
                  <a:pt x="70" y="3"/>
                  <a:pt x="70" y="3"/>
                  <a:pt x="70" y="3"/>
                </a:cubicBezTo>
                <a:cubicBezTo>
                  <a:pt x="71" y="3"/>
                  <a:pt x="71" y="3"/>
                  <a:pt x="72" y="3"/>
                </a:cubicBezTo>
                <a:cubicBezTo>
                  <a:pt x="72" y="2"/>
                  <a:pt x="72" y="2"/>
                  <a:pt x="73" y="2"/>
                </a:cubicBezTo>
                <a:cubicBezTo>
                  <a:pt x="73" y="2"/>
                  <a:pt x="73" y="2"/>
                  <a:pt x="74" y="2"/>
                </a:cubicBezTo>
                <a:cubicBezTo>
                  <a:pt x="74" y="2"/>
                  <a:pt x="74" y="2"/>
                  <a:pt x="75" y="1"/>
                </a:cubicBezTo>
                <a:cubicBezTo>
                  <a:pt x="75" y="1"/>
                  <a:pt x="76" y="1"/>
                  <a:pt x="76" y="1"/>
                </a:cubicBezTo>
                <a:cubicBezTo>
                  <a:pt x="76" y="1"/>
                  <a:pt x="77" y="1"/>
                  <a:pt x="77" y="1"/>
                </a:cubicBezTo>
                <a:cubicBezTo>
                  <a:pt x="78" y="1"/>
                  <a:pt x="78" y="0"/>
                  <a:pt x="78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9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3021654" y="2655821"/>
            <a:ext cx="858078" cy="271320"/>
          </a:xfrm>
          <a:custGeom>
            <a:avLst/>
            <a:gdLst>
              <a:gd name="T0" fmla="*/ 160 w 164"/>
              <a:gd name="T1" fmla="*/ 23 h 52"/>
              <a:gd name="T2" fmla="*/ 153 w 164"/>
              <a:gd name="T3" fmla="*/ 26 h 52"/>
              <a:gd name="T4" fmla="*/ 150 w 164"/>
              <a:gd name="T5" fmla="*/ 31 h 52"/>
              <a:gd name="T6" fmla="*/ 144 w 164"/>
              <a:gd name="T7" fmla="*/ 31 h 52"/>
              <a:gd name="T8" fmla="*/ 138 w 164"/>
              <a:gd name="T9" fmla="*/ 29 h 52"/>
              <a:gd name="T10" fmla="*/ 134 w 164"/>
              <a:gd name="T11" fmla="*/ 32 h 52"/>
              <a:gd name="T12" fmla="*/ 128 w 164"/>
              <a:gd name="T13" fmla="*/ 35 h 52"/>
              <a:gd name="T14" fmla="*/ 126 w 164"/>
              <a:gd name="T15" fmla="*/ 37 h 52"/>
              <a:gd name="T16" fmla="*/ 123 w 164"/>
              <a:gd name="T17" fmla="*/ 37 h 52"/>
              <a:gd name="T18" fmla="*/ 118 w 164"/>
              <a:gd name="T19" fmla="*/ 38 h 52"/>
              <a:gd name="T20" fmla="*/ 110 w 164"/>
              <a:gd name="T21" fmla="*/ 38 h 52"/>
              <a:gd name="T22" fmla="*/ 108 w 164"/>
              <a:gd name="T23" fmla="*/ 41 h 52"/>
              <a:gd name="T24" fmla="*/ 103 w 164"/>
              <a:gd name="T25" fmla="*/ 42 h 52"/>
              <a:gd name="T26" fmla="*/ 99 w 164"/>
              <a:gd name="T27" fmla="*/ 43 h 52"/>
              <a:gd name="T28" fmla="*/ 91 w 164"/>
              <a:gd name="T29" fmla="*/ 41 h 52"/>
              <a:gd name="T30" fmla="*/ 83 w 164"/>
              <a:gd name="T31" fmla="*/ 47 h 52"/>
              <a:gd name="T32" fmla="*/ 75 w 164"/>
              <a:gd name="T33" fmla="*/ 43 h 52"/>
              <a:gd name="T34" fmla="*/ 70 w 164"/>
              <a:gd name="T35" fmla="*/ 40 h 52"/>
              <a:gd name="T36" fmla="*/ 65 w 164"/>
              <a:gd name="T37" fmla="*/ 42 h 52"/>
              <a:gd name="T38" fmla="*/ 59 w 164"/>
              <a:gd name="T39" fmla="*/ 41 h 52"/>
              <a:gd name="T40" fmla="*/ 54 w 164"/>
              <a:gd name="T41" fmla="*/ 42 h 52"/>
              <a:gd name="T42" fmla="*/ 51 w 164"/>
              <a:gd name="T43" fmla="*/ 41 h 52"/>
              <a:gd name="T44" fmla="*/ 46 w 164"/>
              <a:gd name="T45" fmla="*/ 42 h 52"/>
              <a:gd name="T46" fmla="*/ 43 w 164"/>
              <a:gd name="T47" fmla="*/ 45 h 52"/>
              <a:gd name="T48" fmla="*/ 41 w 164"/>
              <a:gd name="T49" fmla="*/ 47 h 52"/>
              <a:gd name="T50" fmla="*/ 43 w 164"/>
              <a:gd name="T51" fmla="*/ 49 h 52"/>
              <a:gd name="T52" fmla="*/ 37 w 164"/>
              <a:gd name="T53" fmla="*/ 50 h 52"/>
              <a:gd name="T54" fmla="*/ 32 w 164"/>
              <a:gd name="T55" fmla="*/ 50 h 52"/>
              <a:gd name="T56" fmla="*/ 24 w 164"/>
              <a:gd name="T57" fmla="*/ 52 h 52"/>
              <a:gd name="T58" fmla="*/ 19 w 164"/>
              <a:gd name="T59" fmla="*/ 49 h 52"/>
              <a:gd name="T60" fmla="*/ 14 w 164"/>
              <a:gd name="T61" fmla="*/ 44 h 52"/>
              <a:gd name="T62" fmla="*/ 13 w 164"/>
              <a:gd name="T63" fmla="*/ 39 h 52"/>
              <a:gd name="T64" fmla="*/ 18 w 164"/>
              <a:gd name="T65" fmla="*/ 38 h 52"/>
              <a:gd name="T66" fmla="*/ 19 w 164"/>
              <a:gd name="T67" fmla="*/ 32 h 52"/>
              <a:gd name="T68" fmla="*/ 15 w 164"/>
              <a:gd name="T69" fmla="*/ 33 h 52"/>
              <a:gd name="T70" fmla="*/ 11 w 164"/>
              <a:gd name="T71" fmla="*/ 33 h 52"/>
              <a:gd name="T72" fmla="*/ 9 w 164"/>
              <a:gd name="T73" fmla="*/ 29 h 52"/>
              <a:gd name="T74" fmla="*/ 7 w 164"/>
              <a:gd name="T75" fmla="*/ 23 h 52"/>
              <a:gd name="T76" fmla="*/ 3 w 164"/>
              <a:gd name="T77" fmla="*/ 20 h 52"/>
              <a:gd name="T78" fmla="*/ 1 w 164"/>
              <a:gd name="T79" fmla="*/ 17 h 52"/>
              <a:gd name="T80" fmla="*/ 2 w 164"/>
              <a:gd name="T81" fmla="*/ 15 h 52"/>
              <a:gd name="T82" fmla="*/ 7 w 164"/>
              <a:gd name="T83" fmla="*/ 13 h 52"/>
              <a:gd name="T84" fmla="*/ 11 w 164"/>
              <a:gd name="T85" fmla="*/ 6 h 52"/>
              <a:gd name="T86" fmla="*/ 23 w 164"/>
              <a:gd name="T87" fmla="*/ 6 h 52"/>
              <a:gd name="T88" fmla="*/ 34 w 164"/>
              <a:gd name="T89" fmla="*/ 5 h 52"/>
              <a:gd name="T90" fmla="*/ 44 w 164"/>
              <a:gd name="T91" fmla="*/ 6 h 52"/>
              <a:gd name="T92" fmla="*/ 56 w 164"/>
              <a:gd name="T93" fmla="*/ 5 h 52"/>
              <a:gd name="T94" fmla="*/ 61 w 164"/>
              <a:gd name="T95" fmla="*/ 5 h 52"/>
              <a:gd name="T96" fmla="*/ 70 w 164"/>
              <a:gd name="T97" fmla="*/ 5 h 52"/>
              <a:gd name="T98" fmla="*/ 77 w 164"/>
              <a:gd name="T99" fmla="*/ 4 h 52"/>
              <a:gd name="T100" fmla="*/ 84 w 164"/>
              <a:gd name="T101" fmla="*/ 0 h 52"/>
              <a:gd name="T102" fmla="*/ 90 w 164"/>
              <a:gd name="T103" fmla="*/ 5 h 52"/>
              <a:gd name="T104" fmla="*/ 96 w 164"/>
              <a:gd name="T105" fmla="*/ 7 h 52"/>
              <a:gd name="T106" fmla="*/ 110 w 164"/>
              <a:gd name="T107" fmla="*/ 7 h 52"/>
              <a:gd name="T108" fmla="*/ 117 w 164"/>
              <a:gd name="T109" fmla="*/ 8 h 52"/>
              <a:gd name="T110" fmla="*/ 124 w 164"/>
              <a:gd name="T111" fmla="*/ 12 h 52"/>
              <a:gd name="T112" fmla="*/ 132 w 164"/>
              <a:gd name="T113" fmla="*/ 12 h 52"/>
              <a:gd name="T114" fmla="*/ 142 w 164"/>
              <a:gd name="T115" fmla="*/ 13 h 52"/>
              <a:gd name="T116" fmla="*/ 148 w 164"/>
              <a:gd name="T117" fmla="*/ 14 h 52"/>
              <a:gd name="T118" fmla="*/ 160 w 164"/>
              <a:gd name="T119" fmla="*/ 17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64" h="52">
                <a:moveTo>
                  <a:pt x="164" y="23"/>
                </a:moveTo>
                <a:cubicBezTo>
                  <a:pt x="164" y="23"/>
                  <a:pt x="164" y="24"/>
                  <a:pt x="164" y="24"/>
                </a:cubicBezTo>
                <a:cubicBezTo>
                  <a:pt x="164" y="24"/>
                  <a:pt x="164" y="24"/>
                  <a:pt x="164" y="24"/>
                </a:cubicBezTo>
                <a:cubicBezTo>
                  <a:pt x="164" y="24"/>
                  <a:pt x="164" y="24"/>
                  <a:pt x="163" y="25"/>
                </a:cubicBezTo>
                <a:cubicBezTo>
                  <a:pt x="163" y="25"/>
                  <a:pt x="163" y="25"/>
                  <a:pt x="163" y="25"/>
                </a:cubicBezTo>
                <a:cubicBezTo>
                  <a:pt x="163" y="25"/>
                  <a:pt x="163" y="25"/>
                  <a:pt x="163" y="25"/>
                </a:cubicBezTo>
                <a:cubicBezTo>
                  <a:pt x="162" y="24"/>
                  <a:pt x="162" y="24"/>
                  <a:pt x="162" y="24"/>
                </a:cubicBezTo>
                <a:cubicBezTo>
                  <a:pt x="162" y="24"/>
                  <a:pt x="162" y="24"/>
                  <a:pt x="161" y="24"/>
                </a:cubicBezTo>
                <a:cubicBezTo>
                  <a:pt x="161" y="24"/>
                  <a:pt x="161" y="24"/>
                  <a:pt x="161" y="24"/>
                </a:cubicBezTo>
                <a:cubicBezTo>
                  <a:pt x="161" y="24"/>
                  <a:pt x="161" y="24"/>
                  <a:pt x="160" y="24"/>
                </a:cubicBezTo>
                <a:cubicBezTo>
                  <a:pt x="160" y="24"/>
                  <a:pt x="160" y="24"/>
                  <a:pt x="160" y="24"/>
                </a:cubicBezTo>
                <a:cubicBezTo>
                  <a:pt x="160" y="24"/>
                  <a:pt x="160" y="24"/>
                  <a:pt x="160" y="24"/>
                </a:cubicBezTo>
                <a:cubicBezTo>
                  <a:pt x="160" y="24"/>
                  <a:pt x="160" y="24"/>
                  <a:pt x="160" y="24"/>
                </a:cubicBezTo>
                <a:cubicBezTo>
                  <a:pt x="160" y="24"/>
                  <a:pt x="160" y="24"/>
                  <a:pt x="160" y="24"/>
                </a:cubicBezTo>
                <a:cubicBezTo>
                  <a:pt x="160" y="24"/>
                  <a:pt x="160" y="23"/>
                  <a:pt x="160" y="23"/>
                </a:cubicBezTo>
                <a:cubicBezTo>
                  <a:pt x="159" y="23"/>
                  <a:pt x="159" y="23"/>
                  <a:pt x="159" y="23"/>
                </a:cubicBezTo>
                <a:cubicBezTo>
                  <a:pt x="159" y="23"/>
                  <a:pt x="159" y="23"/>
                  <a:pt x="159" y="23"/>
                </a:cubicBezTo>
                <a:cubicBezTo>
                  <a:pt x="159" y="23"/>
                  <a:pt x="159" y="23"/>
                  <a:pt x="159" y="23"/>
                </a:cubicBezTo>
                <a:cubicBezTo>
                  <a:pt x="159" y="23"/>
                  <a:pt x="159" y="23"/>
                  <a:pt x="159" y="23"/>
                </a:cubicBezTo>
                <a:cubicBezTo>
                  <a:pt x="159" y="23"/>
                  <a:pt x="159" y="23"/>
                  <a:pt x="159" y="23"/>
                </a:cubicBezTo>
                <a:cubicBezTo>
                  <a:pt x="159" y="23"/>
                  <a:pt x="159" y="24"/>
                  <a:pt x="159" y="24"/>
                </a:cubicBezTo>
                <a:cubicBezTo>
                  <a:pt x="159" y="24"/>
                  <a:pt x="159" y="24"/>
                  <a:pt x="158" y="24"/>
                </a:cubicBezTo>
                <a:cubicBezTo>
                  <a:pt x="158" y="24"/>
                  <a:pt x="158" y="24"/>
                  <a:pt x="158" y="24"/>
                </a:cubicBezTo>
                <a:cubicBezTo>
                  <a:pt x="158" y="24"/>
                  <a:pt x="158" y="24"/>
                  <a:pt x="158" y="24"/>
                </a:cubicBezTo>
                <a:cubicBezTo>
                  <a:pt x="158" y="24"/>
                  <a:pt x="158" y="24"/>
                  <a:pt x="158" y="24"/>
                </a:cubicBezTo>
                <a:cubicBezTo>
                  <a:pt x="158" y="24"/>
                  <a:pt x="157" y="25"/>
                  <a:pt x="157" y="25"/>
                </a:cubicBezTo>
                <a:cubicBezTo>
                  <a:pt x="157" y="25"/>
                  <a:pt x="156" y="25"/>
                  <a:pt x="156" y="26"/>
                </a:cubicBezTo>
                <a:cubicBezTo>
                  <a:pt x="156" y="26"/>
                  <a:pt x="155" y="26"/>
                  <a:pt x="155" y="26"/>
                </a:cubicBezTo>
                <a:cubicBezTo>
                  <a:pt x="154" y="26"/>
                  <a:pt x="154" y="26"/>
                  <a:pt x="154" y="26"/>
                </a:cubicBezTo>
                <a:cubicBezTo>
                  <a:pt x="153" y="26"/>
                  <a:pt x="153" y="26"/>
                  <a:pt x="153" y="26"/>
                </a:cubicBezTo>
                <a:cubicBezTo>
                  <a:pt x="152" y="26"/>
                  <a:pt x="152" y="26"/>
                  <a:pt x="152" y="26"/>
                </a:cubicBezTo>
                <a:cubicBezTo>
                  <a:pt x="152" y="26"/>
                  <a:pt x="151" y="26"/>
                  <a:pt x="151" y="26"/>
                </a:cubicBezTo>
                <a:cubicBezTo>
                  <a:pt x="151" y="27"/>
                  <a:pt x="151" y="27"/>
                  <a:pt x="151" y="27"/>
                </a:cubicBezTo>
                <a:cubicBezTo>
                  <a:pt x="151" y="27"/>
                  <a:pt x="151" y="27"/>
                  <a:pt x="151" y="27"/>
                </a:cubicBezTo>
                <a:cubicBezTo>
                  <a:pt x="151" y="27"/>
                  <a:pt x="151" y="27"/>
                  <a:pt x="151" y="27"/>
                </a:cubicBezTo>
                <a:cubicBezTo>
                  <a:pt x="151" y="27"/>
                  <a:pt x="151" y="27"/>
                  <a:pt x="151" y="27"/>
                </a:cubicBezTo>
                <a:cubicBezTo>
                  <a:pt x="151" y="27"/>
                  <a:pt x="151" y="27"/>
                  <a:pt x="151" y="28"/>
                </a:cubicBezTo>
                <a:cubicBezTo>
                  <a:pt x="151" y="28"/>
                  <a:pt x="151" y="28"/>
                  <a:pt x="151" y="28"/>
                </a:cubicBezTo>
                <a:cubicBezTo>
                  <a:pt x="151" y="28"/>
                  <a:pt x="151" y="28"/>
                  <a:pt x="151" y="28"/>
                </a:cubicBezTo>
                <a:cubicBezTo>
                  <a:pt x="151" y="29"/>
                  <a:pt x="151" y="29"/>
                  <a:pt x="151" y="29"/>
                </a:cubicBezTo>
                <a:cubicBezTo>
                  <a:pt x="151" y="29"/>
                  <a:pt x="151" y="29"/>
                  <a:pt x="151" y="29"/>
                </a:cubicBezTo>
                <a:cubicBezTo>
                  <a:pt x="151" y="29"/>
                  <a:pt x="150" y="29"/>
                  <a:pt x="150" y="30"/>
                </a:cubicBezTo>
                <a:cubicBezTo>
                  <a:pt x="150" y="30"/>
                  <a:pt x="150" y="30"/>
                  <a:pt x="150" y="30"/>
                </a:cubicBezTo>
                <a:cubicBezTo>
                  <a:pt x="150" y="30"/>
                  <a:pt x="150" y="30"/>
                  <a:pt x="150" y="31"/>
                </a:cubicBezTo>
                <a:cubicBezTo>
                  <a:pt x="150" y="31"/>
                  <a:pt x="150" y="31"/>
                  <a:pt x="150" y="31"/>
                </a:cubicBezTo>
                <a:cubicBezTo>
                  <a:pt x="150" y="31"/>
                  <a:pt x="149" y="31"/>
                  <a:pt x="149" y="31"/>
                </a:cubicBezTo>
                <a:cubicBezTo>
                  <a:pt x="149" y="31"/>
                  <a:pt x="149" y="31"/>
                  <a:pt x="148" y="31"/>
                </a:cubicBezTo>
                <a:cubicBezTo>
                  <a:pt x="148" y="31"/>
                  <a:pt x="148" y="31"/>
                  <a:pt x="148" y="31"/>
                </a:cubicBezTo>
                <a:cubicBezTo>
                  <a:pt x="147" y="31"/>
                  <a:pt x="147" y="31"/>
                  <a:pt x="147" y="31"/>
                </a:cubicBezTo>
                <a:cubicBezTo>
                  <a:pt x="147" y="31"/>
                  <a:pt x="146" y="31"/>
                  <a:pt x="146" y="32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6" y="32"/>
                  <a:pt x="145" y="32"/>
                  <a:pt x="145" y="32"/>
                </a:cubicBezTo>
                <a:cubicBezTo>
                  <a:pt x="145" y="32"/>
                  <a:pt x="145" y="32"/>
                  <a:pt x="145" y="32"/>
                </a:cubicBezTo>
                <a:cubicBezTo>
                  <a:pt x="145" y="32"/>
                  <a:pt x="145" y="31"/>
                  <a:pt x="145" y="31"/>
                </a:cubicBezTo>
                <a:cubicBezTo>
                  <a:pt x="144" y="31"/>
                  <a:pt x="144" y="31"/>
                  <a:pt x="144" y="31"/>
                </a:cubicBezTo>
                <a:cubicBezTo>
                  <a:pt x="144" y="31"/>
                  <a:pt x="144" y="31"/>
                  <a:pt x="144" y="31"/>
                </a:cubicBezTo>
                <a:cubicBezTo>
                  <a:pt x="144" y="31"/>
                  <a:pt x="144" y="31"/>
                  <a:pt x="144" y="31"/>
                </a:cubicBezTo>
                <a:cubicBezTo>
                  <a:pt x="144" y="31"/>
                  <a:pt x="144" y="31"/>
                  <a:pt x="144" y="31"/>
                </a:cubicBezTo>
                <a:cubicBezTo>
                  <a:pt x="144" y="31"/>
                  <a:pt x="144" y="31"/>
                  <a:pt x="144" y="31"/>
                </a:cubicBezTo>
                <a:cubicBezTo>
                  <a:pt x="144" y="31"/>
                  <a:pt x="144" y="31"/>
                  <a:pt x="144" y="31"/>
                </a:cubicBezTo>
                <a:cubicBezTo>
                  <a:pt x="144" y="31"/>
                  <a:pt x="144" y="31"/>
                  <a:pt x="144" y="30"/>
                </a:cubicBezTo>
                <a:cubicBezTo>
                  <a:pt x="144" y="30"/>
                  <a:pt x="143" y="30"/>
                  <a:pt x="143" y="29"/>
                </a:cubicBezTo>
                <a:cubicBezTo>
                  <a:pt x="143" y="29"/>
                  <a:pt x="143" y="29"/>
                  <a:pt x="143" y="29"/>
                </a:cubicBezTo>
                <a:cubicBezTo>
                  <a:pt x="143" y="28"/>
                  <a:pt x="143" y="28"/>
                  <a:pt x="142" y="28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42" y="28"/>
                  <a:pt x="142" y="28"/>
                  <a:pt x="141" y="28"/>
                </a:cubicBezTo>
                <a:cubicBezTo>
                  <a:pt x="141" y="28"/>
                  <a:pt x="141" y="28"/>
                  <a:pt x="141" y="28"/>
                </a:cubicBezTo>
                <a:cubicBezTo>
                  <a:pt x="141" y="28"/>
                  <a:pt x="141" y="28"/>
                  <a:pt x="141" y="28"/>
                </a:cubicBezTo>
                <a:cubicBezTo>
                  <a:pt x="141" y="28"/>
                  <a:pt x="140" y="28"/>
                  <a:pt x="140" y="28"/>
                </a:cubicBezTo>
                <a:cubicBezTo>
                  <a:pt x="140" y="28"/>
                  <a:pt x="140" y="28"/>
                  <a:pt x="139" y="28"/>
                </a:cubicBezTo>
                <a:cubicBezTo>
                  <a:pt x="139" y="28"/>
                  <a:pt x="139" y="28"/>
                  <a:pt x="139" y="29"/>
                </a:cubicBezTo>
                <a:cubicBezTo>
                  <a:pt x="138" y="29"/>
                  <a:pt x="138" y="29"/>
                  <a:pt x="138" y="29"/>
                </a:cubicBezTo>
                <a:cubicBezTo>
                  <a:pt x="138" y="29"/>
                  <a:pt x="138" y="29"/>
                  <a:pt x="138" y="29"/>
                </a:cubicBezTo>
                <a:cubicBezTo>
                  <a:pt x="138" y="29"/>
                  <a:pt x="138" y="29"/>
                  <a:pt x="138" y="29"/>
                </a:cubicBezTo>
                <a:cubicBezTo>
                  <a:pt x="138" y="29"/>
                  <a:pt x="138" y="29"/>
                  <a:pt x="138" y="29"/>
                </a:cubicBezTo>
                <a:cubicBezTo>
                  <a:pt x="137" y="29"/>
                  <a:pt x="137" y="29"/>
                  <a:pt x="137" y="29"/>
                </a:cubicBezTo>
                <a:cubicBezTo>
                  <a:pt x="137" y="29"/>
                  <a:pt x="137" y="30"/>
                  <a:pt x="136" y="30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6" y="30"/>
                  <a:pt x="135" y="30"/>
                  <a:pt x="135" y="30"/>
                </a:cubicBezTo>
                <a:cubicBezTo>
                  <a:pt x="135" y="30"/>
                  <a:pt x="135" y="31"/>
                  <a:pt x="135" y="31"/>
                </a:cubicBezTo>
                <a:cubicBezTo>
                  <a:pt x="135" y="31"/>
                  <a:pt x="135" y="31"/>
                  <a:pt x="135" y="31"/>
                </a:cubicBezTo>
                <a:cubicBezTo>
                  <a:pt x="135" y="31"/>
                  <a:pt x="135" y="31"/>
                  <a:pt x="135" y="31"/>
                </a:cubicBezTo>
                <a:cubicBezTo>
                  <a:pt x="135" y="31"/>
                  <a:pt x="135" y="31"/>
                  <a:pt x="135" y="31"/>
                </a:cubicBezTo>
                <a:cubicBezTo>
                  <a:pt x="135" y="31"/>
                  <a:pt x="135" y="31"/>
                  <a:pt x="135" y="31"/>
                </a:cubicBezTo>
                <a:cubicBezTo>
                  <a:pt x="135" y="31"/>
                  <a:pt x="134" y="31"/>
                  <a:pt x="134" y="31"/>
                </a:cubicBezTo>
                <a:cubicBezTo>
                  <a:pt x="134" y="31"/>
                  <a:pt x="134" y="31"/>
                  <a:pt x="134" y="32"/>
                </a:cubicBezTo>
                <a:cubicBezTo>
                  <a:pt x="134" y="32"/>
                  <a:pt x="134" y="32"/>
                  <a:pt x="134" y="32"/>
                </a:cubicBezTo>
                <a:cubicBezTo>
                  <a:pt x="134" y="32"/>
                  <a:pt x="134" y="32"/>
                  <a:pt x="134" y="32"/>
                </a:cubicBezTo>
                <a:cubicBezTo>
                  <a:pt x="133" y="32"/>
                  <a:pt x="133" y="32"/>
                  <a:pt x="133" y="32"/>
                </a:cubicBezTo>
                <a:cubicBezTo>
                  <a:pt x="133" y="32"/>
                  <a:pt x="133" y="32"/>
                  <a:pt x="133" y="32"/>
                </a:cubicBezTo>
                <a:cubicBezTo>
                  <a:pt x="133" y="32"/>
                  <a:pt x="133" y="32"/>
                  <a:pt x="133" y="32"/>
                </a:cubicBezTo>
                <a:cubicBezTo>
                  <a:pt x="132" y="31"/>
                  <a:pt x="132" y="31"/>
                  <a:pt x="132" y="31"/>
                </a:cubicBezTo>
                <a:cubicBezTo>
                  <a:pt x="132" y="31"/>
                  <a:pt x="131" y="32"/>
                  <a:pt x="131" y="32"/>
                </a:cubicBezTo>
                <a:cubicBezTo>
                  <a:pt x="131" y="32"/>
                  <a:pt x="131" y="32"/>
                  <a:pt x="130" y="32"/>
                </a:cubicBezTo>
                <a:cubicBezTo>
                  <a:pt x="130" y="32"/>
                  <a:pt x="130" y="32"/>
                  <a:pt x="130" y="32"/>
                </a:cubicBezTo>
                <a:cubicBezTo>
                  <a:pt x="129" y="32"/>
                  <a:pt x="129" y="32"/>
                  <a:pt x="129" y="33"/>
                </a:cubicBezTo>
                <a:cubicBezTo>
                  <a:pt x="129" y="33"/>
                  <a:pt x="129" y="33"/>
                  <a:pt x="128" y="33"/>
                </a:cubicBezTo>
                <a:cubicBezTo>
                  <a:pt x="128" y="33"/>
                  <a:pt x="128" y="34"/>
                  <a:pt x="128" y="34"/>
                </a:cubicBezTo>
                <a:cubicBezTo>
                  <a:pt x="128" y="34"/>
                  <a:pt x="128" y="34"/>
                  <a:pt x="128" y="35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128" y="35"/>
                  <a:pt x="128" y="36"/>
                  <a:pt x="128" y="36"/>
                </a:cubicBezTo>
                <a:cubicBezTo>
                  <a:pt x="128" y="36"/>
                  <a:pt x="128" y="36"/>
                  <a:pt x="128" y="36"/>
                </a:cubicBezTo>
                <a:cubicBezTo>
                  <a:pt x="128" y="36"/>
                  <a:pt x="128" y="36"/>
                  <a:pt x="128" y="36"/>
                </a:cubicBezTo>
                <a:cubicBezTo>
                  <a:pt x="128" y="36"/>
                  <a:pt x="128" y="36"/>
                  <a:pt x="128" y="36"/>
                </a:cubicBezTo>
                <a:cubicBezTo>
                  <a:pt x="127" y="36"/>
                  <a:pt x="127" y="36"/>
                  <a:pt x="127" y="37"/>
                </a:cubicBezTo>
                <a:cubicBezTo>
                  <a:pt x="127" y="37"/>
                  <a:pt x="127" y="37"/>
                  <a:pt x="127" y="37"/>
                </a:cubicBezTo>
                <a:cubicBezTo>
                  <a:pt x="127" y="37"/>
                  <a:pt x="127" y="37"/>
                  <a:pt x="127" y="37"/>
                </a:cubicBezTo>
                <a:cubicBezTo>
                  <a:pt x="127" y="37"/>
                  <a:pt x="127" y="37"/>
                  <a:pt x="127" y="37"/>
                </a:cubicBezTo>
                <a:cubicBezTo>
                  <a:pt x="127" y="37"/>
                  <a:pt x="127" y="37"/>
                  <a:pt x="127" y="37"/>
                </a:cubicBezTo>
                <a:cubicBezTo>
                  <a:pt x="127" y="37"/>
                  <a:pt x="127" y="37"/>
                  <a:pt x="127" y="37"/>
                </a:cubicBezTo>
                <a:cubicBezTo>
                  <a:pt x="127" y="37"/>
                  <a:pt x="127" y="37"/>
                  <a:pt x="127" y="37"/>
                </a:cubicBezTo>
                <a:cubicBezTo>
                  <a:pt x="127" y="37"/>
                  <a:pt x="127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6" y="37"/>
                  <a:pt x="126" y="37"/>
                  <a:pt x="126" y="37"/>
                </a:cubicBezTo>
                <a:cubicBezTo>
                  <a:pt x="125" y="37"/>
                  <a:pt x="125" y="37"/>
                  <a:pt x="125" y="37"/>
                </a:cubicBezTo>
                <a:cubicBezTo>
                  <a:pt x="125" y="37"/>
                  <a:pt x="125" y="37"/>
                  <a:pt x="125" y="37"/>
                </a:cubicBezTo>
                <a:cubicBezTo>
                  <a:pt x="125" y="37"/>
                  <a:pt x="125" y="37"/>
                  <a:pt x="125" y="37"/>
                </a:cubicBezTo>
                <a:cubicBezTo>
                  <a:pt x="125" y="37"/>
                  <a:pt x="125" y="37"/>
                  <a:pt x="125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4" y="36"/>
                  <a:pt x="124" y="37"/>
                  <a:pt x="124" y="37"/>
                </a:cubicBezTo>
                <a:cubicBezTo>
                  <a:pt x="124" y="37"/>
                  <a:pt x="124" y="37"/>
                  <a:pt x="124" y="37"/>
                </a:cubicBezTo>
                <a:cubicBezTo>
                  <a:pt x="124" y="37"/>
                  <a:pt x="124" y="37"/>
                  <a:pt x="123" y="37"/>
                </a:cubicBezTo>
                <a:cubicBezTo>
                  <a:pt x="123" y="37"/>
                  <a:pt x="123" y="37"/>
                  <a:pt x="123" y="37"/>
                </a:cubicBezTo>
                <a:cubicBezTo>
                  <a:pt x="123" y="37"/>
                  <a:pt x="123" y="37"/>
                  <a:pt x="122" y="37"/>
                </a:cubicBezTo>
                <a:cubicBezTo>
                  <a:pt x="122" y="37"/>
                  <a:pt x="122" y="38"/>
                  <a:pt x="122" y="38"/>
                </a:cubicBezTo>
                <a:cubicBezTo>
                  <a:pt x="122" y="38"/>
                  <a:pt x="122" y="38"/>
                  <a:pt x="122" y="38"/>
                </a:cubicBezTo>
                <a:cubicBezTo>
                  <a:pt x="121" y="38"/>
                  <a:pt x="121" y="38"/>
                  <a:pt x="121" y="38"/>
                </a:cubicBezTo>
                <a:cubicBezTo>
                  <a:pt x="121" y="38"/>
                  <a:pt x="121" y="38"/>
                  <a:pt x="121" y="38"/>
                </a:cubicBezTo>
                <a:cubicBezTo>
                  <a:pt x="121" y="38"/>
                  <a:pt x="121" y="38"/>
                  <a:pt x="120" y="38"/>
                </a:cubicBezTo>
                <a:cubicBezTo>
                  <a:pt x="120" y="38"/>
                  <a:pt x="120" y="38"/>
                  <a:pt x="120" y="38"/>
                </a:cubicBezTo>
                <a:cubicBezTo>
                  <a:pt x="120" y="38"/>
                  <a:pt x="120" y="38"/>
                  <a:pt x="120" y="38"/>
                </a:cubicBezTo>
                <a:cubicBezTo>
                  <a:pt x="120" y="38"/>
                  <a:pt x="120" y="38"/>
                  <a:pt x="120" y="38"/>
                </a:cubicBezTo>
                <a:cubicBezTo>
                  <a:pt x="120" y="38"/>
                  <a:pt x="120" y="38"/>
                  <a:pt x="120" y="38"/>
                </a:cubicBezTo>
                <a:cubicBezTo>
                  <a:pt x="120" y="38"/>
                  <a:pt x="120" y="38"/>
                  <a:pt x="120" y="38"/>
                </a:cubicBezTo>
                <a:cubicBezTo>
                  <a:pt x="120" y="38"/>
                  <a:pt x="120" y="38"/>
                  <a:pt x="120" y="38"/>
                </a:cubicBezTo>
                <a:cubicBezTo>
                  <a:pt x="120" y="38"/>
                  <a:pt x="119" y="38"/>
                  <a:pt x="119" y="38"/>
                </a:cubicBezTo>
                <a:cubicBezTo>
                  <a:pt x="119" y="38"/>
                  <a:pt x="119" y="38"/>
                  <a:pt x="118" y="38"/>
                </a:cubicBezTo>
                <a:cubicBezTo>
                  <a:pt x="118" y="38"/>
                  <a:pt x="118" y="38"/>
                  <a:pt x="118" y="38"/>
                </a:cubicBezTo>
                <a:cubicBezTo>
                  <a:pt x="117" y="38"/>
                  <a:pt x="117" y="38"/>
                  <a:pt x="117" y="39"/>
                </a:cubicBezTo>
                <a:cubicBezTo>
                  <a:pt x="117" y="39"/>
                  <a:pt x="116" y="39"/>
                  <a:pt x="116" y="39"/>
                </a:cubicBezTo>
                <a:cubicBezTo>
                  <a:pt x="116" y="39"/>
                  <a:pt x="116" y="39"/>
                  <a:pt x="116" y="39"/>
                </a:cubicBezTo>
                <a:cubicBezTo>
                  <a:pt x="116" y="39"/>
                  <a:pt x="116" y="39"/>
                  <a:pt x="115" y="39"/>
                </a:cubicBezTo>
                <a:cubicBezTo>
                  <a:pt x="115" y="39"/>
                  <a:pt x="115" y="39"/>
                  <a:pt x="115" y="39"/>
                </a:cubicBezTo>
                <a:cubicBezTo>
                  <a:pt x="115" y="39"/>
                  <a:pt x="115" y="39"/>
                  <a:pt x="115" y="39"/>
                </a:cubicBezTo>
                <a:cubicBezTo>
                  <a:pt x="114" y="39"/>
                  <a:pt x="114" y="39"/>
                  <a:pt x="114" y="39"/>
                </a:cubicBezTo>
                <a:cubicBezTo>
                  <a:pt x="113" y="39"/>
                  <a:pt x="113" y="38"/>
                  <a:pt x="113" y="38"/>
                </a:cubicBezTo>
                <a:cubicBezTo>
                  <a:pt x="113" y="38"/>
                  <a:pt x="112" y="38"/>
                  <a:pt x="112" y="38"/>
                </a:cubicBezTo>
                <a:cubicBezTo>
                  <a:pt x="112" y="38"/>
                  <a:pt x="111" y="38"/>
                  <a:pt x="111" y="38"/>
                </a:cubicBezTo>
                <a:cubicBezTo>
                  <a:pt x="111" y="38"/>
                  <a:pt x="111" y="38"/>
                  <a:pt x="111" y="38"/>
                </a:cubicBezTo>
                <a:cubicBezTo>
                  <a:pt x="111" y="38"/>
                  <a:pt x="111" y="38"/>
                  <a:pt x="111" y="38"/>
                </a:cubicBezTo>
                <a:cubicBezTo>
                  <a:pt x="111" y="38"/>
                  <a:pt x="111" y="38"/>
                  <a:pt x="111" y="38"/>
                </a:cubicBezTo>
                <a:cubicBezTo>
                  <a:pt x="110" y="38"/>
                  <a:pt x="110" y="38"/>
                  <a:pt x="110" y="38"/>
                </a:cubicBezTo>
                <a:cubicBezTo>
                  <a:pt x="110" y="38"/>
                  <a:pt x="110" y="38"/>
                  <a:pt x="110" y="38"/>
                </a:cubicBezTo>
                <a:cubicBezTo>
                  <a:pt x="110" y="38"/>
                  <a:pt x="110" y="39"/>
                  <a:pt x="110" y="39"/>
                </a:cubicBezTo>
                <a:cubicBezTo>
                  <a:pt x="110" y="39"/>
                  <a:pt x="109" y="39"/>
                  <a:pt x="109" y="39"/>
                </a:cubicBezTo>
                <a:cubicBezTo>
                  <a:pt x="109" y="39"/>
                  <a:pt x="109" y="40"/>
                  <a:pt x="109" y="40"/>
                </a:cubicBezTo>
                <a:cubicBezTo>
                  <a:pt x="109" y="40"/>
                  <a:pt x="109" y="40"/>
                  <a:pt x="109" y="40"/>
                </a:cubicBezTo>
                <a:cubicBezTo>
                  <a:pt x="109" y="40"/>
                  <a:pt x="109" y="40"/>
                  <a:pt x="109" y="40"/>
                </a:cubicBezTo>
                <a:cubicBezTo>
                  <a:pt x="109" y="40"/>
                  <a:pt x="109" y="40"/>
                  <a:pt x="109" y="40"/>
                </a:cubicBezTo>
                <a:cubicBezTo>
                  <a:pt x="109" y="40"/>
                  <a:pt x="109" y="40"/>
                  <a:pt x="109" y="41"/>
                </a:cubicBezTo>
                <a:cubicBezTo>
                  <a:pt x="109" y="41"/>
                  <a:pt x="109" y="41"/>
                  <a:pt x="109" y="41"/>
                </a:cubicBezTo>
                <a:cubicBezTo>
                  <a:pt x="109" y="41"/>
                  <a:pt x="109" y="41"/>
                  <a:pt x="109" y="41"/>
                </a:cubicBezTo>
                <a:cubicBezTo>
                  <a:pt x="109" y="41"/>
                  <a:pt x="109" y="41"/>
                  <a:pt x="109" y="41"/>
                </a:cubicBezTo>
                <a:cubicBezTo>
                  <a:pt x="109" y="41"/>
                  <a:pt x="109" y="41"/>
                  <a:pt x="109" y="41"/>
                </a:cubicBezTo>
                <a:cubicBezTo>
                  <a:pt x="109" y="41"/>
                  <a:pt x="108" y="41"/>
                  <a:pt x="108" y="41"/>
                </a:cubicBezTo>
                <a:cubicBezTo>
                  <a:pt x="108" y="41"/>
                  <a:pt x="108" y="41"/>
                  <a:pt x="108" y="41"/>
                </a:cubicBezTo>
                <a:cubicBezTo>
                  <a:pt x="108" y="41"/>
                  <a:pt x="108" y="41"/>
                  <a:pt x="108" y="41"/>
                </a:cubicBezTo>
                <a:cubicBezTo>
                  <a:pt x="108" y="41"/>
                  <a:pt x="107" y="41"/>
                  <a:pt x="107" y="41"/>
                </a:cubicBezTo>
                <a:cubicBezTo>
                  <a:pt x="107" y="41"/>
                  <a:pt x="107" y="41"/>
                  <a:pt x="107" y="41"/>
                </a:cubicBezTo>
                <a:cubicBezTo>
                  <a:pt x="107" y="41"/>
                  <a:pt x="107" y="41"/>
                  <a:pt x="106" y="41"/>
                </a:cubicBezTo>
                <a:cubicBezTo>
                  <a:pt x="106" y="41"/>
                  <a:pt x="106" y="41"/>
                  <a:pt x="106" y="41"/>
                </a:cubicBezTo>
                <a:cubicBezTo>
                  <a:pt x="106" y="41"/>
                  <a:pt x="106" y="41"/>
                  <a:pt x="106" y="41"/>
                </a:cubicBezTo>
                <a:cubicBezTo>
                  <a:pt x="106" y="41"/>
                  <a:pt x="105" y="41"/>
                  <a:pt x="105" y="41"/>
                </a:cubicBezTo>
                <a:cubicBezTo>
                  <a:pt x="105" y="41"/>
                  <a:pt x="105" y="41"/>
                  <a:pt x="105" y="41"/>
                </a:cubicBezTo>
                <a:cubicBezTo>
                  <a:pt x="105" y="41"/>
                  <a:pt x="105" y="41"/>
                  <a:pt x="105" y="41"/>
                </a:cubicBezTo>
                <a:cubicBezTo>
                  <a:pt x="105" y="41"/>
                  <a:pt x="105" y="41"/>
                  <a:pt x="105" y="41"/>
                </a:cubicBezTo>
                <a:cubicBezTo>
                  <a:pt x="104" y="41"/>
                  <a:pt x="104" y="41"/>
                  <a:pt x="104" y="41"/>
                </a:cubicBezTo>
                <a:cubicBezTo>
                  <a:pt x="104" y="41"/>
                  <a:pt x="104" y="41"/>
                  <a:pt x="103" y="41"/>
                </a:cubicBezTo>
                <a:cubicBezTo>
                  <a:pt x="103" y="41"/>
                  <a:pt x="103" y="41"/>
                  <a:pt x="103" y="4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3" y="42"/>
                  <a:pt x="103" y="42"/>
                  <a:pt x="103" y="42"/>
                </a:cubicBezTo>
                <a:cubicBezTo>
                  <a:pt x="103" y="42"/>
                  <a:pt x="102" y="42"/>
                  <a:pt x="102" y="42"/>
                </a:cubicBezTo>
                <a:cubicBezTo>
                  <a:pt x="102" y="42"/>
                  <a:pt x="102" y="42"/>
                  <a:pt x="102" y="42"/>
                </a:cubicBezTo>
                <a:cubicBezTo>
                  <a:pt x="102" y="42"/>
                  <a:pt x="102" y="42"/>
                  <a:pt x="102" y="42"/>
                </a:cubicBezTo>
                <a:cubicBezTo>
                  <a:pt x="102" y="42"/>
                  <a:pt x="102" y="42"/>
                  <a:pt x="102" y="42"/>
                </a:cubicBezTo>
                <a:cubicBezTo>
                  <a:pt x="102" y="42"/>
                  <a:pt x="102" y="42"/>
                  <a:pt x="102" y="42"/>
                </a:cubicBezTo>
                <a:cubicBezTo>
                  <a:pt x="102" y="42"/>
                  <a:pt x="102" y="42"/>
                  <a:pt x="102" y="42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101" y="42"/>
                  <a:pt x="101" y="43"/>
                  <a:pt x="101" y="43"/>
                </a:cubicBezTo>
                <a:cubicBezTo>
                  <a:pt x="101" y="43"/>
                  <a:pt x="100" y="43"/>
                  <a:pt x="100" y="43"/>
                </a:cubicBezTo>
                <a:cubicBezTo>
                  <a:pt x="100" y="43"/>
                  <a:pt x="100" y="43"/>
                  <a:pt x="100" y="43"/>
                </a:cubicBezTo>
                <a:cubicBezTo>
                  <a:pt x="100" y="43"/>
                  <a:pt x="99" y="43"/>
                  <a:pt x="99" y="43"/>
                </a:cubicBezTo>
                <a:cubicBezTo>
                  <a:pt x="99" y="43"/>
                  <a:pt x="98" y="42"/>
                  <a:pt x="98" y="42"/>
                </a:cubicBezTo>
                <a:cubicBezTo>
                  <a:pt x="98" y="42"/>
                  <a:pt x="97" y="42"/>
                  <a:pt x="97" y="42"/>
                </a:cubicBezTo>
                <a:cubicBezTo>
                  <a:pt x="97" y="42"/>
                  <a:pt x="97" y="42"/>
                  <a:pt x="96" y="42"/>
                </a:cubicBezTo>
                <a:cubicBezTo>
                  <a:pt x="96" y="42"/>
                  <a:pt x="96" y="42"/>
                  <a:pt x="96" y="42"/>
                </a:cubicBezTo>
                <a:cubicBezTo>
                  <a:pt x="96" y="42"/>
                  <a:pt x="96" y="42"/>
                  <a:pt x="95" y="42"/>
                </a:cubicBezTo>
                <a:cubicBezTo>
                  <a:pt x="95" y="42"/>
                  <a:pt x="95" y="42"/>
                  <a:pt x="95" y="42"/>
                </a:cubicBezTo>
                <a:cubicBezTo>
                  <a:pt x="95" y="42"/>
                  <a:pt x="95" y="42"/>
                  <a:pt x="94" y="42"/>
                </a:cubicBezTo>
                <a:cubicBezTo>
                  <a:pt x="94" y="42"/>
                  <a:pt x="94" y="42"/>
                  <a:pt x="94" y="42"/>
                </a:cubicBezTo>
                <a:cubicBezTo>
                  <a:pt x="94" y="42"/>
                  <a:pt x="94" y="42"/>
                  <a:pt x="94" y="42"/>
                </a:cubicBezTo>
                <a:cubicBezTo>
                  <a:pt x="94" y="42"/>
                  <a:pt x="93" y="42"/>
                  <a:pt x="93" y="42"/>
                </a:cubicBezTo>
                <a:cubicBezTo>
                  <a:pt x="93" y="41"/>
                  <a:pt x="93" y="41"/>
                  <a:pt x="93" y="41"/>
                </a:cubicBezTo>
                <a:cubicBezTo>
                  <a:pt x="93" y="41"/>
                  <a:pt x="93" y="41"/>
                  <a:pt x="93" y="41"/>
                </a:cubicBezTo>
                <a:cubicBezTo>
                  <a:pt x="92" y="41"/>
                  <a:pt x="92" y="41"/>
                  <a:pt x="92" y="41"/>
                </a:cubicBezTo>
                <a:cubicBezTo>
                  <a:pt x="92" y="41"/>
                  <a:pt x="92" y="41"/>
                  <a:pt x="92" y="41"/>
                </a:cubicBezTo>
                <a:cubicBezTo>
                  <a:pt x="92" y="41"/>
                  <a:pt x="91" y="41"/>
                  <a:pt x="91" y="41"/>
                </a:cubicBezTo>
                <a:cubicBezTo>
                  <a:pt x="91" y="41"/>
                  <a:pt x="91" y="41"/>
                  <a:pt x="91" y="41"/>
                </a:cubicBezTo>
                <a:cubicBezTo>
                  <a:pt x="91" y="41"/>
                  <a:pt x="91" y="41"/>
                  <a:pt x="91" y="41"/>
                </a:cubicBezTo>
                <a:cubicBezTo>
                  <a:pt x="91" y="41"/>
                  <a:pt x="91" y="41"/>
                  <a:pt x="91" y="41"/>
                </a:cubicBezTo>
                <a:cubicBezTo>
                  <a:pt x="91" y="41"/>
                  <a:pt x="91" y="41"/>
                  <a:pt x="91" y="41"/>
                </a:cubicBezTo>
                <a:cubicBezTo>
                  <a:pt x="90" y="41"/>
                  <a:pt x="90" y="41"/>
                  <a:pt x="90" y="41"/>
                </a:cubicBezTo>
                <a:cubicBezTo>
                  <a:pt x="90" y="41"/>
                  <a:pt x="90" y="41"/>
                  <a:pt x="89" y="41"/>
                </a:cubicBezTo>
                <a:cubicBezTo>
                  <a:pt x="89" y="41"/>
                  <a:pt x="89" y="41"/>
                  <a:pt x="89" y="41"/>
                </a:cubicBezTo>
                <a:cubicBezTo>
                  <a:pt x="89" y="41"/>
                  <a:pt x="89" y="41"/>
                  <a:pt x="89" y="41"/>
                </a:cubicBezTo>
                <a:cubicBezTo>
                  <a:pt x="88" y="42"/>
                  <a:pt x="88" y="42"/>
                  <a:pt x="88" y="42"/>
                </a:cubicBezTo>
                <a:cubicBezTo>
                  <a:pt x="87" y="43"/>
                  <a:pt x="87" y="43"/>
                  <a:pt x="87" y="44"/>
                </a:cubicBezTo>
                <a:cubicBezTo>
                  <a:pt x="86" y="44"/>
                  <a:pt x="86" y="44"/>
                  <a:pt x="86" y="45"/>
                </a:cubicBezTo>
                <a:cubicBezTo>
                  <a:pt x="86" y="45"/>
                  <a:pt x="85" y="46"/>
                  <a:pt x="85" y="47"/>
                </a:cubicBezTo>
                <a:cubicBezTo>
                  <a:pt x="85" y="47"/>
                  <a:pt x="85" y="47"/>
                  <a:pt x="84" y="47"/>
                </a:cubicBezTo>
                <a:cubicBezTo>
                  <a:pt x="84" y="47"/>
                  <a:pt x="84" y="47"/>
                  <a:pt x="84" y="47"/>
                </a:cubicBezTo>
                <a:cubicBezTo>
                  <a:pt x="83" y="47"/>
                  <a:pt x="83" y="47"/>
                  <a:pt x="83" y="47"/>
                </a:cubicBezTo>
                <a:cubicBezTo>
                  <a:pt x="83" y="47"/>
                  <a:pt x="82" y="47"/>
                  <a:pt x="82" y="47"/>
                </a:cubicBezTo>
                <a:cubicBezTo>
                  <a:pt x="82" y="47"/>
                  <a:pt x="82" y="47"/>
                  <a:pt x="82" y="47"/>
                </a:cubicBezTo>
                <a:cubicBezTo>
                  <a:pt x="82" y="47"/>
                  <a:pt x="82" y="47"/>
                  <a:pt x="82" y="47"/>
                </a:cubicBezTo>
                <a:cubicBezTo>
                  <a:pt x="81" y="47"/>
                  <a:pt x="81" y="47"/>
                  <a:pt x="81" y="47"/>
                </a:cubicBezTo>
                <a:cubicBezTo>
                  <a:pt x="81" y="47"/>
                  <a:pt x="81" y="47"/>
                  <a:pt x="81" y="47"/>
                </a:cubicBezTo>
                <a:cubicBezTo>
                  <a:pt x="81" y="46"/>
                  <a:pt x="81" y="46"/>
                  <a:pt x="81" y="46"/>
                </a:cubicBezTo>
                <a:cubicBezTo>
                  <a:pt x="81" y="46"/>
                  <a:pt x="81" y="46"/>
                  <a:pt x="80" y="46"/>
                </a:cubicBezTo>
                <a:cubicBezTo>
                  <a:pt x="80" y="46"/>
                  <a:pt x="80" y="46"/>
                  <a:pt x="80" y="46"/>
                </a:cubicBezTo>
                <a:cubicBezTo>
                  <a:pt x="80" y="46"/>
                  <a:pt x="79" y="46"/>
                  <a:pt x="79" y="46"/>
                </a:cubicBezTo>
                <a:cubicBezTo>
                  <a:pt x="79" y="46"/>
                  <a:pt x="79" y="46"/>
                  <a:pt x="79" y="46"/>
                </a:cubicBezTo>
                <a:cubicBezTo>
                  <a:pt x="79" y="46"/>
                  <a:pt x="79" y="45"/>
                  <a:pt x="78" y="45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45"/>
                  <a:pt x="78" y="45"/>
                  <a:pt x="78" y="45"/>
                </a:cubicBezTo>
                <a:cubicBezTo>
                  <a:pt x="77" y="45"/>
                  <a:pt x="77" y="45"/>
                  <a:pt x="76" y="44"/>
                </a:cubicBezTo>
                <a:cubicBezTo>
                  <a:pt x="76" y="44"/>
                  <a:pt x="75" y="44"/>
                  <a:pt x="75" y="43"/>
                </a:cubicBezTo>
                <a:cubicBezTo>
                  <a:pt x="74" y="43"/>
                  <a:pt x="74" y="42"/>
                  <a:pt x="74" y="42"/>
                </a:cubicBezTo>
                <a:cubicBezTo>
                  <a:pt x="74" y="42"/>
                  <a:pt x="74" y="41"/>
                  <a:pt x="74" y="40"/>
                </a:cubicBezTo>
                <a:cubicBezTo>
                  <a:pt x="74" y="40"/>
                  <a:pt x="74" y="40"/>
                  <a:pt x="74" y="40"/>
                </a:cubicBezTo>
                <a:cubicBezTo>
                  <a:pt x="74" y="40"/>
                  <a:pt x="74" y="40"/>
                  <a:pt x="74" y="40"/>
                </a:cubicBezTo>
                <a:cubicBezTo>
                  <a:pt x="74" y="40"/>
                  <a:pt x="74" y="40"/>
                  <a:pt x="74" y="40"/>
                </a:cubicBezTo>
                <a:cubicBezTo>
                  <a:pt x="74" y="40"/>
                  <a:pt x="74" y="40"/>
                  <a:pt x="73" y="40"/>
                </a:cubicBezTo>
                <a:cubicBezTo>
                  <a:pt x="73" y="40"/>
                  <a:pt x="73" y="40"/>
                  <a:pt x="73" y="40"/>
                </a:cubicBezTo>
                <a:cubicBezTo>
                  <a:pt x="72" y="40"/>
                  <a:pt x="72" y="40"/>
                  <a:pt x="72" y="40"/>
                </a:cubicBezTo>
                <a:cubicBezTo>
                  <a:pt x="72" y="40"/>
                  <a:pt x="72" y="40"/>
                  <a:pt x="71" y="40"/>
                </a:cubicBezTo>
                <a:cubicBezTo>
                  <a:pt x="71" y="40"/>
                  <a:pt x="71" y="40"/>
                  <a:pt x="71" y="40"/>
                </a:cubicBezTo>
                <a:cubicBezTo>
                  <a:pt x="71" y="40"/>
                  <a:pt x="71" y="40"/>
                  <a:pt x="71" y="40"/>
                </a:cubicBezTo>
                <a:cubicBezTo>
                  <a:pt x="71" y="40"/>
                  <a:pt x="71" y="40"/>
                  <a:pt x="71" y="41"/>
                </a:cubicBezTo>
                <a:cubicBezTo>
                  <a:pt x="71" y="41"/>
                  <a:pt x="71" y="41"/>
                  <a:pt x="71" y="41"/>
                </a:cubicBezTo>
                <a:cubicBezTo>
                  <a:pt x="71" y="41"/>
                  <a:pt x="71" y="41"/>
                  <a:pt x="71" y="41"/>
                </a:cubicBezTo>
                <a:cubicBezTo>
                  <a:pt x="70" y="40"/>
                  <a:pt x="70" y="40"/>
                  <a:pt x="70" y="40"/>
                </a:cubicBezTo>
                <a:cubicBezTo>
                  <a:pt x="70" y="40"/>
                  <a:pt x="70" y="40"/>
                  <a:pt x="70" y="40"/>
                </a:cubicBezTo>
                <a:cubicBezTo>
                  <a:pt x="70" y="40"/>
                  <a:pt x="69" y="40"/>
                  <a:pt x="69" y="40"/>
                </a:cubicBezTo>
                <a:cubicBezTo>
                  <a:pt x="69" y="40"/>
                  <a:pt x="69" y="40"/>
                  <a:pt x="69" y="40"/>
                </a:cubicBezTo>
                <a:cubicBezTo>
                  <a:pt x="69" y="40"/>
                  <a:pt x="68" y="40"/>
                  <a:pt x="68" y="40"/>
                </a:cubicBezTo>
                <a:cubicBezTo>
                  <a:pt x="68" y="40"/>
                  <a:pt x="68" y="40"/>
                  <a:pt x="68" y="40"/>
                </a:cubicBezTo>
                <a:cubicBezTo>
                  <a:pt x="68" y="40"/>
                  <a:pt x="68" y="40"/>
                  <a:pt x="67" y="40"/>
                </a:cubicBezTo>
                <a:cubicBezTo>
                  <a:pt x="67" y="40"/>
                  <a:pt x="67" y="40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6" y="39"/>
                  <a:pt x="66" y="40"/>
                  <a:pt x="66" y="40"/>
                </a:cubicBezTo>
                <a:cubicBezTo>
                  <a:pt x="65" y="40"/>
                  <a:pt x="65" y="40"/>
                  <a:pt x="65" y="40"/>
                </a:cubicBezTo>
                <a:cubicBezTo>
                  <a:pt x="65" y="41"/>
                  <a:pt x="65" y="41"/>
                  <a:pt x="65" y="41"/>
                </a:cubicBezTo>
                <a:cubicBezTo>
                  <a:pt x="65" y="41"/>
                  <a:pt x="65" y="41"/>
                  <a:pt x="65" y="42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2"/>
                  <a:pt x="65" y="42"/>
                  <a:pt x="64" y="42"/>
                </a:cubicBezTo>
                <a:cubicBezTo>
                  <a:pt x="64" y="42"/>
                  <a:pt x="64" y="42"/>
                  <a:pt x="64" y="42"/>
                </a:cubicBezTo>
                <a:cubicBezTo>
                  <a:pt x="64" y="42"/>
                  <a:pt x="64" y="42"/>
                  <a:pt x="63" y="43"/>
                </a:cubicBezTo>
                <a:cubicBezTo>
                  <a:pt x="63" y="43"/>
                  <a:pt x="63" y="43"/>
                  <a:pt x="63" y="43"/>
                </a:cubicBezTo>
                <a:cubicBezTo>
                  <a:pt x="63" y="43"/>
                  <a:pt x="62" y="42"/>
                  <a:pt x="62" y="42"/>
                </a:cubicBezTo>
                <a:cubicBezTo>
                  <a:pt x="62" y="42"/>
                  <a:pt x="62" y="42"/>
                  <a:pt x="61" y="42"/>
                </a:cubicBezTo>
                <a:cubicBezTo>
                  <a:pt x="61" y="41"/>
                  <a:pt x="61" y="41"/>
                  <a:pt x="61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60" y="41"/>
                  <a:pt x="60" y="41"/>
                  <a:pt x="59" y="41"/>
                </a:cubicBezTo>
                <a:cubicBezTo>
                  <a:pt x="59" y="41"/>
                  <a:pt x="59" y="41"/>
                  <a:pt x="59" y="41"/>
                </a:cubicBezTo>
                <a:cubicBezTo>
                  <a:pt x="59" y="41"/>
                  <a:pt x="59" y="41"/>
                  <a:pt x="59" y="41"/>
                </a:cubicBezTo>
                <a:cubicBezTo>
                  <a:pt x="59" y="41"/>
                  <a:pt x="59" y="41"/>
                  <a:pt x="58" y="41"/>
                </a:cubicBezTo>
                <a:cubicBezTo>
                  <a:pt x="58" y="41"/>
                  <a:pt x="58" y="42"/>
                  <a:pt x="58" y="42"/>
                </a:cubicBezTo>
                <a:cubicBezTo>
                  <a:pt x="58" y="42"/>
                  <a:pt x="57" y="42"/>
                  <a:pt x="57" y="42"/>
                </a:cubicBezTo>
                <a:cubicBezTo>
                  <a:pt x="57" y="43"/>
                  <a:pt x="57" y="43"/>
                  <a:pt x="57" y="43"/>
                </a:cubicBezTo>
                <a:cubicBezTo>
                  <a:pt x="57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6" y="43"/>
                  <a:pt x="56" y="43"/>
                  <a:pt x="56" y="43"/>
                </a:cubicBezTo>
                <a:cubicBezTo>
                  <a:pt x="55" y="43"/>
                  <a:pt x="55" y="43"/>
                  <a:pt x="55" y="43"/>
                </a:cubicBezTo>
                <a:cubicBezTo>
                  <a:pt x="55" y="43"/>
                  <a:pt x="55" y="43"/>
                  <a:pt x="55" y="43"/>
                </a:cubicBezTo>
                <a:cubicBezTo>
                  <a:pt x="55" y="43"/>
                  <a:pt x="55" y="43"/>
                  <a:pt x="55" y="43"/>
                </a:cubicBezTo>
                <a:cubicBezTo>
                  <a:pt x="54" y="43"/>
                  <a:pt x="54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4" y="42"/>
                  <a:pt x="54" y="42"/>
                  <a:pt x="53" y="42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53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1" y="42"/>
                  <a:pt x="51" y="42"/>
                </a:cubicBezTo>
                <a:cubicBezTo>
                  <a:pt x="51" y="42"/>
                  <a:pt x="51" y="42"/>
                  <a:pt x="51" y="42"/>
                </a:cubicBezTo>
                <a:cubicBezTo>
                  <a:pt x="51" y="42"/>
                  <a:pt x="51" y="41"/>
                  <a:pt x="51" y="41"/>
                </a:cubicBezTo>
                <a:cubicBezTo>
                  <a:pt x="51" y="41"/>
                  <a:pt x="51" y="41"/>
                  <a:pt x="51" y="41"/>
                </a:cubicBezTo>
                <a:cubicBezTo>
                  <a:pt x="51" y="41"/>
                  <a:pt x="50" y="41"/>
                  <a:pt x="50" y="41"/>
                </a:cubicBezTo>
                <a:cubicBezTo>
                  <a:pt x="50" y="41"/>
                  <a:pt x="50" y="41"/>
                  <a:pt x="50" y="41"/>
                </a:cubicBezTo>
                <a:cubicBezTo>
                  <a:pt x="50" y="41"/>
                  <a:pt x="49" y="41"/>
                  <a:pt x="49" y="41"/>
                </a:cubicBezTo>
                <a:cubicBezTo>
                  <a:pt x="49" y="41"/>
                  <a:pt x="49" y="41"/>
                  <a:pt x="49" y="41"/>
                </a:cubicBezTo>
                <a:cubicBezTo>
                  <a:pt x="48" y="41"/>
                  <a:pt x="48" y="41"/>
                  <a:pt x="48" y="41"/>
                </a:cubicBezTo>
                <a:cubicBezTo>
                  <a:pt x="48" y="41"/>
                  <a:pt x="48" y="41"/>
                  <a:pt x="48" y="41"/>
                </a:cubicBezTo>
                <a:cubicBezTo>
                  <a:pt x="48" y="41"/>
                  <a:pt x="48" y="41"/>
                  <a:pt x="48" y="41"/>
                </a:cubicBezTo>
                <a:cubicBezTo>
                  <a:pt x="48" y="41"/>
                  <a:pt x="48" y="41"/>
                  <a:pt x="48" y="41"/>
                </a:cubicBezTo>
                <a:cubicBezTo>
                  <a:pt x="48" y="41"/>
                  <a:pt x="48" y="41"/>
                  <a:pt x="48" y="41"/>
                </a:cubicBezTo>
                <a:cubicBezTo>
                  <a:pt x="48" y="41"/>
                  <a:pt x="48" y="41"/>
                  <a:pt x="48" y="41"/>
                </a:cubicBezTo>
                <a:cubicBezTo>
                  <a:pt x="47" y="41"/>
                  <a:pt x="47" y="41"/>
                  <a:pt x="47" y="41"/>
                </a:cubicBezTo>
                <a:cubicBezTo>
                  <a:pt x="47" y="41"/>
                  <a:pt x="47" y="41"/>
                  <a:pt x="47" y="42"/>
                </a:cubicBezTo>
                <a:cubicBezTo>
                  <a:pt x="47" y="42"/>
                  <a:pt x="46" y="42"/>
                  <a:pt x="46" y="42"/>
                </a:cubicBezTo>
                <a:cubicBezTo>
                  <a:pt x="46" y="42"/>
                  <a:pt x="46" y="42"/>
                  <a:pt x="46" y="42"/>
                </a:cubicBezTo>
                <a:cubicBezTo>
                  <a:pt x="46" y="42"/>
                  <a:pt x="46" y="42"/>
                  <a:pt x="46" y="42"/>
                </a:cubicBezTo>
                <a:cubicBezTo>
                  <a:pt x="46" y="42"/>
                  <a:pt x="46" y="42"/>
                  <a:pt x="46" y="42"/>
                </a:cubicBezTo>
                <a:cubicBezTo>
                  <a:pt x="46" y="42"/>
                  <a:pt x="46" y="42"/>
                  <a:pt x="46" y="43"/>
                </a:cubicBezTo>
                <a:cubicBezTo>
                  <a:pt x="46" y="43"/>
                  <a:pt x="46" y="43"/>
                  <a:pt x="46" y="43"/>
                </a:cubicBezTo>
                <a:cubicBezTo>
                  <a:pt x="46" y="43"/>
                  <a:pt x="46" y="43"/>
                  <a:pt x="46" y="43"/>
                </a:cubicBezTo>
                <a:cubicBezTo>
                  <a:pt x="45" y="43"/>
                  <a:pt x="45" y="43"/>
                  <a:pt x="45" y="44"/>
                </a:cubicBezTo>
                <a:cubicBezTo>
                  <a:pt x="45" y="44"/>
                  <a:pt x="45" y="44"/>
                  <a:pt x="45" y="44"/>
                </a:cubicBezTo>
                <a:cubicBezTo>
                  <a:pt x="45" y="44"/>
                  <a:pt x="45" y="45"/>
                  <a:pt x="45" y="45"/>
                </a:cubicBezTo>
                <a:cubicBezTo>
                  <a:pt x="45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1" y="45"/>
                  <a:pt x="41" y="45"/>
                  <a:pt x="41" y="45"/>
                </a:cubicBezTo>
                <a:cubicBezTo>
                  <a:pt x="41" y="46"/>
                  <a:pt x="41" y="46"/>
                  <a:pt x="41" y="46"/>
                </a:cubicBezTo>
                <a:cubicBezTo>
                  <a:pt x="41" y="46"/>
                  <a:pt x="41" y="46"/>
                  <a:pt x="41" y="46"/>
                </a:cubicBezTo>
                <a:cubicBezTo>
                  <a:pt x="41" y="46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7"/>
                  <a:pt x="42" y="47"/>
                  <a:pt x="42" y="47"/>
                </a:cubicBezTo>
                <a:cubicBezTo>
                  <a:pt x="42" y="47"/>
                  <a:pt x="42" y="47"/>
                  <a:pt x="42" y="47"/>
                </a:cubicBezTo>
                <a:cubicBezTo>
                  <a:pt x="42" y="47"/>
                  <a:pt x="42" y="47"/>
                  <a:pt x="42" y="47"/>
                </a:cubicBezTo>
                <a:cubicBezTo>
                  <a:pt x="42" y="48"/>
                  <a:pt x="42" y="48"/>
                  <a:pt x="42" y="48"/>
                </a:cubicBezTo>
                <a:cubicBezTo>
                  <a:pt x="42" y="48"/>
                  <a:pt x="42" y="47"/>
                  <a:pt x="43" y="47"/>
                </a:cubicBezTo>
                <a:cubicBezTo>
                  <a:pt x="43" y="47"/>
                  <a:pt x="43" y="47"/>
                  <a:pt x="43" y="47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3" y="48"/>
                  <a:pt x="43" y="48"/>
                </a:cubicBezTo>
                <a:cubicBezTo>
                  <a:pt x="43" y="48"/>
                  <a:pt x="43" y="49"/>
                  <a:pt x="43" y="49"/>
                </a:cubicBezTo>
                <a:cubicBezTo>
                  <a:pt x="43" y="49"/>
                  <a:pt x="43" y="49"/>
                  <a:pt x="43" y="49"/>
                </a:cubicBezTo>
                <a:cubicBezTo>
                  <a:pt x="42" y="49"/>
                  <a:pt x="42" y="49"/>
                  <a:pt x="42" y="49"/>
                </a:cubicBezTo>
                <a:cubicBezTo>
                  <a:pt x="42" y="49"/>
                  <a:pt x="42" y="49"/>
                  <a:pt x="42" y="49"/>
                </a:cubicBezTo>
                <a:cubicBezTo>
                  <a:pt x="42" y="49"/>
                  <a:pt x="41" y="49"/>
                  <a:pt x="41" y="49"/>
                </a:cubicBezTo>
                <a:cubicBezTo>
                  <a:pt x="41" y="49"/>
                  <a:pt x="41" y="49"/>
                  <a:pt x="41" y="49"/>
                </a:cubicBezTo>
                <a:cubicBezTo>
                  <a:pt x="41" y="49"/>
                  <a:pt x="40" y="49"/>
                  <a:pt x="40" y="49"/>
                </a:cubicBezTo>
                <a:cubicBezTo>
                  <a:pt x="40" y="49"/>
                  <a:pt x="40" y="49"/>
                  <a:pt x="40" y="49"/>
                </a:cubicBezTo>
                <a:cubicBezTo>
                  <a:pt x="40" y="49"/>
                  <a:pt x="40" y="49"/>
                  <a:pt x="40" y="49"/>
                </a:cubicBezTo>
                <a:cubicBezTo>
                  <a:pt x="40" y="49"/>
                  <a:pt x="40" y="49"/>
                  <a:pt x="40" y="49"/>
                </a:cubicBezTo>
                <a:cubicBezTo>
                  <a:pt x="40" y="49"/>
                  <a:pt x="39" y="49"/>
                  <a:pt x="39" y="49"/>
                </a:cubicBezTo>
                <a:cubicBezTo>
                  <a:pt x="39" y="49"/>
                  <a:pt x="39" y="49"/>
                  <a:pt x="39" y="49"/>
                </a:cubicBezTo>
                <a:cubicBezTo>
                  <a:pt x="39" y="49"/>
                  <a:pt x="39" y="49"/>
                  <a:pt x="39" y="49"/>
                </a:cubicBezTo>
                <a:cubicBezTo>
                  <a:pt x="39" y="49"/>
                  <a:pt x="39" y="49"/>
                  <a:pt x="38" y="49"/>
                </a:cubicBezTo>
                <a:cubicBezTo>
                  <a:pt x="38" y="49"/>
                  <a:pt x="38" y="49"/>
                  <a:pt x="38" y="49"/>
                </a:cubicBezTo>
                <a:cubicBezTo>
                  <a:pt x="38" y="49"/>
                  <a:pt x="38" y="49"/>
                  <a:pt x="38" y="49"/>
                </a:cubicBezTo>
                <a:cubicBezTo>
                  <a:pt x="38" y="49"/>
                  <a:pt x="37" y="49"/>
                  <a:pt x="37" y="50"/>
                </a:cubicBezTo>
                <a:cubicBezTo>
                  <a:pt x="37" y="50"/>
                  <a:pt x="37" y="50"/>
                  <a:pt x="37" y="50"/>
                </a:cubicBezTo>
                <a:cubicBezTo>
                  <a:pt x="37" y="50"/>
                  <a:pt x="36" y="50"/>
                  <a:pt x="36" y="50"/>
                </a:cubicBezTo>
                <a:cubicBezTo>
                  <a:pt x="36" y="50"/>
                  <a:pt x="36" y="50"/>
                  <a:pt x="36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5" y="50"/>
                  <a:pt x="34" y="50"/>
                </a:cubicBezTo>
                <a:cubicBezTo>
                  <a:pt x="34" y="50"/>
                  <a:pt x="34" y="50"/>
                  <a:pt x="34" y="50"/>
                </a:cubicBezTo>
                <a:cubicBezTo>
                  <a:pt x="34" y="50"/>
                  <a:pt x="34" y="50"/>
                  <a:pt x="34" y="50"/>
                </a:cubicBezTo>
                <a:cubicBezTo>
                  <a:pt x="34" y="50"/>
                  <a:pt x="34" y="50"/>
                  <a:pt x="34" y="50"/>
                </a:cubicBezTo>
                <a:cubicBezTo>
                  <a:pt x="33" y="50"/>
                  <a:pt x="33" y="50"/>
                  <a:pt x="33" y="50"/>
                </a:cubicBezTo>
                <a:cubicBezTo>
                  <a:pt x="33" y="50"/>
                  <a:pt x="33" y="50"/>
                  <a:pt x="33" y="50"/>
                </a:cubicBezTo>
                <a:cubicBezTo>
                  <a:pt x="33" y="50"/>
                  <a:pt x="33" y="50"/>
                  <a:pt x="33" y="50"/>
                </a:cubicBezTo>
                <a:cubicBezTo>
                  <a:pt x="33" y="50"/>
                  <a:pt x="33" y="50"/>
                  <a:pt x="33" y="50"/>
                </a:cubicBezTo>
                <a:cubicBezTo>
                  <a:pt x="33" y="50"/>
                  <a:pt x="33" y="50"/>
                  <a:pt x="33" y="50"/>
                </a:cubicBezTo>
                <a:cubicBezTo>
                  <a:pt x="33" y="50"/>
                  <a:pt x="32" y="50"/>
                  <a:pt x="32" y="50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49"/>
                  <a:pt x="31" y="49"/>
                  <a:pt x="31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29" y="49"/>
                  <a:pt x="29" y="50"/>
                  <a:pt x="28" y="50"/>
                </a:cubicBezTo>
                <a:cubicBezTo>
                  <a:pt x="28" y="50"/>
                  <a:pt x="27" y="50"/>
                  <a:pt x="27" y="50"/>
                </a:cubicBezTo>
                <a:cubicBezTo>
                  <a:pt x="27" y="50"/>
                  <a:pt x="27" y="50"/>
                  <a:pt x="26" y="50"/>
                </a:cubicBezTo>
                <a:cubicBezTo>
                  <a:pt x="26" y="50"/>
                  <a:pt x="26" y="50"/>
                  <a:pt x="26" y="50"/>
                </a:cubicBezTo>
                <a:cubicBezTo>
                  <a:pt x="26" y="50"/>
                  <a:pt x="26" y="50"/>
                  <a:pt x="26" y="50"/>
                </a:cubicBezTo>
                <a:cubicBezTo>
                  <a:pt x="26" y="50"/>
                  <a:pt x="26" y="50"/>
                  <a:pt x="26" y="50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0"/>
                  <a:pt x="25" y="50"/>
                  <a:pt x="24" y="50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4" y="51"/>
                  <a:pt x="24" y="52"/>
                </a:cubicBezTo>
                <a:cubicBezTo>
                  <a:pt x="24" y="52"/>
                  <a:pt x="24" y="52"/>
                  <a:pt x="24" y="52"/>
                </a:cubicBezTo>
                <a:cubicBezTo>
                  <a:pt x="24" y="52"/>
                  <a:pt x="24" y="52"/>
                  <a:pt x="23" y="52"/>
                </a:cubicBezTo>
                <a:cubicBezTo>
                  <a:pt x="23" y="52"/>
                  <a:pt x="23" y="52"/>
                  <a:pt x="23" y="51"/>
                </a:cubicBezTo>
                <a:cubicBezTo>
                  <a:pt x="23" y="51"/>
                  <a:pt x="23" y="51"/>
                  <a:pt x="23" y="51"/>
                </a:cubicBezTo>
                <a:cubicBezTo>
                  <a:pt x="23" y="51"/>
                  <a:pt x="22" y="51"/>
                  <a:pt x="22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51"/>
                  <a:pt x="22" y="51"/>
                  <a:pt x="21" y="50"/>
                </a:cubicBezTo>
                <a:cubicBezTo>
                  <a:pt x="21" y="50"/>
                  <a:pt x="21" y="50"/>
                  <a:pt x="21" y="50"/>
                </a:cubicBezTo>
                <a:cubicBezTo>
                  <a:pt x="21" y="50"/>
                  <a:pt x="21" y="50"/>
                  <a:pt x="20" y="50"/>
                </a:cubicBezTo>
                <a:cubicBezTo>
                  <a:pt x="20" y="50"/>
                  <a:pt x="20" y="50"/>
                  <a:pt x="20" y="50"/>
                </a:cubicBezTo>
                <a:cubicBezTo>
                  <a:pt x="20" y="50"/>
                  <a:pt x="20" y="50"/>
                  <a:pt x="20" y="50"/>
                </a:cubicBezTo>
                <a:cubicBezTo>
                  <a:pt x="20" y="50"/>
                  <a:pt x="19" y="50"/>
                  <a:pt x="19" y="50"/>
                </a:cubicBezTo>
                <a:cubicBezTo>
                  <a:pt x="19" y="50"/>
                  <a:pt x="19" y="50"/>
                  <a:pt x="19" y="50"/>
                </a:cubicBezTo>
                <a:cubicBezTo>
                  <a:pt x="19" y="50"/>
                  <a:pt x="19" y="50"/>
                  <a:pt x="19" y="50"/>
                </a:cubicBezTo>
                <a:cubicBezTo>
                  <a:pt x="19" y="49"/>
                  <a:pt x="19" y="49"/>
                  <a:pt x="19" y="49"/>
                </a:cubicBezTo>
                <a:cubicBezTo>
                  <a:pt x="19" y="49"/>
                  <a:pt x="19" y="48"/>
                  <a:pt x="19" y="48"/>
                </a:cubicBezTo>
                <a:cubicBezTo>
                  <a:pt x="19" y="48"/>
                  <a:pt x="19" y="47"/>
                  <a:pt x="19" y="47"/>
                </a:cubicBezTo>
                <a:cubicBezTo>
                  <a:pt x="19" y="47"/>
                  <a:pt x="19" y="47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8" y="46"/>
                  <a:pt x="18" y="45"/>
                  <a:pt x="17" y="45"/>
                </a:cubicBezTo>
                <a:cubicBezTo>
                  <a:pt x="17" y="45"/>
                  <a:pt x="17" y="45"/>
                  <a:pt x="17" y="4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6" y="45"/>
                  <a:pt x="16" y="45"/>
                </a:cubicBezTo>
                <a:cubicBezTo>
                  <a:pt x="15" y="45"/>
                  <a:pt x="15" y="45"/>
                  <a:pt x="15" y="45"/>
                </a:cubicBezTo>
                <a:cubicBezTo>
                  <a:pt x="15" y="45"/>
                  <a:pt x="15" y="45"/>
                  <a:pt x="15" y="45"/>
                </a:cubicBezTo>
                <a:cubicBezTo>
                  <a:pt x="15" y="45"/>
                  <a:pt x="15" y="45"/>
                  <a:pt x="15" y="45"/>
                </a:cubicBezTo>
                <a:cubicBezTo>
                  <a:pt x="14" y="45"/>
                  <a:pt x="14" y="45"/>
                  <a:pt x="14" y="45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3" y="44"/>
                  <a:pt x="13" y="44"/>
                  <a:pt x="13" y="44"/>
                </a:cubicBezTo>
                <a:cubicBezTo>
                  <a:pt x="13" y="43"/>
                  <a:pt x="13" y="43"/>
                  <a:pt x="13" y="43"/>
                </a:cubicBezTo>
                <a:cubicBezTo>
                  <a:pt x="13" y="43"/>
                  <a:pt x="13" y="43"/>
                  <a:pt x="13" y="43"/>
                </a:cubicBezTo>
                <a:cubicBezTo>
                  <a:pt x="13" y="43"/>
                  <a:pt x="13" y="42"/>
                  <a:pt x="13" y="42"/>
                </a:cubicBezTo>
                <a:cubicBezTo>
                  <a:pt x="12" y="42"/>
                  <a:pt x="12" y="42"/>
                  <a:pt x="12" y="42"/>
                </a:cubicBezTo>
                <a:cubicBezTo>
                  <a:pt x="12" y="42"/>
                  <a:pt x="12" y="42"/>
                  <a:pt x="11" y="42"/>
                </a:cubicBezTo>
                <a:cubicBezTo>
                  <a:pt x="12" y="41"/>
                  <a:pt x="12" y="41"/>
                  <a:pt x="12" y="41"/>
                </a:cubicBezTo>
                <a:cubicBezTo>
                  <a:pt x="12" y="41"/>
                  <a:pt x="12" y="41"/>
                  <a:pt x="12" y="41"/>
                </a:cubicBezTo>
                <a:cubicBezTo>
                  <a:pt x="12" y="40"/>
                  <a:pt x="12" y="40"/>
                  <a:pt x="12" y="40"/>
                </a:cubicBezTo>
                <a:cubicBezTo>
                  <a:pt x="12" y="40"/>
                  <a:pt x="13" y="40"/>
                  <a:pt x="13" y="40"/>
                </a:cubicBezTo>
                <a:cubicBezTo>
                  <a:pt x="13" y="40"/>
                  <a:pt x="13" y="39"/>
                  <a:pt x="13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9"/>
                  <a:pt x="14" y="39"/>
                  <a:pt x="14" y="39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9"/>
                  <a:pt x="15" y="39"/>
                  <a:pt x="16" y="39"/>
                </a:cubicBezTo>
                <a:cubicBezTo>
                  <a:pt x="16" y="39"/>
                  <a:pt x="16" y="39"/>
                  <a:pt x="16" y="39"/>
                </a:cubicBezTo>
                <a:cubicBezTo>
                  <a:pt x="16" y="39"/>
                  <a:pt x="16" y="39"/>
                  <a:pt x="17" y="39"/>
                </a:cubicBezTo>
                <a:cubicBezTo>
                  <a:pt x="17" y="38"/>
                  <a:pt x="17" y="38"/>
                  <a:pt x="17" y="38"/>
                </a:cubicBezTo>
                <a:cubicBezTo>
                  <a:pt x="17" y="38"/>
                  <a:pt x="18" y="38"/>
                  <a:pt x="18" y="38"/>
                </a:cubicBezTo>
                <a:cubicBezTo>
                  <a:pt x="18" y="38"/>
                  <a:pt x="18" y="38"/>
                  <a:pt x="19" y="38"/>
                </a:cubicBezTo>
                <a:cubicBezTo>
                  <a:pt x="19" y="37"/>
                  <a:pt x="19" y="37"/>
                  <a:pt x="19" y="37"/>
                </a:cubicBezTo>
                <a:cubicBezTo>
                  <a:pt x="19" y="37"/>
                  <a:pt x="20" y="37"/>
                  <a:pt x="20" y="37"/>
                </a:cubicBezTo>
                <a:cubicBezTo>
                  <a:pt x="20" y="36"/>
                  <a:pt x="20" y="36"/>
                  <a:pt x="20" y="36"/>
                </a:cubicBezTo>
                <a:cubicBezTo>
                  <a:pt x="21" y="36"/>
                  <a:pt x="21" y="36"/>
                  <a:pt x="21" y="35"/>
                </a:cubicBezTo>
                <a:cubicBezTo>
                  <a:pt x="21" y="35"/>
                  <a:pt x="21" y="35"/>
                  <a:pt x="21" y="35"/>
                </a:cubicBezTo>
                <a:cubicBezTo>
                  <a:pt x="21" y="35"/>
                  <a:pt x="21" y="35"/>
                  <a:pt x="21" y="34"/>
                </a:cubicBezTo>
                <a:cubicBezTo>
                  <a:pt x="21" y="34"/>
                  <a:pt x="21" y="34"/>
                  <a:pt x="21" y="34"/>
                </a:cubicBezTo>
                <a:cubicBezTo>
                  <a:pt x="20" y="34"/>
                  <a:pt x="20" y="33"/>
                  <a:pt x="20" y="33"/>
                </a:cubicBezTo>
                <a:cubicBezTo>
                  <a:pt x="20" y="33"/>
                  <a:pt x="20" y="33"/>
                  <a:pt x="19" y="33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8" y="32"/>
                  <a:pt x="18" y="32"/>
                </a:cubicBezTo>
                <a:cubicBezTo>
                  <a:pt x="18" y="32"/>
                  <a:pt x="18" y="32"/>
                  <a:pt x="18" y="32"/>
                </a:cubicBezTo>
                <a:cubicBezTo>
                  <a:pt x="18" y="32"/>
                  <a:pt x="18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7" y="31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32"/>
                  <a:pt x="17" y="32"/>
                  <a:pt x="17" y="32"/>
                </a:cubicBezTo>
                <a:cubicBezTo>
                  <a:pt x="17" y="32"/>
                  <a:pt x="17" y="33"/>
                  <a:pt x="16" y="33"/>
                </a:cubicBezTo>
                <a:cubicBezTo>
                  <a:pt x="16" y="33"/>
                  <a:pt x="16" y="33"/>
                  <a:pt x="16" y="33"/>
                </a:cubicBezTo>
                <a:cubicBezTo>
                  <a:pt x="16" y="33"/>
                  <a:pt x="16" y="33"/>
                  <a:pt x="15" y="33"/>
                </a:cubicBezTo>
                <a:cubicBezTo>
                  <a:pt x="15" y="34"/>
                  <a:pt x="15" y="34"/>
                  <a:pt x="15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4" y="34"/>
                  <a:pt x="14" y="34"/>
                  <a:pt x="14" y="34"/>
                </a:cubicBezTo>
                <a:cubicBezTo>
                  <a:pt x="13" y="34"/>
                  <a:pt x="13" y="34"/>
                  <a:pt x="13" y="34"/>
                </a:cubicBezTo>
                <a:cubicBezTo>
                  <a:pt x="13" y="34"/>
                  <a:pt x="13" y="35"/>
                  <a:pt x="13" y="35"/>
                </a:cubicBezTo>
                <a:cubicBezTo>
                  <a:pt x="13" y="35"/>
                  <a:pt x="13" y="35"/>
                  <a:pt x="13" y="35"/>
                </a:cubicBezTo>
                <a:cubicBezTo>
                  <a:pt x="13" y="35"/>
                  <a:pt x="13" y="35"/>
                  <a:pt x="13" y="35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1" y="34"/>
                  <a:pt x="11" y="34"/>
                  <a:pt x="11" y="33"/>
                </a:cubicBezTo>
                <a:cubicBezTo>
                  <a:pt x="11" y="33"/>
                  <a:pt x="11" y="33"/>
                  <a:pt x="11" y="33"/>
                </a:cubicBezTo>
                <a:cubicBezTo>
                  <a:pt x="11" y="33"/>
                  <a:pt x="11" y="33"/>
                  <a:pt x="11" y="33"/>
                </a:cubicBezTo>
                <a:cubicBezTo>
                  <a:pt x="11" y="33"/>
                  <a:pt x="12" y="33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1"/>
                  <a:pt x="12" y="31"/>
                  <a:pt x="12" y="31"/>
                </a:cubicBezTo>
                <a:cubicBezTo>
                  <a:pt x="12" y="31"/>
                  <a:pt x="12" y="31"/>
                  <a:pt x="12" y="31"/>
                </a:cubicBezTo>
                <a:cubicBezTo>
                  <a:pt x="12" y="31"/>
                  <a:pt x="12" y="31"/>
                  <a:pt x="12" y="31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0"/>
                  <a:pt x="11" y="30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0" y="30"/>
                  <a:pt x="10" y="30"/>
                  <a:pt x="9" y="29"/>
                </a:cubicBezTo>
                <a:cubicBezTo>
                  <a:pt x="9" y="29"/>
                  <a:pt x="9" y="29"/>
                  <a:pt x="8" y="29"/>
                </a:cubicBezTo>
                <a:cubicBezTo>
                  <a:pt x="8" y="28"/>
                  <a:pt x="7" y="28"/>
                  <a:pt x="7" y="28"/>
                </a:cubicBezTo>
                <a:cubicBezTo>
                  <a:pt x="7" y="28"/>
                  <a:pt x="6" y="27"/>
                  <a:pt x="6" y="27"/>
                </a:cubicBezTo>
                <a:cubicBezTo>
                  <a:pt x="6" y="27"/>
                  <a:pt x="6" y="27"/>
                  <a:pt x="6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6"/>
                  <a:pt x="6" y="25"/>
                  <a:pt x="6" y="25"/>
                </a:cubicBezTo>
                <a:cubicBezTo>
                  <a:pt x="6" y="25"/>
                  <a:pt x="6" y="25"/>
                  <a:pt x="7" y="25"/>
                </a:cubicBezTo>
                <a:cubicBezTo>
                  <a:pt x="7" y="25"/>
                  <a:pt x="7" y="25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2"/>
                  <a:pt x="4" y="22"/>
                  <a:pt x="3" y="22"/>
                </a:cubicBezTo>
                <a:cubicBezTo>
                  <a:pt x="3" y="22"/>
                  <a:pt x="3" y="22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2" y="18"/>
                  <a:pt x="2" y="18"/>
                  <a:pt x="2" y="18"/>
                </a:cubicBezTo>
                <a:cubicBezTo>
                  <a:pt x="2" y="18"/>
                  <a:pt x="2" y="18"/>
                  <a:pt x="2" y="18"/>
                </a:cubicBezTo>
                <a:cubicBezTo>
                  <a:pt x="2" y="18"/>
                  <a:pt x="2" y="18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1" y="17"/>
                  <a:pt x="1" y="17"/>
                  <a:pt x="1" y="17"/>
                </a:cubicBezTo>
                <a:cubicBezTo>
                  <a:pt x="1" y="18"/>
                  <a:pt x="1" y="18"/>
                  <a:pt x="1" y="18"/>
                </a:cubicBezTo>
                <a:cubicBezTo>
                  <a:pt x="1" y="18"/>
                  <a:pt x="1" y="18"/>
                  <a:pt x="1" y="18"/>
                </a:cubicBezTo>
                <a:cubicBezTo>
                  <a:pt x="1" y="18"/>
                  <a:pt x="0" y="18"/>
                  <a:pt x="0" y="18"/>
                </a:cubicBezTo>
                <a:cubicBezTo>
                  <a:pt x="0" y="18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5"/>
                  <a:pt x="0" y="15"/>
                  <a:pt x="0" y="15"/>
                </a:cubicBezTo>
                <a:cubicBezTo>
                  <a:pt x="1" y="15"/>
                  <a:pt x="1" y="15"/>
                  <a:pt x="1" y="15"/>
                </a:cubicBezTo>
                <a:cubicBezTo>
                  <a:pt x="1" y="15"/>
                  <a:pt x="1" y="15"/>
                  <a:pt x="1" y="15"/>
                </a:cubicBezTo>
                <a:cubicBezTo>
                  <a:pt x="1" y="15"/>
                  <a:pt x="1" y="15"/>
                  <a:pt x="1" y="15"/>
                </a:cubicBezTo>
                <a:cubicBezTo>
                  <a:pt x="2" y="15"/>
                  <a:pt x="2" y="15"/>
                  <a:pt x="2" y="15"/>
                </a:cubicBezTo>
                <a:cubicBezTo>
                  <a:pt x="2" y="15"/>
                  <a:pt x="2" y="15"/>
                  <a:pt x="2" y="15"/>
                </a:cubicBezTo>
                <a:cubicBezTo>
                  <a:pt x="2" y="15"/>
                  <a:pt x="2" y="15"/>
                  <a:pt x="2" y="15"/>
                </a:cubicBezTo>
                <a:cubicBezTo>
                  <a:pt x="2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4" y="15"/>
                </a:cubicBezTo>
                <a:cubicBezTo>
                  <a:pt x="4" y="15"/>
                  <a:pt x="4" y="15"/>
                  <a:pt x="4" y="15"/>
                </a:cubicBezTo>
                <a:cubicBezTo>
                  <a:pt x="4" y="15"/>
                  <a:pt x="4" y="15"/>
                  <a:pt x="4" y="15"/>
                </a:cubicBezTo>
                <a:cubicBezTo>
                  <a:pt x="4" y="15"/>
                  <a:pt x="4" y="15"/>
                  <a:pt x="5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5"/>
                  <a:pt x="5" y="14"/>
                </a:cubicBezTo>
                <a:cubicBezTo>
                  <a:pt x="6" y="14"/>
                  <a:pt x="6" y="14"/>
                  <a:pt x="6" y="14"/>
                </a:cubicBezTo>
                <a:cubicBezTo>
                  <a:pt x="6" y="14"/>
                  <a:pt x="6" y="14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7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11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10" y="8"/>
                  <a:pt x="10" y="8"/>
                </a:cubicBezTo>
                <a:cubicBezTo>
                  <a:pt x="10" y="8"/>
                  <a:pt x="10" y="7"/>
                  <a:pt x="10" y="7"/>
                </a:cubicBezTo>
                <a:cubicBezTo>
                  <a:pt x="10" y="7"/>
                  <a:pt x="10" y="7"/>
                  <a:pt x="10" y="6"/>
                </a:cubicBezTo>
                <a:cubicBezTo>
                  <a:pt x="9" y="6"/>
                  <a:pt x="9" y="6"/>
                  <a:pt x="9" y="6"/>
                </a:cubicBezTo>
                <a:cubicBezTo>
                  <a:pt x="9" y="6"/>
                  <a:pt x="9" y="6"/>
                  <a:pt x="10" y="6"/>
                </a:cubicBezTo>
                <a:cubicBezTo>
                  <a:pt x="10" y="6"/>
                  <a:pt x="10" y="6"/>
                  <a:pt x="10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1" y="6"/>
                  <a:pt x="12" y="6"/>
                  <a:pt x="12" y="6"/>
                </a:cubicBezTo>
                <a:cubicBezTo>
                  <a:pt x="12" y="6"/>
                  <a:pt x="12" y="6"/>
                  <a:pt x="12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4" y="6"/>
                </a:cubicBezTo>
                <a:cubicBezTo>
                  <a:pt x="14" y="6"/>
                  <a:pt x="14" y="6"/>
                  <a:pt x="14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8" y="5"/>
                  <a:pt x="18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1" y="5"/>
                  <a:pt x="21" y="5"/>
                  <a:pt x="21" y="5"/>
                </a:cubicBezTo>
                <a:cubicBezTo>
                  <a:pt x="22" y="5"/>
                  <a:pt x="22" y="5"/>
                  <a:pt x="22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5"/>
                  <a:pt x="23" y="6"/>
                  <a:pt x="23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6"/>
                  <a:pt x="25" y="6"/>
                  <a:pt x="2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25" y="6"/>
                  <a:pt x="26" y="6"/>
                  <a:pt x="26" y="6"/>
                </a:cubicBezTo>
                <a:cubicBezTo>
                  <a:pt x="26" y="6"/>
                  <a:pt x="26" y="6"/>
                  <a:pt x="27" y="6"/>
                </a:cubicBezTo>
                <a:cubicBezTo>
                  <a:pt x="27" y="6"/>
                  <a:pt x="27" y="6"/>
                  <a:pt x="27" y="6"/>
                </a:cubicBezTo>
                <a:cubicBezTo>
                  <a:pt x="28" y="6"/>
                  <a:pt x="28" y="6"/>
                  <a:pt x="28" y="6"/>
                </a:cubicBezTo>
                <a:cubicBezTo>
                  <a:pt x="28" y="6"/>
                  <a:pt x="29" y="6"/>
                  <a:pt x="29" y="6"/>
                </a:cubicBezTo>
                <a:cubicBezTo>
                  <a:pt x="30" y="6"/>
                  <a:pt x="30" y="6"/>
                  <a:pt x="31" y="6"/>
                </a:cubicBezTo>
                <a:cubicBezTo>
                  <a:pt x="31" y="6"/>
                  <a:pt x="31" y="6"/>
                  <a:pt x="32" y="6"/>
                </a:cubicBezTo>
                <a:cubicBezTo>
                  <a:pt x="32" y="6"/>
                  <a:pt x="33" y="6"/>
                  <a:pt x="33" y="5"/>
                </a:cubicBezTo>
                <a:cubicBezTo>
                  <a:pt x="33" y="5"/>
                  <a:pt x="33" y="5"/>
                  <a:pt x="34" y="5"/>
                </a:cubicBezTo>
                <a:cubicBezTo>
                  <a:pt x="34" y="5"/>
                  <a:pt x="34" y="5"/>
                  <a:pt x="34" y="5"/>
                </a:cubicBezTo>
                <a:cubicBezTo>
                  <a:pt x="34" y="5"/>
                  <a:pt x="34" y="5"/>
                  <a:pt x="35" y="5"/>
                </a:cubicBezTo>
                <a:cubicBezTo>
                  <a:pt x="35" y="5"/>
                  <a:pt x="35" y="5"/>
                  <a:pt x="35" y="5"/>
                </a:cubicBezTo>
                <a:cubicBezTo>
                  <a:pt x="35" y="5"/>
                  <a:pt x="35" y="5"/>
                  <a:pt x="35" y="5"/>
                </a:cubicBezTo>
                <a:cubicBezTo>
                  <a:pt x="36" y="5"/>
                  <a:pt x="36" y="6"/>
                  <a:pt x="36" y="6"/>
                </a:cubicBezTo>
                <a:cubicBezTo>
                  <a:pt x="36" y="6"/>
                  <a:pt x="36" y="6"/>
                  <a:pt x="36" y="6"/>
                </a:cubicBezTo>
                <a:cubicBezTo>
                  <a:pt x="36" y="6"/>
                  <a:pt x="36" y="6"/>
                  <a:pt x="36" y="6"/>
                </a:cubicBezTo>
                <a:cubicBezTo>
                  <a:pt x="37" y="6"/>
                  <a:pt x="37" y="6"/>
                  <a:pt x="37" y="6"/>
                </a:cubicBezTo>
                <a:cubicBezTo>
                  <a:pt x="38" y="6"/>
                  <a:pt x="38" y="6"/>
                  <a:pt x="39" y="6"/>
                </a:cubicBezTo>
                <a:cubicBezTo>
                  <a:pt x="39" y="6"/>
                  <a:pt x="39" y="6"/>
                  <a:pt x="40" y="6"/>
                </a:cubicBezTo>
                <a:cubicBezTo>
                  <a:pt x="40" y="6"/>
                  <a:pt x="40" y="7"/>
                  <a:pt x="41" y="7"/>
                </a:cubicBezTo>
                <a:cubicBezTo>
                  <a:pt x="41" y="7"/>
                  <a:pt x="41" y="7"/>
                  <a:pt x="42" y="7"/>
                </a:cubicBezTo>
                <a:cubicBezTo>
                  <a:pt x="42" y="7"/>
                  <a:pt x="42" y="7"/>
                  <a:pt x="42" y="7"/>
                </a:cubicBezTo>
                <a:cubicBezTo>
                  <a:pt x="43" y="7"/>
                  <a:pt x="43" y="7"/>
                  <a:pt x="43" y="7"/>
                </a:cubicBezTo>
                <a:cubicBezTo>
                  <a:pt x="43" y="6"/>
                  <a:pt x="44" y="6"/>
                  <a:pt x="44" y="6"/>
                </a:cubicBezTo>
                <a:cubicBezTo>
                  <a:pt x="44" y="6"/>
                  <a:pt x="44" y="6"/>
                  <a:pt x="44" y="6"/>
                </a:cubicBezTo>
                <a:cubicBezTo>
                  <a:pt x="45" y="6"/>
                  <a:pt x="45" y="6"/>
                  <a:pt x="45" y="6"/>
                </a:cubicBezTo>
                <a:cubicBezTo>
                  <a:pt x="45" y="6"/>
                  <a:pt x="45" y="6"/>
                  <a:pt x="45" y="6"/>
                </a:cubicBezTo>
                <a:cubicBezTo>
                  <a:pt x="46" y="6"/>
                  <a:pt x="46" y="6"/>
                  <a:pt x="46" y="6"/>
                </a:cubicBezTo>
                <a:cubicBezTo>
                  <a:pt x="46" y="6"/>
                  <a:pt x="46" y="6"/>
                  <a:pt x="46" y="6"/>
                </a:cubicBezTo>
                <a:cubicBezTo>
                  <a:pt x="46" y="6"/>
                  <a:pt x="47" y="6"/>
                  <a:pt x="47" y="6"/>
                </a:cubicBezTo>
                <a:cubicBezTo>
                  <a:pt x="47" y="6"/>
                  <a:pt x="47" y="6"/>
                  <a:pt x="47" y="6"/>
                </a:cubicBezTo>
                <a:cubicBezTo>
                  <a:pt x="47" y="6"/>
                  <a:pt x="47" y="6"/>
                  <a:pt x="47" y="6"/>
                </a:cubicBezTo>
                <a:cubicBezTo>
                  <a:pt x="48" y="6"/>
                  <a:pt x="48" y="6"/>
                  <a:pt x="48" y="6"/>
                </a:cubicBezTo>
                <a:cubicBezTo>
                  <a:pt x="49" y="6"/>
                  <a:pt x="49" y="6"/>
                  <a:pt x="50" y="6"/>
                </a:cubicBezTo>
                <a:cubicBezTo>
                  <a:pt x="50" y="6"/>
                  <a:pt x="50" y="6"/>
                  <a:pt x="51" y="6"/>
                </a:cubicBezTo>
                <a:cubicBezTo>
                  <a:pt x="51" y="6"/>
                  <a:pt x="52" y="6"/>
                  <a:pt x="52" y="6"/>
                </a:cubicBezTo>
                <a:cubicBezTo>
                  <a:pt x="52" y="6"/>
                  <a:pt x="53" y="6"/>
                  <a:pt x="53" y="6"/>
                </a:cubicBezTo>
                <a:cubicBezTo>
                  <a:pt x="54" y="6"/>
                  <a:pt x="54" y="6"/>
                  <a:pt x="54" y="6"/>
                </a:cubicBezTo>
                <a:cubicBezTo>
                  <a:pt x="55" y="6"/>
                  <a:pt x="55" y="6"/>
                  <a:pt x="56" y="5"/>
                </a:cubicBezTo>
                <a:cubicBezTo>
                  <a:pt x="56" y="5"/>
                  <a:pt x="56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8" y="5"/>
                  <a:pt x="58" y="5"/>
                </a:cubicBezTo>
                <a:cubicBezTo>
                  <a:pt x="58" y="5"/>
                  <a:pt x="58" y="5"/>
                  <a:pt x="58" y="5"/>
                </a:cubicBezTo>
                <a:cubicBezTo>
                  <a:pt x="58" y="5"/>
                  <a:pt x="58" y="4"/>
                  <a:pt x="59" y="4"/>
                </a:cubicBezTo>
                <a:cubicBezTo>
                  <a:pt x="59" y="4"/>
                  <a:pt x="59" y="4"/>
                  <a:pt x="59" y="4"/>
                </a:cubicBezTo>
                <a:cubicBezTo>
                  <a:pt x="59" y="4"/>
                  <a:pt x="59" y="4"/>
                  <a:pt x="59" y="4"/>
                </a:cubicBezTo>
                <a:cubicBezTo>
                  <a:pt x="59" y="4"/>
                  <a:pt x="59" y="4"/>
                  <a:pt x="60" y="4"/>
                </a:cubicBezTo>
                <a:cubicBezTo>
                  <a:pt x="60" y="4"/>
                  <a:pt x="60" y="4"/>
                  <a:pt x="60" y="4"/>
                </a:cubicBezTo>
                <a:cubicBezTo>
                  <a:pt x="60" y="4"/>
                  <a:pt x="60" y="4"/>
                  <a:pt x="60" y="4"/>
                </a:cubicBezTo>
                <a:cubicBezTo>
                  <a:pt x="60" y="4"/>
                  <a:pt x="60" y="4"/>
                  <a:pt x="60" y="4"/>
                </a:cubicBezTo>
                <a:cubicBezTo>
                  <a:pt x="60" y="4"/>
                  <a:pt x="60" y="4"/>
                  <a:pt x="60" y="4"/>
                </a:cubicBezTo>
                <a:cubicBezTo>
                  <a:pt x="60" y="4"/>
                  <a:pt x="60" y="4"/>
                  <a:pt x="60" y="4"/>
                </a:cubicBezTo>
                <a:cubicBezTo>
                  <a:pt x="60" y="4"/>
                  <a:pt x="60" y="4"/>
                  <a:pt x="61" y="4"/>
                </a:cubicBezTo>
                <a:cubicBezTo>
                  <a:pt x="61" y="4"/>
                  <a:pt x="61" y="4"/>
                  <a:pt x="61" y="5"/>
                </a:cubicBezTo>
                <a:cubicBezTo>
                  <a:pt x="61" y="5"/>
                  <a:pt x="61" y="5"/>
                  <a:pt x="61" y="5"/>
                </a:cubicBezTo>
                <a:cubicBezTo>
                  <a:pt x="61" y="5"/>
                  <a:pt x="61" y="5"/>
                  <a:pt x="62" y="5"/>
                </a:cubicBezTo>
                <a:cubicBezTo>
                  <a:pt x="62" y="5"/>
                  <a:pt x="62" y="5"/>
                  <a:pt x="62" y="5"/>
                </a:cubicBezTo>
                <a:cubicBezTo>
                  <a:pt x="63" y="5"/>
                  <a:pt x="63" y="5"/>
                  <a:pt x="63" y="5"/>
                </a:cubicBezTo>
                <a:cubicBezTo>
                  <a:pt x="64" y="5"/>
                  <a:pt x="64" y="6"/>
                  <a:pt x="64" y="6"/>
                </a:cubicBezTo>
                <a:cubicBezTo>
                  <a:pt x="65" y="6"/>
                  <a:pt x="65" y="6"/>
                  <a:pt x="65" y="6"/>
                </a:cubicBezTo>
                <a:cubicBezTo>
                  <a:pt x="65" y="6"/>
                  <a:pt x="65" y="6"/>
                  <a:pt x="65" y="6"/>
                </a:cubicBezTo>
                <a:cubicBezTo>
                  <a:pt x="65" y="6"/>
                  <a:pt x="66" y="6"/>
                  <a:pt x="66" y="6"/>
                </a:cubicBezTo>
                <a:cubicBezTo>
                  <a:pt x="66" y="6"/>
                  <a:pt x="66" y="6"/>
                  <a:pt x="66" y="6"/>
                </a:cubicBezTo>
                <a:cubicBezTo>
                  <a:pt x="66" y="6"/>
                  <a:pt x="66" y="6"/>
                  <a:pt x="66" y="6"/>
                </a:cubicBezTo>
                <a:cubicBezTo>
                  <a:pt x="66" y="6"/>
                  <a:pt x="67" y="6"/>
                  <a:pt x="67" y="6"/>
                </a:cubicBezTo>
                <a:cubicBezTo>
                  <a:pt x="67" y="6"/>
                  <a:pt x="67" y="6"/>
                  <a:pt x="68" y="6"/>
                </a:cubicBezTo>
                <a:cubicBezTo>
                  <a:pt x="68" y="6"/>
                  <a:pt x="68" y="6"/>
                  <a:pt x="69" y="6"/>
                </a:cubicBezTo>
                <a:cubicBezTo>
                  <a:pt x="69" y="6"/>
                  <a:pt x="69" y="6"/>
                  <a:pt x="69" y="6"/>
                </a:cubicBezTo>
                <a:cubicBezTo>
                  <a:pt x="69" y="6"/>
                  <a:pt x="70" y="5"/>
                  <a:pt x="70" y="5"/>
                </a:cubicBezTo>
                <a:cubicBezTo>
                  <a:pt x="70" y="5"/>
                  <a:pt x="70" y="5"/>
                  <a:pt x="70" y="5"/>
                </a:cubicBezTo>
                <a:cubicBezTo>
                  <a:pt x="70" y="5"/>
                  <a:pt x="70" y="5"/>
                  <a:pt x="70" y="5"/>
                </a:cubicBezTo>
                <a:cubicBezTo>
                  <a:pt x="70" y="5"/>
                  <a:pt x="70" y="5"/>
                  <a:pt x="70" y="5"/>
                </a:cubicBezTo>
                <a:cubicBezTo>
                  <a:pt x="70" y="5"/>
                  <a:pt x="71" y="5"/>
                  <a:pt x="71" y="5"/>
                </a:cubicBezTo>
                <a:cubicBezTo>
                  <a:pt x="71" y="5"/>
                  <a:pt x="72" y="5"/>
                  <a:pt x="72" y="5"/>
                </a:cubicBezTo>
                <a:cubicBezTo>
                  <a:pt x="72" y="5"/>
                  <a:pt x="72" y="5"/>
                  <a:pt x="73" y="5"/>
                </a:cubicBezTo>
                <a:cubicBezTo>
                  <a:pt x="73" y="5"/>
                  <a:pt x="73" y="5"/>
                  <a:pt x="74" y="5"/>
                </a:cubicBezTo>
                <a:cubicBezTo>
                  <a:pt x="74" y="5"/>
                  <a:pt x="74" y="5"/>
                  <a:pt x="74" y="5"/>
                </a:cubicBezTo>
                <a:cubicBezTo>
                  <a:pt x="74" y="5"/>
                  <a:pt x="74" y="5"/>
                  <a:pt x="74" y="5"/>
                </a:cubicBezTo>
                <a:cubicBezTo>
                  <a:pt x="74" y="5"/>
                  <a:pt x="74" y="5"/>
                  <a:pt x="74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5" y="5"/>
                  <a:pt x="76" y="5"/>
                  <a:pt x="76" y="5"/>
                </a:cubicBezTo>
                <a:cubicBezTo>
                  <a:pt x="76" y="5"/>
                  <a:pt x="76" y="4"/>
                  <a:pt x="76" y="4"/>
                </a:cubicBezTo>
                <a:cubicBezTo>
                  <a:pt x="77" y="4"/>
                  <a:pt x="77" y="4"/>
                  <a:pt x="77" y="4"/>
                </a:cubicBezTo>
                <a:cubicBezTo>
                  <a:pt x="77" y="4"/>
                  <a:pt x="77" y="4"/>
                  <a:pt x="77" y="4"/>
                </a:cubicBezTo>
                <a:cubicBezTo>
                  <a:pt x="77" y="4"/>
                  <a:pt x="78" y="4"/>
                  <a:pt x="78" y="3"/>
                </a:cubicBezTo>
                <a:cubicBezTo>
                  <a:pt x="78" y="3"/>
                  <a:pt x="78" y="3"/>
                  <a:pt x="78" y="3"/>
                </a:cubicBezTo>
                <a:cubicBezTo>
                  <a:pt x="78" y="3"/>
                  <a:pt x="78" y="3"/>
                  <a:pt x="79" y="3"/>
                </a:cubicBezTo>
                <a:cubicBezTo>
                  <a:pt x="79" y="3"/>
                  <a:pt x="79" y="3"/>
                  <a:pt x="79" y="3"/>
                </a:cubicBezTo>
                <a:cubicBezTo>
                  <a:pt x="79" y="3"/>
                  <a:pt x="79" y="2"/>
                  <a:pt x="79" y="2"/>
                </a:cubicBezTo>
                <a:cubicBezTo>
                  <a:pt x="79" y="2"/>
                  <a:pt x="79" y="2"/>
                  <a:pt x="79" y="2"/>
                </a:cubicBezTo>
                <a:cubicBezTo>
                  <a:pt x="79" y="2"/>
                  <a:pt x="79" y="2"/>
                  <a:pt x="80" y="2"/>
                </a:cubicBezTo>
                <a:cubicBezTo>
                  <a:pt x="80" y="2"/>
                  <a:pt x="80" y="2"/>
                  <a:pt x="80" y="2"/>
                </a:cubicBezTo>
                <a:cubicBezTo>
                  <a:pt x="81" y="2"/>
                  <a:pt x="81" y="1"/>
                  <a:pt x="81" y="1"/>
                </a:cubicBezTo>
                <a:cubicBezTo>
                  <a:pt x="82" y="1"/>
                  <a:pt x="82" y="1"/>
                  <a:pt x="82" y="1"/>
                </a:cubicBezTo>
                <a:cubicBezTo>
                  <a:pt x="82" y="0"/>
                  <a:pt x="82" y="0"/>
                  <a:pt x="83" y="0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4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5" y="0"/>
                  <a:pt x="85" y="0"/>
                  <a:pt x="85" y="0"/>
                </a:cubicBezTo>
                <a:cubicBezTo>
                  <a:pt x="85" y="0"/>
                  <a:pt x="85" y="0"/>
                  <a:pt x="85" y="0"/>
                </a:cubicBezTo>
                <a:cubicBezTo>
                  <a:pt x="85" y="0"/>
                  <a:pt x="86" y="1"/>
                  <a:pt x="86" y="1"/>
                </a:cubicBezTo>
                <a:cubicBezTo>
                  <a:pt x="86" y="1"/>
                  <a:pt x="86" y="1"/>
                  <a:pt x="86" y="1"/>
                </a:cubicBezTo>
                <a:cubicBezTo>
                  <a:pt x="86" y="1"/>
                  <a:pt x="87" y="1"/>
                  <a:pt x="87" y="1"/>
                </a:cubicBezTo>
                <a:cubicBezTo>
                  <a:pt x="87" y="1"/>
                  <a:pt x="88" y="2"/>
                  <a:pt x="88" y="2"/>
                </a:cubicBezTo>
                <a:cubicBezTo>
                  <a:pt x="88" y="2"/>
                  <a:pt x="88" y="2"/>
                  <a:pt x="88" y="2"/>
                </a:cubicBezTo>
                <a:cubicBezTo>
                  <a:pt x="89" y="3"/>
                  <a:pt x="89" y="3"/>
                  <a:pt x="89" y="3"/>
                </a:cubicBezTo>
                <a:cubicBezTo>
                  <a:pt x="89" y="4"/>
                  <a:pt x="89" y="4"/>
                  <a:pt x="89" y="4"/>
                </a:cubicBezTo>
                <a:cubicBezTo>
                  <a:pt x="90" y="4"/>
                  <a:pt x="90" y="4"/>
                  <a:pt x="90" y="5"/>
                </a:cubicBezTo>
                <a:cubicBezTo>
                  <a:pt x="90" y="5"/>
                  <a:pt x="91" y="5"/>
                  <a:pt x="91" y="5"/>
                </a:cubicBezTo>
                <a:cubicBezTo>
                  <a:pt x="91" y="5"/>
                  <a:pt x="92" y="5"/>
                  <a:pt x="92" y="5"/>
                </a:cubicBezTo>
                <a:cubicBezTo>
                  <a:pt x="92" y="5"/>
                  <a:pt x="93" y="5"/>
                  <a:pt x="93" y="6"/>
                </a:cubicBezTo>
                <a:cubicBezTo>
                  <a:pt x="93" y="6"/>
                  <a:pt x="93" y="6"/>
                  <a:pt x="93" y="6"/>
                </a:cubicBezTo>
                <a:cubicBezTo>
                  <a:pt x="94" y="6"/>
                  <a:pt x="94" y="6"/>
                  <a:pt x="94" y="6"/>
                </a:cubicBezTo>
                <a:cubicBezTo>
                  <a:pt x="94" y="6"/>
                  <a:pt x="94" y="6"/>
                  <a:pt x="95" y="6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7"/>
                  <a:pt x="96" y="7"/>
                  <a:pt x="96" y="7"/>
                </a:cubicBezTo>
                <a:cubicBezTo>
                  <a:pt x="96" y="7"/>
                  <a:pt x="96" y="7"/>
                  <a:pt x="96" y="7"/>
                </a:cubicBezTo>
                <a:cubicBezTo>
                  <a:pt x="96" y="7"/>
                  <a:pt x="96" y="7"/>
                  <a:pt x="96" y="7"/>
                </a:cubicBezTo>
                <a:cubicBezTo>
                  <a:pt x="96" y="7"/>
                  <a:pt x="96" y="7"/>
                  <a:pt x="96" y="7"/>
                </a:cubicBezTo>
                <a:cubicBezTo>
                  <a:pt x="97" y="7"/>
                  <a:pt x="97" y="7"/>
                  <a:pt x="97" y="7"/>
                </a:cubicBezTo>
                <a:cubicBezTo>
                  <a:pt x="97" y="7"/>
                  <a:pt x="97" y="7"/>
                  <a:pt x="97" y="7"/>
                </a:cubicBezTo>
                <a:cubicBezTo>
                  <a:pt x="98" y="7"/>
                  <a:pt x="98" y="7"/>
                  <a:pt x="98" y="7"/>
                </a:cubicBezTo>
                <a:cubicBezTo>
                  <a:pt x="99" y="7"/>
                  <a:pt x="99" y="7"/>
                  <a:pt x="100" y="7"/>
                </a:cubicBezTo>
                <a:cubicBezTo>
                  <a:pt x="100" y="7"/>
                  <a:pt x="101" y="7"/>
                  <a:pt x="101" y="7"/>
                </a:cubicBezTo>
                <a:cubicBezTo>
                  <a:pt x="102" y="7"/>
                  <a:pt x="102" y="7"/>
                  <a:pt x="103" y="7"/>
                </a:cubicBezTo>
                <a:cubicBezTo>
                  <a:pt x="103" y="7"/>
                  <a:pt x="104" y="7"/>
                  <a:pt x="104" y="7"/>
                </a:cubicBezTo>
                <a:cubicBezTo>
                  <a:pt x="105" y="7"/>
                  <a:pt x="105" y="7"/>
                  <a:pt x="106" y="7"/>
                </a:cubicBezTo>
                <a:cubicBezTo>
                  <a:pt x="106" y="7"/>
                  <a:pt x="106" y="7"/>
                  <a:pt x="107" y="7"/>
                </a:cubicBezTo>
                <a:cubicBezTo>
                  <a:pt x="107" y="7"/>
                  <a:pt x="107" y="7"/>
                  <a:pt x="108" y="7"/>
                </a:cubicBezTo>
                <a:cubicBezTo>
                  <a:pt x="108" y="7"/>
                  <a:pt x="108" y="7"/>
                  <a:pt x="109" y="7"/>
                </a:cubicBezTo>
                <a:cubicBezTo>
                  <a:pt x="109" y="7"/>
                  <a:pt x="109" y="7"/>
                  <a:pt x="109" y="7"/>
                </a:cubicBezTo>
                <a:cubicBezTo>
                  <a:pt x="109" y="7"/>
                  <a:pt x="110" y="7"/>
                  <a:pt x="110" y="7"/>
                </a:cubicBezTo>
                <a:cubicBezTo>
                  <a:pt x="110" y="7"/>
                  <a:pt x="110" y="7"/>
                  <a:pt x="110" y="7"/>
                </a:cubicBezTo>
                <a:cubicBezTo>
                  <a:pt x="110" y="7"/>
                  <a:pt x="110" y="7"/>
                  <a:pt x="110" y="7"/>
                </a:cubicBezTo>
                <a:cubicBezTo>
                  <a:pt x="111" y="7"/>
                  <a:pt x="111" y="7"/>
                  <a:pt x="111" y="7"/>
                </a:cubicBezTo>
                <a:cubicBezTo>
                  <a:pt x="111" y="7"/>
                  <a:pt x="111" y="7"/>
                  <a:pt x="111" y="7"/>
                </a:cubicBezTo>
                <a:cubicBezTo>
                  <a:pt x="111" y="7"/>
                  <a:pt x="111" y="7"/>
                  <a:pt x="111" y="7"/>
                </a:cubicBezTo>
                <a:cubicBezTo>
                  <a:pt x="111" y="7"/>
                  <a:pt x="112" y="7"/>
                  <a:pt x="112" y="7"/>
                </a:cubicBezTo>
                <a:cubicBezTo>
                  <a:pt x="112" y="7"/>
                  <a:pt x="112" y="7"/>
                  <a:pt x="112" y="7"/>
                </a:cubicBezTo>
                <a:cubicBezTo>
                  <a:pt x="112" y="7"/>
                  <a:pt x="113" y="7"/>
                  <a:pt x="113" y="7"/>
                </a:cubicBezTo>
                <a:cubicBezTo>
                  <a:pt x="113" y="8"/>
                  <a:pt x="113" y="8"/>
                  <a:pt x="113" y="8"/>
                </a:cubicBezTo>
                <a:cubicBezTo>
                  <a:pt x="114" y="8"/>
                  <a:pt x="114" y="8"/>
                  <a:pt x="114" y="8"/>
                </a:cubicBezTo>
                <a:cubicBezTo>
                  <a:pt x="114" y="8"/>
                  <a:pt x="114" y="8"/>
                  <a:pt x="114" y="8"/>
                </a:cubicBezTo>
                <a:cubicBezTo>
                  <a:pt x="115" y="8"/>
                  <a:pt x="115" y="8"/>
                  <a:pt x="115" y="8"/>
                </a:cubicBezTo>
                <a:cubicBezTo>
                  <a:pt x="115" y="8"/>
                  <a:pt x="115" y="8"/>
                  <a:pt x="115" y="8"/>
                </a:cubicBezTo>
                <a:cubicBezTo>
                  <a:pt x="116" y="8"/>
                  <a:pt x="116" y="8"/>
                  <a:pt x="116" y="8"/>
                </a:cubicBezTo>
                <a:cubicBezTo>
                  <a:pt x="116" y="8"/>
                  <a:pt x="116" y="8"/>
                  <a:pt x="116" y="8"/>
                </a:cubicBezTo>
                <a:cubicBezTo>
                  <a:pt x="116" y="8"/>
                  <a:pt x="116" y="8"/>
                  <a:pt x="116" y="8"/>
                </a:cubicBezTo>
                <a:cubicBezTo>
                  <a:pt x="116" y="8"/>
                  <a:pt x="116" y="8"/>
                  <a:pt x="117" y="8"/>
                </a:cubicBezTo>
                <a:cubicBezTo>
                  <a:pt x="117" y="8"/>
                  <a:pt x="117" y="8"/>
                  <a:pt x="117" y="8"/>
                </a:cubicBezTo>
                <a:cubicBezTo>
                  <a:pt x="117" y="8"/>
                  <a:pt x="117" y="8"/>
                  <a:pt x="118" y="8"/>
                </a:cubicBezTo>
                <a:cubicBezTo>
                  <a:pt x="118" y="8"/>
                  <a:pt x="118" y="8"/>
                  <a:pt x="118" y="8"/>
                </a:cubicBezTo>
                <a:cubicBezTo>
                  <a:pt x="119" y="8"/>
                  <a:pt x="119" y="9"/>
                  <a:pt x="119" y="9"/>
                </a:cubicBezTo>
                <a:cubicBezTo>
                  <a:pt x="119" y="9"/>
                  <a:pt x="119" y="9"/>
                  <a:pt x="120" y="9"/>
                </a:cubicBezTo>
                <a:cubicBezTo>
                  <a:pt x="120" y="9"/>
                  <a:pt x="120" y="10"/>
                  <a:pt x="120" y="10"/>
                </a:cubicBezTo>
                <a:cubicBezTo>
                  <a:pt x="120" y="10"/>
                  <a:pt x="120" y="10"/>
                  <a:pt x="120" y="10"/>
                </a:cubicBezTo>
                <a:cubicBezTo>
                  <a:pt x="120" y="10"/>
                  <a:pt x="121" y="10"/>
                  <a:pt x="121" y="10"/>
                </a:cubicBezTo>
                <a:cubicBezTo>
                  <a:pt x="121" y="11"/>
                  <a:pt x="121" y="11"/>
                  <a:pt x="121" y="11"/>
                </a:cubicBezTo>
                <a:cubicBezTo>
                  <a:pt x="121" y="11"/>
                  <a:pt x="121" y="11"/>
                  <a:pt x="122" y="11"/>
                </a:cubicBezTo>
                <a:cubicBezTo>
                  <a:pt x="122" y="11"/>
                  <a:pt x="122" y="11"/>
                  <a:pt x="122" y="11"/>
                </a:cubicBezTo>
                <a:cubicBezTo>
                  <a:pt x="122" y="11"/>
                  <a:pt x="122" y="11"/>
                  <a:pt x="123" y="12"/>
                </a:cubicBezTo>
                <a:cubicBezTo>
                  <a:pt x="123" y="12"/>
                  <a:pt x="123" y="12"/>
                  <a:pt x="123" y="12"/>
                </a:cubicBezTo>
                <a:cubicBezTo>
                  <a:pt x="123" y="12"/>
                  <a:pt x="123" y="12"/>
                  <a:pt x="123" y="12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5" y="12"/>
                  <a:pt x="125" y="12"/>
                  <a:pt x="125" y="12"/>
                </a:cubicBezTo>
                <a:cubicBezTo>
                  <a:pt x="125" y="12"/>
                  <a:pt x="125" y="12"/>
                  <a:pt x="125" y="12"/>
                </a:cubicBezTo>
                <a:cubicBezTo>
                  <a:pt x="125" y="12"/>
                  <a:pt x="125" y="12"/>
                  <a:pt x="126" y="12"/>
                </a:cubicBezTo>
                <a:cubicBezTo>
                  <a:pt x="126" y="12"/>
                  <a:pt x="126" y="12"/>
                  <a:pt x="126" y="12"/>
                </a:cubicBezTo>
                <a:cubicBezTo>
                  <a:pt x="127" y="11"/>
                  <a:pt x="127" y="11"/>
                  <a:pt x="127" y="11"/>
                </a:cubicBezTo>
                <a:cubicBezTo>
                  <a:pt x="128" y="11"/>
                  <a:pt x="128" y="11"/>
                  <a:pt x="128" y="12"/>
                </a:cubicBezTo>
                <a:cubicBezTo>
                  <a:pt x="128" y="12"/>
                  <a:pt x="129" y="12"/>
                  <a:pt x="129" y="12"/>
                </a:cubicBezTo>
                <a:cubicBezTo>
                  <a:pt x="129" y="12"/>
                  <a:pt x="129" y="12"/>
                  <a:pt x="130" y="12"/>
                </a:cubicBezTo>
                <a:cubicBezTo>
                  <a:pt x="130" y="12"/>
                  <a:pt x="130" y="12"/>
                  <a:pt x="130" y="12"/>
                </a:cubicBezTo>
                <a:cubicBezTo>
                  <a:pt x="130" y="12"/>
                  <a:pt x="130" y="12"/>
                  <a:pt x="131" y="12"/>
                </a:cubicBezTo>
                <a:cubicBezTo>
                  <a:pt x="131" y="12"/>
                  <a:pt x="131" y="12"/>
                  <a:pt x="131" y="12"/>
                </a:cubicBezTo>
                <a:cubicBezTo>
                  <a:pt x="131" y="12"/>
                  <a:pt x="132" y="12"/>
                  <a:pt x="132" y="12"/>
                </a:cubicBezTo>
                <a:cubicBezTo>
                  <a:pt x="132" y="12"/>
                  <a:pt x="132" y="12"/>
                  <a:pt x="132" y="12"/>
                </a:cubicBezTo>
                <a:cubicBezTo>
                  <a:pt x="132" y="12"/>
                  <a:pt x="132" y="12"/>
                  <a:pt x="133" y="12"/>
                </a:cubicBezTo>
                <a:cubicBezTo>
                  <a:pt x="133" y="12"/>
                  <a:pt x="133" y="12"/>
                  <a:pt x="133" y="13"/>
                </a:cubicBezTo>
                <a:cubicBezTo>
                  <a:pt x="133" y="13"/>
                  <a:pt x="134" y="13"/>
                  <a:pt x="134" y="13"/>
                </a:cubicBezTo>
                <a:cubicBezTo>
                  <a:pt x="134" y="13"/>
                  <a:pt x="134" y="13"/>
                  <a:pt x="134" y="13"/>
                </a:cubicBezTo>
                <a:cubicBezTo>
                  <a:pt x="135" y="13"/>
                  <a:pt x="135" y="13"/>
                  <a:pt x="135" y="13"/>
                </a:cubicBezTo>
                <a:cubicBezTo>
                  <a:pt x="135" y="13"/>
                  <a:pt x="136" y="13"/>
                  <a:pt x="136" y="13"/>
                </a:cubicBezTo>
                <a:cubicBezTo>
                  <a:pt x="136" y="13"/>
                  <a:pt x="136" y="13"/>
                  <a:pt x="137" y="13"/>
                </a:cubicBezTo>
                <a:cubicBezTo>
                  <a:pt x="137" y="13"/>
                  <a:pt x="137" y="13"/>
                  <a:pt x="137" y="13"/>
                </a:cubicBezTo>
                <a:cubicBezTo>
                  <a:pt x="138" y="13"/>
                  <a:pt x="138" y="13"/>
                  <a:pt x="138" y="13"/>
                </a:cubicBezTo>
                <a:cubicBezTo>
                  <a:pt x="139" y="13"/>
                  <a:pt x="139" y="13"/>
                  <a:pt x="139" y="13"/>
                </a:cubicBezTo>
                <a:cubicBezTo>
                  <a:pt x="139" y="13"/>
                  <a:pt x="140" y="13"/>
                  <a:pt x="140" y="13"/>
                </a:cubicBezTo>
                <a:cubicBezTo>
                  <a:pt x="140" y="13"/>
                  <a:pt x="140" y="13"/>
                  <a:pt x="140" y="13"/>
                </a:cubicBezTo>
                <a:cubicBezTo>
                  <a:pt x="141" y="13"/>
                  <a:pt x="141" y="13"/>
                  <a:pt x="141" y="13"/>
                </a:cubicBezTo>
                <a:cubicBezTo>
                  <a:pt x="141" y="13"/>
                  <a:pt x="142" y="13"/>
                  <a:pt x="142" y="13"/>
                </a:cubicBezTo>
                <a:cubicBezTo>
                  <a:pt x="142" y="14"/>
                  <a:pt x="142" y="14"/>
                  <a:pt x="142" y="14"/>
                </a:cubicBezTo>
                <a:cubicBezTo>
                  <a:pt x="143" y="14"/>
                  <a:pt x="143" y="14"/>
                  <a:pt x="143" y="14"/>
                </a:cubicBezTo>
                <a:cubicBezTo>
                  <a:pt x="143" y="14"/>
                  <a:pt x="144" y="14"/>
                  <a:pt x="144" y="14"/>
                </a:cubicBezTo>
                <a:cubicBezTo>
                  <a:pt x="144" y="14"/>
                  <a:pt x="144" y="14"/>
                  <a:pt x="145" y="14"/>
                </a:cubicBezTo>
                <a:cubicBezTo>
                  <a:pt x="145" y="14"/>
                  <a:pt x="145" y="14"/>
                  <a:pt x="145" y="14"/>
                </a:cubicBezTo>
                <a:cubicBezTo>
                  <a:pt x="145" y="14"/>
                  <a:pt x="145" y="14"/>
                  <a:pt x="145" y="14"/>
                </a:cubicBezTo>
                <a:cubicBezTo>
                  <a:pt x="145" y="14"/>
                  <a:pt x="145" y="14"/>
                  <a:pt x="145" y="14"/>
                </a:cubicBezTo>
                <a:cubicBezTo>
                  <a:pt x="146" y="14"/>
                  <a:pt x="146" y="14"/>
                  <a:pt x="146" y="14"/>
                </a:cubicBezTo>
                <a:cubicBezTo>
                  <a:pt x="146" y="14"/>
                  <a:pt x="146" y="14"/>
                  <a:pt x="146" y="14"/>
                </a:cubicBezTo>
                <a:cubicBezTo>
                  <a:pt x="146" y="14"/>
                  <a:pt x="146" y="14"/>
                  <a:pt x="146" y="14"/>
                </a:cubicBezTo>
                <a:cubicBezTo>
                  <a:pt x="146" y="14"/>
                  <a:pt x="147" y="14"/>
                  <a:pt x="147" y="14"/>
                </a:cubicBezTo>
                <a:cubicBezTo>
                  <a:pt x="147" y="14"/>
                  <a:pt x="147" y="14"/>
                  <a:pt x="147" y="14"/>
                </a:cubicBezTo>
                <a:cubicBezTo>
                  <a:pt x="147" y="14"/>
                  <a:pt x="147" y="14"/>
                  <a:pt x="147" y="14"/>
                </a:cubicBezTo>
                <a:cubicBezTo>
                  <a:pt x="147" y="14"/>
                  <a:pt x="147" y="14"/>
                  <a:pt x="147" y="14"/>
                </a:cubicBezTo>
                <a:cubicBezTo>
                  <a:pt x="147" y="14"/>
                  <a:pt x="147" y="14"/>
                  <a:pt x="148" y="14"/>
                </a:cubicBezTo>
                <a:cubicBezTo>
                  <a:pt x="148" y="14"/>
                  <a:pt x="148" y="14"/>
                  <a:pt x="148" y="14"/>
                </a:cubicBezTo>
                <a:cubicBezTo>
                  <a:pt x="148" y="15"/>
                  <a:pt x="148" y="15"/>
                  <a:pt x="149" y="15"/>
                </a:cubicBezTo>
                <a:cubicBezTo>
                  <a:pt x="149" y="15"/>
                  <a:pt x="149" y="15"/>
                  <a:pt x="150" y="15"/>
                </a:cubicBezTo>
                <a:cubicBezTo>
                  <a:pt x="150" y="15"/>
                  <a:pt x="150" y="15"/>
                  <a:pt x="150" y="15"/>
                </a:cubicBezTo>
                <a:cubicBezTo>
                  <a:pt x="151" y="15"/>
                  <a:pt x="151" y="15"/>
                  <a:pt x="151" y="15"/>
                </a:cubicBezTo>
                <a:cubicBezTo>
                  <a:pt x="152" y="15"/>
                  <a:pt x="152" y="16"/>
                  <a:pt x="153" y="16"/>
                </a:cubicBezTo>
                <a:cubicBezTo>
                  <a:pt x="153" y="16"/>
                  <a:pt x="154" y="16"/>
                  <a:pt x="154" y="16"/>
                </a:cubicBezTo>
                <a:cubicBezTo>
                  <a:pt x="155" y="16"/>
                  <a:pt x="155" y="16"/>
                  <a:pt x="156" y="16"/>
                </a:cubicBezTo>
                <a:cubicBezTo>
                  <a:pt x="156" y="16"/>
                  <a:pt x="157" y="17"/>
                  <a:pt x="157" y="17"/>
                </a:cubicBezTo>
                <a:cubicBezTo>
                  <a:pt x="157" y="17"/>
                  <a:pt x="158" y="17"/>
                  <a:pt x="158" y="17"/>
                </a:cubicBezTo>
                <a:cubicBezTo>
                  <a:pt x="158" y="17"/>
                  <a:pt x="158" y="17"/>
                  <a:pt x="158" y="17"/>
                </a:cubicBezTo>
                <a:cubicBezTo>
                  <a:pt x="158" y="17"/>
                  <a:pt x="158" y="17"/>
                  <a:pt x="158" y="17"/>
                </a:cubicBezTo>
                <a:cubicBezTo>
                  <a:pt x="159" y="17"/>
                  <a:pt x="159" y="17"/>
                  <a:pt x="159" y="17"/>
                </a:cubicBezTo>
                <a:cubicBezTo>
                  <a:pt x="159" y="17"/>
                  <a:pt x="159" y="17"/>
                  <a:pt x="159" y="17"/>
                </a:cubicBezTo>
                <a:cubicBezTo>
                  <a:pt x="159" y="17"/>
                  <a:pt x="160" y="17"/>
                  <a:pt x="160" y="17"/>
                </a:cubicBezTo>
                <a:cubicBezTo>
                  <a:pt x="160" y="17"/>
                  <a:pt x="160" y="17"/>
                  <a:pt x="160" y="17"/>
                </a:cubicBezTo>
                <a:cubicBezTo>
                  <a:pt x="160" y="17"/>
                  <a:pt x="161" y="17"/>
                  <a:pt x="161" y="17"/>
                </a:cubicBezTo>
                <a:cubicBezTo>
                  <a:pt x="161" y="17"/>
                  <a:pt x="161" y="17"/>
                  <a:pt x="162" y="17"/>
                </a:cubicBezTo>
                <a:cubicBezTo>
                  <a:pt x="162" y="17"/>
                  <a:pt x="162" y="17"/>
                  <a:pt x="162" y="17"/>
                </a:cubicBezTo>
                <a:cubicBezTo>
                  <a:pt x="163" y="17"/>
                  <a:pt x="163" y="17"/>
                  <a:pt x="163" y="17"/>
                </a:cubicBezTo>
                <a:cubicBezTo>
                  <a:pt x="163" y="17"/>
                  <a:pt x="164" y="17"/>
                  <a:pt x="164" y="17"/>
                </a:cubicBezTo>
                <a:cubicBezTo>
                  <a:pt x="164" y="17"/>
                  <a:pt x="164" y="17"/>
                  <a:pt x="164" y="17"/>
                </a:cubicBezTo>
                <a:cubicBezTo>
                  <a:pt x="164" y="17"/>
                  <a:pt x="164" y="18"/>
                  <a:pt x="164" y="18"/>
                </a:cubicBezTo>
                <a:cubicBezTo>
                  <a:pt x="164" y="18"/>
                  <a:pt x="164" y="18"/>
                  <a:pt x="164" y="18"/>
                </a:cubicBezTo>
                <a:cubicBezTo>
                  <a:pt x="164" y="18"/>
                  <a:pt x="164" y="18"/>
                  <a:pt x="164" y="18"/>
                </a:cubicBezTo>
                <a:cubicBezTo>
                  <a:pt x="164" y="19"/>
                  <a:pt x="163" y="19"/>
                  <a:pt x="163" y="20"/>
                </a:cubicBezTo>
                <a:cubicBezTo>
                  <a:pt x="163" y="20"/>
                  <a:pt x="163" y="20"/>
                  <a:pt x="163" y="20"/>
                </a:cubicBezTo>
                <a:cubicBezTo>
                  <a:pt x="163" y="21"/>
                  <a:pt x="163" y="21"/>
                  <a:pt x="163" y="22"/>
                </a:cubicBezTo>
                <a:cubicBezTo>
                  <a:pt x="163" y="22"/>
                  <a:pt x="163" y="22"/>
                  <a:pt x="164" y="23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2317986" y="2598469"/>
            <a:ext cx="820579" cy="727933"/>
          </a:xfrm>
          <a:custGeom>
            <a:avLst/>
            <a:gdLst>
              <a:gd name="T0" fmla="*/ 150 w 157"/>
              <a:gd name="T1" fmla="*/ 109 h 139"/>
              <a:gd name="T2" fmla="*/ 139 w 157"/>
              <a:gd name="T3" fmla="*/ 118 h 139"/>
              <a:gd name="T4" fmla="*/ 141 w 157"/>
              <a:gd name="T5" fmla="*/ 123 h 139"/>
              <a:gd name="T6" fmla="*/ 133 w 157"/>
              <a:gd name="T7" fmla="*/ 128 h 139"/>
              <a:gd name="T8" fmla="*/ 127 w 157"/>
              <a:gd name="T9" fmla="*/ 134 h 139"/>
              <a:gd name="T10" fmla="*/ 112 w 157"/>
              <a:gd name="T11" fmla="*/ 139 h 139"/>
              <a:gd name="T12" fmla="*/ 102 w 157"/>
              <a:gd name="T13" fmla="*/ 137 h 139"/>
              <a:gd name="T14" fmla="*/ 94 w 157"/>
              <a:gd name="T15" fmla="*/ 133 h 139"/>
              <a:gd name="T16" fmla="*/ 82 w 157"/>
              <a:gd name="T17" fmla="*/ 135 h 139"/>
              <a:gd name="T18" fmla="*/ 76 w 157"/>
              <a:gd name="T19" fmla="*/ 135 h 139"/>
              <a:gd name="T20" fmla="*/ 63 w 157"/>
              <a:gd name="T21" fmla="*/ 134 h 139"/>
              <a:gd name="T22" fmla="*/ 70 w 157"/>
              <a:gd name="T23" fmla="*/ 122 h 139"/>
              <a:gd name="T24" fmla="*/ 64 w 157"/>
              <a:gd name="T25" fmla="*/ 118 h 139"/>
              <a:gd name="T26" fmla="*/ 49 w 157"/>
              <a:gd name="T27" fmla="*/ 119 h 139"/>
              <a:gd name="T28" fmla="*/ 35 w 157"/>
              <a:gd name="T29" fmla="*/ 122 h 139"/>
              <a:gd name="T30" fmla="*/ 23 w 157"/>
              <a:gd name="T31" fmla="*/ 130 h 139"/>
              <a:gd name="T32" fmla="*/ 18 w 157"/>
              <a:gd name="T33" fmla="*/ 122 h 139"/>
              <a:gd name="T34" fmla="*/ 22 w 157"/>
              <a:gd name="T35" fmla="*/ 112 h 139"/>
              <a:gd name="T36" fmla="*/ 21 w 157"/>
              <a:gd name="T37" fmla="*/ 105 h 139"/>
              <a:gd name="T38" fmla="*/ 26 w 157"/>
              <a:gd name="T39" fmla="*/ 99 h 139"/>
              <a:gd name="T40" fmla="*/ 30 w 157"/>
              <a:gd name="T41" fmla="*/ 96 h 139"/>
              <a:gd name="T42" fmla="*/ 21 w 157"/>
              <a:gd name="T43" fmla="*/ 92 h 139"/>
              <a:gd name="T44" fmla="*/ 24 w 157"/>
              <a:gd name="T45" fmla="*/ 86 h 139"/>
              <a:gd name="T46" fmla="*/ 29 w 157"/>
              <a:gd name="T47" fmla="*/ 81 h 139"/>
              <a:gd name="T48" fmla="*/ 24 w 157"/>
              <a:gd name="T49" fmla="*/ 81 h 139"/>
              <a:gd name="T50" fmla="*/ 16 w 157"/>
              <a:gd name="T51" fmla="*/ 87 h 139"/>
              <a:gd name="T52" fmla="*/ 11 w 157"/>
              <a:gd name="T53" fmla="*/ 83 h 139"/>
              <a:gd name="T54" fmla="*/ 18 w 157"/>
              <a:gd name="T55" fmla="*/ 71 h 139"/>
              <a:gd name="T56" fmla="*/ 13 w 157"/>
              <a:gd name="T57" fmla="*/ 71 h 139"/>
              <a:gd name="T58" fmla="*/ 10 w 157"/>
              <a:gd name="T59" fmla="*/ 65 h 139"/>
              <a:gd name="T60" fmla="*/ 5 w 157"/>
              <a:gd name="T61" fmla="*/ 59 h 139"/>
              <a:gd name="T62" fmla="*/ 0 w 157"/>
              <a:gd name="T63" fmla="*/ 57 h 139"/>
              <a:gd name="T64" fmla="*/ 4 w 157"/>
              <a:gd name="T65" fmla="*/ 47 h 139"/>
              <a:gd name="T66" fmla="*/ 13 w 157"/>
              <a:gd name="T67" fmla="*/ 39 h 139"/>
              <a:gd name="T68" fmla="*/ 23 w 157"/>
              <a:gd name="T69" fmla="*/ 37 h 139"/>
              <a:gd name="T70" fmla="*/ 28 w 157"/>
              <a:gd name="T71" fmla="*/ 31 h 139"/>
              <a:gd name="T72" fmla="*/ 39 w 157"/>
              <a:gd name="T73" fmla="*/ 33 h 139"/>
              <a:gd name="T74" fmla="*/ 60 w 157"/>
              <a:gd name="T75" fmla="*/ 27 h 139"/>
              <a:gd name="T76" fmla="*/ 69 w 157"/>
              <a:gd name="T77" fmla="*/ 28 h 139"/>
              <a:gd name="T78" fmla="*/ 63 w 157"/>
              <a:gd name="T79" fmla="*/ 22 h 139"/>
              <a:gd name="T80" fmla="*/ 69 w 157"/>
              <a:gd name="T81" fmla="*/ 15 h 139"/>
              <a:gd name="T82" fmla="*/ 86 w 157"/>
              <a:gd name="T83" fmla="*/ 5 h 139"/>
              <a:gd name="T84" fmla="*/ 98 w 157"/>
              <a:gd name="T85" fmla="*/ 5 h 139"/>
              <a:gd name="T86" fmla="*/ 109 w 157"/>
              <a:gd name="T87" fmla="*/ 4 h 139"/>
              <a:gd name="T88" fmla="*/ 117 w 157"/>
              <a:gd name="T89" fmla="*/ 5 h 139"/>
              <a:gd name="T90" fmla="*/ 136 w 157"/>
              <a:gd name="T91" fmla="*/ 17 h 139"/>
              <a:gd name="T92" fmla="*/ 142 w 157"/>
              <a:gd name="T93" fmla="*/ 21 h 139"/>
              <a:gd name="T94" fmla="*/ 136 w 157"/>
              <a:gd name="T95" fmla="*/ 25 h 139"/>
              <a:gd name="T96" fmla="*/ 136 w 157"/>
              <a:gd name="T97" fmla="*/ 30 h 139"/>
              <a:gd name="T98" fmla="*/ 140 w 157"/>
              <a:gd name="T99" fmla="*/ 36 h 139"/>
              <a:gd name="T100" fmla="*/ 146 w 157"/>
              <a:gd name="T101" fmla="*/ 46 h 139"/>
              <a:gd name="T102" fmla="*/ 154 w 157"/>
              <a:gd name="T103" fmla="*/ 47 h 139"/>
              <a:gd name="T104" fmla="*/ 146 w 157"/>
              <a:gd name="T105" fmla="*/ 51 h 139"/>
              <a:gd name="T106" fmla="*/ 148 w 157"/>
              <a:gd name="T107" fmla="*/ 56 h 139"/>
              <a:gd name="T108" fmla="*/ 152 w 157"/>
              <a:gd name="T109" fmla="*/ 62 h 139"/>
              <a:gd name="T110" fmla="*/ 151 w 157"/>
              <a:gd name="T111" fmla="*/ 69 h 139"/>
              <a:gd name="T112" fmla="*/ 139 w 157"/>
              <a:gd name="T113" fmla="*/ 76 h 139"/>
              <a:gd name="T114" fmla="*/ 137 w 157"/>
              <a:gd name="T115" fmla="*/ 87 h 139"/>
              <a:gd name="T116" fmla="*/ 144 w 157"/>
              <a:gd name="T117" fmla="*/ 90 h 139"/>
              <a:gd name="T118" fmla="*/ 152 w 157"/>
              <a:gd name="T119" fmla="*/ 92 h 139"/>
              <a:gd name="T120" fmla="*/ 150 w 157"/>
              <a:gd name="T121" fmla="*/ 98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7" h="139">
                <a:moveTo>
                  <a:pt x="157" y="102"/>
                </a:moveTo>
                <a:cubicBezTo>
                  <a:pt x="157" y="103"/>
                  <a:pt x="157" y="103"/>
                  <a:pt x="157" y="103"/>
                </a:cubicBezTo>
                <a:cubicBezTo>
                  <a:pt x="157" y="103"/>
                  <a:pt x="156" y="103"/>
                  <a:pt x="156" y="104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56" y="104"/>
                  <a:pt x="156" y="104"/>
                  <a:pt x="156" y="105"/>
                </a:cubicBezTo>
                <a:cubicBezTo>
                  <a:pt x="156" y="105"/>
                  <a:pt x="156" y="105"/>
                  <a:pt x="156" y="105"/>
                </a:cubicBezTo>
                <a:cubicBezTo>
                  <a:pt x="155" y="105"/>
                  <a:pt x="155" y="105"/>
                  <a:pt x="155" y="105"/>
                </a:cubicBezTo>
                <a:cubicBezTo>
                  <a:pt x="155" y="105"/>
                  <a:pt x="155" y="106"/>
                  <a:pt x="155" y="106"/>
                </a:cubicBezTo>
                <a:cubicBezTo>
                  <a:pt x="155" y="106"/>
                  <a:pt x="155" y="106"/>
                  <a:pt x="155" y="106"/>
                </a:cubicBezTo>
                <a:cubicBezTo>
                  <a:pt x="155" y="106"/>
                  <a:pt x="155" y="106"/>
                  <a:pt x="155" y="106"/>
                </a:cubicBezTo>
                <a:cubicBezTo>
                  <a:pt x="155" y="106"/>
                  <a:pt x="155" y="106"/>
                  <a:pt x="155" y="107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4" y="107"/>
                  <a:pt x="154" y="107"/>
                  <a:pt x="153" y="107"/>
                </a:cubicBezTo>
                <a:cubicBezTo>
                  <a:pt x="153" y="107"/>
                  <a:pt x="153" y="108"/>
                  <a:pt x="153" y="108"/>
                </a:cubicBezTo>
                <a:cubicBezTo>
                  <a:pt x="153" y="108"/>
                  <a:pt x="152" y="108"/>
                  <a:pt x="152" y="109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52" y="109"/>
                  <a:pt x="151" y="109"/>
                  <a:pt x="151" y="109"/>
                </a:cubicBezTo>
                <a:cubicBezTo>
                  <a:pt x="151" y="109"/>
                  <a:pt x="151" y="109"/>
                  <a:pt x="151" y="109"/>
                </a:cubicBezTo>
                <a:cubicBezTo>
                  <a:pt x="151" y="109"/>
                  <a:pt x="151" y="109"/>
                  <a:pt x="151" y="109"/>
                </a:cubicBezTo>
                <a:cubicBezTo>
                  <a:pt x="150" y="109"/>
                  <a:pt x="150" y="109"/>
                  <a:pt x="150" y="109"/>
                </a:cubicBezTo>
                <a:cubicBezTo>
                  <a:pt x="150" y="109"/>
                  <a:pt x="150" y="109"/>
                  <a:pt x="150" y="109"/>
                </a:cubicBezTo>
                <a:cubicBezTo>
                  <a:pt x="150" y="109"/>
                  <a:pt x="150" y="109"/>
                  <a:pt x="149" y="109"/>
                </a:cubicBezTo>
                <a:cubicBezTo>
                  <a:pt x="149" y="109"/>
                  <a:pt x="149" y="109"/>
                  <a:pt x="148" y="109"/>
                </a:cubicBezTo>
                <a:cubicBezTo>
                  <a:pt x="148" y="109"/>
                  <a:pt x="148" y="109"/>
                  <a:pt x="148" y="110"/>
                </a:cubicBezTo>
                <a:cubicBezTo>
                  <a:pt x="147" y="110"/>
                  <a:pt x="147" y="110"/>
                  <a:pt x="147" y="110"/>
                </a:cubicBezTo>
                <a:cubicBezTo>
                  <a:pt x="147" y="110"/>
                  <a:pt x="146" y="111"/>
                  <a:pt x="146" y="111"/>
                </a:cubicBezTo>
                <a:cubicBezTo>
                  <a:pt x="146" y="111"/>
                  <a:pt x="146" y="111"/>
                  <a:pt x="146" y="111"/>
                </a:cubicBezTo>
                <a:cubicBezTo>
                  <a:pt x="146" y="111"/>
                  <a:pt x="146" y="111"/>
                  <a:pt x="146" y="111"/>
                </a:cubicBezTo>
                <a:cubicBezTo>
                  <a:pt x="146" y="111"/>
                  <a:pt x="146" y="111"/>
                  <a:pt x="146" y="111"/>
                </a:cubicBezTo>
                <a:cubicBezTo>
                  <a:pt x="146" y="111"/>
                  <a:pt x="146" y="111"/>
                  <a:pt x="145" y="112"/>
                </a:cubicBezTo>
                <a:cubicBezTo>
                  <a:pt x="145" y="112"/>
                  <a:pt x="145" y="112"/>
                  <a:pt x="144" y="112"/>
                </a:cubicBezTo>
                <a:cubicBezTo>
                  <a:pt x="144" y="112"/>
                  <a:pt x="143" y="113"/>
                  <a:pt x="143" y="113"/>
                </a:cubicBezTo>
                <a:cubicBezTo>
                  <a:pt x="143" y="113"/>
                  <a:pt x="143" y="114"/>
                  <a:pt x="143" y="114"/>
                </a:cubicBezTo>
                <a:cubicBezTo>
                  <a:pt x="142" y="114"/>
                  <a:pt x="142" y="115"/>
                  <a:pt x="142" y="115"/>
                </a:cubicBezTo>
                <a:cubicBezTo>
                  <a:pt x="142" y="115"/>
                  <a:pt x="142" y="115"/>
                  <a:pt x="142" y="115"/>
                </a:cubicBezTo>
                <a:cubicBezTo>
                  <a:pt x="142" y="115"/>
                  <a:pt x="142" y="115"/>
                  <a:pt x="142" y="115"/>
                </a:cubicBezTo>
                <a:cubicBezTo>
                  <a:pt x="142" y="116"/>
                  <a:pt x="142" y="116"/>
                  <a:pt x="142" y="116"/>
                </a:cubicBezTo>
                <a:cubicBezTo>
                  <a:pt x="142" y="116"/>
                  <a:pt x="142" y="116"/>
                  <a:pt x="142" y="116"/>
                </a:cubicBezTo>
                <a:cubicBezTo>
                  <a:pt x="142" y="116"/>
                  <a:pt x="141" y="116"/>
                  <a:pt x="141" y="116"/>
                </a:cubicBezTo>
                <a:cubicBezTo>
                  <a:pt x="141" y="116"/>
                  <a:pt x="140" y="116"/>
                  <a:pt x="140" y="116"/>
                </a:cubicBezTo>
                <a:cubicBezTo>
                  <a:pt x="140" y="116"/>
                  <a:pt x="140" y="117"/>
                  <a:pt x="140" y="117"/>
                </a:cubicBezTo>
                <a:cubicBezTo>
                  <a:pt x="140" y="117"/>
                  <a:pt x="139" y="117"/>
                  <a:pt x="139" y="117"/>
                </a:cubicBezTo>
                <a:cubicBezTo>
                  <a:pt x="139" y="118"/>
                  <a:pt x="139" y="118"/>
                  <a:pt x="139" y="118"/>
                </a:cubicBezTo>
                <a:cubicBezTo>
                  <a:pt x="139" y="118"/>
                  <a:pt x="139" y="119"/>
                  <a:pt x="139" y="119"/>
                </a:cubicBezTo>
                <a:cubicBezTo>
                  <a:pt x="139" y="119"/>
                  <a:pt x="138" y="119"/>
                  <a:pt x="138" y="119"/>
                </a:cubicBezTo>
                <a:cubicBezTo>
                  <a:pt x="138" y="119"/>
                  <a:pt x="138" y="119"/>
                  <a:pt x="138" y="119"/>
                </a:cubicBezTo>
                <a:cubicBezTo>
                  <a:pt x="138" y="119"/>
                  <a:pt x="138" y="119"/>
                  <a:pt x="138" y="119"/>
                </a:cubicBezTo>
                <a:cubicBezTo>
                  <a:pt x="137" y="119"/>
                  <a:pt x="137" y="119"/>
                  <a:pt x="137" y="119"/>
                </a:cubicBezTo>
                <a:cubicBezTo>
                  <a:pt x="137" y="119"/>
                  <a:pt x="137" y="119"/>
                  <a:pt x="137" y="119"/>
                </a:cubicBezTo>
                <a:cubicBezTo>
                  <a:pt x="137" y="119"/>
                  <a:pt x="137" y="119"/>
                  <a:pt x="137" y="119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21"/>
                  <a:pt x="137" y="121"/>
                  <a:pt x="137" y="121"/>
                </a:cubicBezTo>
                <a:cubicBezTo>
                  <a:pt x="137" y="121"/>
                  <a:pt x="137" y="121"/>
                  <a:pt x="137" y="121"/>
                </a:cubicBezTo>
                <a:cubicBezTo>
                  <a:pt x="137" y="121"/>
                  <a:pt x="137" y="122"/>
                  <a:pt x="138" y="122"/>
                </a:cubicBezTo>
                <a:cubicBezTo>
                  <a:pt x="138" y="122"/>
                  <a:pt x="138" y="122"/>
                  <a:pt x="138" y="122"/>
                </a:cubicBezTo>
                <a:cubicBezTo>
                  <a:pt x="139" y="122"/>
                  <a:pt x="139" y="122"/>
                  <a:pt x="139" y="122"/>
                </a:cubicBezTo>
                <a:cubicBezTo>
                  <a:pt x="139" y="122"/>
                  <a:pt x="139" y="122"/>
                  <a:pt x="139" y="122"/>
                </a:cubicBezTo>
                <a:cubicBezTo>
                  <a:pt x="140" y="122"/>
                  <a:pt x="140" y="122"/>
                  <a:pt x="140" y="122"/>
                </a:cubicBezTo>
                <a:cubicBezTo>
                  <a:pt x="140" y="122"/>
                  <a:pt x="140" y="122"/>
                  <a:pt x="140" y="122"/>
                </a:cubicBezTo>
                <a:cubicBezTo>
                  <a:pt x="140" y="122"/>
                  <a:pt x="140" y="122"/>
                  <a:pt x="140" y="122"/>
                </a:cubicBezTo>
                <a:cubicBezTo>
                  <a:pt x="140" y="122"/>
                  <a:pt x="140" y="123"/>
                  <a:pt x="140" y="123"/>
                </a:cubicBezTo>
                <a:cubicBezTo>
                  <a:pt x="140" y="123"/>
                  <a:pt x="140" y="123"/>
                  <a:pt x="141" y="123"/>
                </a:cubicBezTo>
                <a:cubicBezTo>
                  <a:pt x="141" y="123"/>
                  <a:pt x="141" y="123"/>
                  <a:pt x="141" y="123"/>
                </a:cubicBezTo>
                <a:cubicBezTo>
                  <a:pt x="140" y="124"/>
                  <a:pt x="140" y="124"/>
                  <a:pt x="140" y="124"/>
                </a:cubicBezTo>
                <a:cubicBezTo>
                  <a:pt x="140" y="124"/>
                  <a:pt x="140" y="124"/>
                  <a:pt x="140" y="124"/>
                </a:cubicBezTo>
                <a:cubicBezTo>
                  <a:pt x="140" y="124"/>
                  <a:pt x="140" y="124"/>
                  <a:pt x="140" y="125"/>
                </a:cubicBezTo>
                <a:cubicBezTo>
                  <a:pt x="140" y="125"/>
                  <a:pt x="140" y="125"/>
                  <a:pt x="140" y="125"/>
                </a:cubicBezTo>
                <a:cubicBezTo>
                  <a:pt x="139" y="125"/>
                  <a:pt x="139" y="125"/>
                  <a:pt x="139" y="125"/>
                </a:cubicBezTo>
                <a:cubicBezTo>
                  <a:pt x="139" y="125"/>
                  <a:pt x="139" y="126"/>
                  <a:pt x="139" y="126"/>
                </a:cubicBezTo>
                <a:cubicBezTo>
                  <a:pt x="139" y="126"/>
                  <a:pt x="139" y="127"/>
                  <a:pt x="139" y="127"/>
                </a:cubicBezTo>
                <a:cubicBezTo>
                  <a:pt x="139" y="127"/>
                  <a:pt x="139" y="128"/>
                  <a:pt x="139" y="128"/>
                </a:cubicBezTo>
                <a:cubicBezTo>
                  <a:pt x="140" y="128"/>
                  <a:pt x="140" y="129"/>
                  <a:pt x="140" y="129"/>
                </a:cubicBezTo>
                <a:cubicBezTo>
                  <a:pt x="140" y="129"/>
                  <a:pt x="139" y="129"/>
                  <a:pt x="139" y="129"/>
                </a:cubicBezTo>
                <a:cubicBezTo>
                  <a:pt x="138" y="129"/>
                  <a:pt x="138" y="129"/>
                  <a:pt x="138" y="129"/>
                </a:cubicBezTo>
                <a:cubicBezTo>
                  <a:pt x="138" y="129"/>
                  <a:pt x="137" y="129"/>
                  <a:pt x="137" y="129"/>
                </a:cubicBezTo>
                <a:cubicBezTo>
                  <a:pt x="137" y="129"/>
                  <a:pt x="136" y="129"/>
                  <a:pt x="136" y="129"/>
                </a:cubicBezTo>
                <a:cubicBezTo>
                  <a:pt x="136" y="129"/>
                  <a:pt x="136" y="129"/>
                  <a:pt x="136" y="129"/>
                </a:cubicBezTo>
                <a:cubicBezTo>
                  <a:pt x="136" y="129"/>
                  <a:pt x="136" y="129"/>
                  <a:pt x="136" y="129"/>
                </a:cubicBezTo>
                <a:cubicBezTo>
                  <a:pt x="136" y="129"/>
                  <a:pt x="136" y="129"/>
                  <a:pt x="136" y="129"/>
                </a:cubicBezTo>
                <a:cubicBezTo>
                  <a:pt x="136" y="129"/>
                  <a:pt x="136" y="129"/>
                  <a:pt x="136" y="129"/>
                </a:cubicBezTo>
                <a:cubicBezTo>
                  <a:pt x="135" y="129"/>
                  <a:pt x="135" y="129"/>
                  <a:pt x="135" y="129"/>
                </a:cubicBezTo>
                <a:cubicBezTo>
                  <a:pt x="135" y="129"/>
                  <a:pt x="135" y="129"/>
                  <a:pt x="135" y="129"/>
                </a:cubicBezTo>
                <a:cubicBezTo>
                  <a:pt x="135" y="129"/>
                  <a:pt x="134" y="129"/>
                  <a:pt x="134" y="129"/>
                </a:cubicBezTo>
                <a:cubicBezTo>
                  <a:pt x="134" y="129"/>
                  <a:pt x="134" y="129"/>
                  <a:pt x="134" y="129"/>
                </a:cubicBezTo>
                <a:cubicBezTo>
                  <a:pt x="134" y="129"/>
                  <a:pt x="134" y="128"/>
                  <a:pt x="134" y="128"/>
                </a:cubicBezTo>
                <a:cubicBezTo>
                  <a:pt x="134" y="128"/>
                  <a:pt x="133" y="128"/>
                  <a:pt x="133" y="128"/>
                </a:cubicBezTo>
                <a:cubicBezTo>
                  <a:pt x="133" y="128"/>
                  <a:pt x="133" y="128"/>
                  <a:pt x="133" y="128"/>
                </a:cubicBezTo>
                <a:cubicBezTo>
                  <a:pt x="133" y="128"/>
                  <a:pt x="133" y="128"/>
                  <a:pt x="133" y="128"/>
                </a:cubicBezTo>
                <a:cubicBezTo>
                  <a:pt x="133" y="128"/>
                  <a:pt x="133" y="127"/>
                  <a:pt x="132" y="127"/>
                </a:cubicBezTo>
                <a:cubicBezTo>
                  <a:pt x="132" y="127"/>
                  <a:pt x="132" y="127"/>
                  <a:pt x="132" y="127"/>
                </a:cubicBezTo>
                <a:cubicBezTo>
                  <a:pt x="132" y="127"/>
                  <a:pt x="132" y="127"/>
                  <a:pt x="132" y="127"/>
                </a:cubicBezTo>
                <a:cubicBezTo>
                  <a:pt x="132" y="127"/>
                  <a:pt x="132" y="127"/>
                  <a:pt x="132" y="127"/>
                </a:cubicBezTo>
                <a:cubicBezTo>
                  <a:pt x="132" y="127"/>
                  <a:pt x="131" y="127"/>
                  <a:pt x="131" y="127"/>
                </a:cubicBezTo>
                <a:cubicBezTo>
                  <a:pt x="131" y="127"/>
                  <a:pt x="131" y="127"/>
                  <a:pt x="130" y="127"/>
                </a:cubicBezTo>
                <a:cubicBezTo>
                  <a:pt x="130" y="127"/>
                  <a:pt x="130" y="128"/>
                  <a:pt x="130" y="128"/>
                </a:cubicBezTo>
                <a:cubicBezTo>
                  <a:pt x="129" y="128"/>
                  <a:pt x="129" y="128"/>
                  <a:pt x="129" y="128"/>
                </a:cubicBezTo>
                <a:cubicBezTo>
                  <a:pt x="129" y="128"/>
                  <a:pt x="129" y="128"/>
                  <a:pt x="129" y="128"/>
                </a:cubicBezTo>
                <a:cubicBezTo>
                  <a:pt x="129" y="128"/>
                  <a:pt x="129" y="128"/>
                  <a:pt x="129" y="128"/>
                </a:cubicBezTo>
                <a:cubicBezTo>
                  <a:pt x="129" y="128"/>
                  <a:pt x="129" y="129"/>
                  <a:pt x="129" y="129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29" y="129"/>
                  <a:pt x="129" y="129"/>
                  <a:pt x="129" y="130"/>
                </a:cubicBezTo>
                <a:cubicBezTo>
                  <a:pt x="129" y="130"/>
                  <a:pt x="129" y="130"/>
                  <a:pt x="129" y="130"/>
                </a:cubicBezTo>
                <a:cubicBezTo>
                  <a:pt x="129" y="130"/>
                  <a:pt x="129" y="131"/>
                  <a:pt x="129" y="131"/>
                </a:cubicBezTo>
                <a:cubicBezTo>
                  <a:pt x="129" y="131"/>
                  <a:pt x="129" y="132"/>
                  <a:pt x="129" y="132"/>
                </a:cubicBezTo>
                <a:cubicBezTo>
                  <a:pt x="128" y="132"/>
                  <a:pt x="128" y="133"/>
                  <a:pt x="128" y="133"/>
                </a:cubicBezTo>
                <a:cubicBezTo>
                  <a:pt x="128" y="133"/>
                  <a:pt x="127" y="133"/>
                  <a:pt x="127" y="134"/>
                </a:cubicBezTo>
                <a:cubicBezTo>
                  <a:pt x="127" y="134"/>
                  <a:pt x="127" y="134"/>
                  <a:pt x="127" y="134"/>
                </a:cubicBezTo>
                <a:cubicBezTo>
                  <a:pt x="127" y="134"/>
                  <a:pt x="126" y="134"/>
                  <a:pt x="126" y="134"/>
                </a:cubicBezTo>
                <a:cubicBezTo>
                  <a:pt x="126" y="135"/>
                  <a:pt x="126" y="135"/>
                  <a:pt x="126" y="135"/>
                </a:cubicBezTo>
                <a:cubicBezTo>
                  <a:pt x="125" y="135"/>
                  <a:pt x="125" y="135"/>
                  <a:pt x="125" y="135"/>
                </a:cubicBezTo>
                <a:cubicBezTo>
                  <a:pt x="125" y="135"/>
                  <a:pt x="124" y="135"/>
                  <a:pt x="124" y="135"/>
                </a:cubicBezTo>
                <a:cubicBezTo>
                  <a:pt x="124" y="135"/>
                  <a:pt x="123" y="135"/>
                  <a:pt x="123" y="136"/>
                </a:cubicBezTo>
                <a:cubicBezTo>
                  <a:pt x="122" y="136"/>
                  <a:pt x="122" y="136"/>
                  <a:pt x="122" y="136"/>
                </a:cubicBezTo>
                <a:cubicBezTo>
                  <a:pt x="121" y="136"/>
                  <a:pt x="121" y="136"/>
                  <a:pt x="121" y="136"/>
                </a:cubicBezTo>
                <a:cubicBezTo>
                  <a:pt x="120" y="136"/>
                  <a:pt x="120" y="137"/>
                  <a:pt x="120" y="137"/>
                </a:cubicBezTo>
                <a:cubicBezTo>
                  <a:pt x="119" y="137"/>
                  <a:pt x="119" y="137"/>
                  <a:pt x="119" y="137"/>
                </a:cubicBezTo>
                <a:cubicBezTo>
                  <a:pt x="118" y="137"/>
                  <a:pt x="118" y="137"/>
                  <a:pt x="118" y="137"/>
                </a:cubicBezTo>
                <a:cubicBezTo>
                  <a:pt x="117" y="137"/>
                  <a:pt x="117" y="137"/>
                  <a:pt x="117" y="137"/>
                </a:cubicBezTo>
                <a:cubicBezTo>
                  <a:pt x="116" y="137"/>
                  <a:pt x="116" y="137"/>
                  <a:pt x="116" y="137"/>
                </a:cubicBezTo>
                <a:cubicBezTo>
                  <a:pt x="116" y="137"/>
                  <a:pt x="115" y="137"/>
                  <a:pt x="115" y="137"/>
                </a:cubicBezTo>
                <a:cubicBezTo>
                  <a:pt x="115" y="137"/>
                  <a:pt x="115" y="137"/>
                  <a:pt x="114" y="137"/>
                </a:cubicBezTo>
                <a:cubicBezTo>
                  <a:pt x="114" y="138"/>
                  <a:pt x="114" y="138"/>
                  <a:pt x="114" y="138"/>
                </a:cubicBezTo>
                <a:cubicBezTo>
                  <a:pt x="114" y="138"/>
                  <a:pt x="114" y="138"/>
                  <a:pt x="113" y="138"/>
                </a:cubicBezTo>
                <a:cubicBezTo>
                  <a:pt x="113" y="138"/>
                  <a:pt x="113" y="138"/>
                  <a:pt x="113" y="138"/>
                </a:cubicBezTo>
                <a:cubicBezTo>
                  <a:pt x="113" y="138"/>
                  <a:pt x="113" y="138"/>
                  <a:pt x="113" y="139"/>
                </a:cubicBezTo>
                <a:cubicBezTo>
                  <a:pt x="113" y="139"/>
                  <a:pt x="113" y="139"/>
                  <a:pt x="112" y="139"/>
                </a:cubicBezTo>
                <a:cubicBezTo>
                  <a:pt x="112" y="139"/>
                  <a:pt x="112" y="139"/>
                  <a:pt x="112" y="139"/>
                </a:cubicBezTo>
                <a:cubicBezTo>
                  <a:pt x="112" y="139"/>
                  <a:pt x="112" y="139"/>
                  <a:pt x="112" y="139"/>
                </a:cubicBezTo>
                <a:cubicBezTo>
                  <a:pt x="112" y="139"/>
                  <a:pt x="112" y="139"/>
                  <a:pt x="112" y="139"/>
                </a:cubicBezTo>
                <a:cubicBezTo>
                  <a:pt x="112" y="139"/>
                  <a:pt x="112" y="139"/>
                  <a:pt x="112" y="139"/>
                </a:cubicBezTo>
                <a:cubicBezTo>
                  <a:pt x="112" y="139"/>
                  <a:pt x="112" y="139"/>
                  <a:pt x="112" y="139"/>
                </a:cubicBezTo>
                <a:cubicBezTo>
                  <a:pt x="112" y="139"/>
                  <a:pt x="111" y="139"/>
                  <a:pt x="111" y="139"/>
                </a:cubicBezTo>
                <a:cubicBezTo>
                  <a:pt x="111" y="139"/>
                  <a:pt x="111" y="139"/>
                  <a:pt x="111" y="139"/>
                </a:cubicBezTo>
                <a:cubicBezTo>
                  <a:pt x="111" y="139"/>
                  <a:pt x="111" y="138"/>
                  <a:pt x="111" y="138"/>
                </a:cubicBezTo>
                <a:cubicBezTo>
                  <a:pt x="111" y="138"/>
                  <a:pt x="111" y="138"/>
                  <a:pt x="111" y="138"/>
                </a:cubicBezTo>
                <a:cubicBezTo>
                  <a:pt x="111" y="138"/>
                  <a:pt x="111" y="138"/>
                  <a:pt x="111" y="137"/>
                </a:cubicBezTo>
                <a:cubicBezTo>
                  <a:pt x="110" y="137"/>
                  <a:pt x="110" y="137"/>
                  <a:pt x="110" y="137"/>
                </a:cubicBezTo>
                <a:cubicBezTo>
                  <a:pt x="110" y="137"/>
                  <a:pt x="110" y="137"/>
                  <a:pt x="110" y="136"/>
                </a:cubicBezTo>
                <a:cubicBezTo>
                  <a:pt x="110" y="136"/>
                  <a:pt x="110" y="136"/>
                  <a:pt x="110" y="136"/>
                </a:cubicBezTo>
                <a:cubicBezTo>
                  <a:pt x="109" y="136"/>
                  <a:pt x="109" y="136"/>
                  <a:pt x="109" y="136"/>
                </a:cubicBezTo>
                <a:cubicBezTo>
                  <a:pt x="109" y="136"/>
                  <a:pt x="109" y="136"/>
                  <a:pt x="109" y="136"/>
                </a:cubicBezTo>
                <a:cubicBezTo>
                  <a:pt x="109" y="136"/>
                  <a:pt x="109" y="135"/>
                  <a:pt x="109" y="135"/>
                </a:cubicBezTo>
                <a:cubicBezTo>
                  <a:pt x="108" y="135"/>
                  <a:pt x="108" y="135"/>
                  <a:pt x="108" y="135"/>
                </a:cubicBezTo>
                <a:cubicBezTo>
                  <a:pt x="108" y="135"/>
                  <a:pt x="108" y="135"/>
                  <a:pt x="108" y="136"/>
                </a:cubicBezTo>
                <a:cubicBezTo>
                  <a:pt x="108" y="136"/>
                  <a:pt x="108" y="136"/>
                  <a:pt x="107" y="136"/>
                </a:cubicBezTo>
                <a:cubicBezTo>
                  <a:pt x="107" y="136"/>
                  <a:pt x="107" y="136"/>
                  <a:pt x="107" y="136"/>
                </a:cubicBezTo>
                <a:cubicBezTo>
                  <a:pt x="107" y="136"/>
                  <a:pt x="107" y="136"/>
                  <a:pt x="106" y="136"/>
                </a:cubicBezTo>
                <a:cubicBezTo>
                  <a:pt x="106" y="136"/>
                  <a:pt x="106" y="137"/>
                  <a:pt x="106" y="137"/>
                </a:cubicBezTo>
                <a:cubicBezTo>
                  <a:pt x="105" y="137"/>
                  <a:pt x="105" y="137"/>
                  <a:pt x="105" y="137"/>
                </a:cubicBezTo>
                <a:cubicBezTo>
                  <a:pt x="104" y="137"/>
                  <a:pt x="104" y="137"/>
                  <a:pt x="104" y="137"/>
                </a:cubicBezTo>
                <a:cubicBezTo>
                  <a:pt x="104" y="137"/>
                  <a:pt x="103" y="137"/>
                  <a:pt x="103" y="137"/>
                </a:cubicBezTo>
                <a:cubicBezTo>
                  <a:pt x="103" y="137"/>
                  <a:pt x="103" y="137"/>
                  <a:pt x="103" y="137"/>
                </a:cubicBezTo>
                <a:cubicBezTo>
                  <a:pt x="102" y="137"/>
                  <a:pt x="102" y="137"/>
                  <a:pt x="102" y="137"/>
                </a:cubicBezTo>
                <a:cubicBezTo>
                  <a:pt x="102" y="137"/>
                  <a:pt x="102" y="137"/>
                  <a:pt x="101" y="137"/>
                </a:cubicBezTo>
                <a:cubicBezTo>
                  <a:pt x="101" y="137"/>
                  <a:pt x="101" y="137"/>
                  <a:pt x="101" y="137"/>
                </a:cubicBezTo>
                <a:cubicBezTo>
                  <a:pt x="101" y="137"/>
                  <a:pt x="101" y="137"/>
                  <a:pt x="101" y="137"/>
                </a:cubicBezTo>
                <a:cubicBezTo>
                  <a:pt x="101" y="137"/>
                  <a:pt x="101" y="137"/>
                  <a:pt x="101" y="137"/>
                </a:cubicBezTo>
                <a:cubicBezTo>
                  <a:pt x="101" y="137"/>
                  <a:pt x="101" y="137"/>
                  <a:pt x="101" y="137"/>
                </a:cubicBezTo>
                <a:cubicBezTo>
                  <a:pt x="100" y="137"/>
                  <a:pt x="100" y="137"/>
                  <a:pt x="100" y="137"/>
                </a:cubicBezTo>
                <a:cubicBezTo>
                  <a:pt x="100" y="137"/>
                  <a:pt x="100" y="137"/>
                  <a:pt x="99" y="137"/>
                </a:cubicBezTo>
                <a:cubicBezTo>
                  <a:pt x="99" y="137"/>
                  <a:pt x="99" y="137"/>
                  <a:pt x="99" y="136"/>
                </a:cubicBezTo>
                <a:cubicBezTo>
                  <a:pt x="99" y="136"/>
                  <a:pt x="99" y="136"/>
                  <a:pt x="99" y="136"/>
                </a:cubicBezTo>
                <a:cubicBezTo>
                  <a:pt x="99" y="135"/>
                  <a:pt x="99" y="135"/>
                  <a:pt x="99" y="135"/>
                </a:cubicBezTo>
                <a:cubicBezTo>
                  <a:pt x="99" y="135"/>
                  <a:pt x="99" y="135"/>
                  <a:pt x="99" y="135"/>
                </a:cubicBezTo>
                <a:cubicBezTo>
                  <a:pt x="99" y="135"/>
                  <a:pt x="99" y="135"/>
                  <a:pt x="99" y="135"/>
                </a:cubicBezTo>
                <a:cubicBezTo>
                  <a:pt x="99" y="135"/>
                  <a:pt x="99" y="135"/>
                  <a:pt x="99" y="135"/>
                </a:cubicBezTo>
                <a:cubicBezTo>
                  <a:pt x="99" y="135"/>
                  <a:pt x="99" y="135"/>
                  <a:pt x="99" y="135"/>
                </a:cubicBezTo>
                <a:cubicBezTo>
                  <a:pt x="99" y="134"/>
                  <a:pt x="99" y="134"/>
                  <a:pt x="99" y="134"/>
                </a:cubicBezTo>
                <a:cubicBezTo>
                  <a:pt x="99" y="134"/>
                  <a:pt x="99" y="134"/>
                  <a:pt x="99" y="134"/>
                </a:cubicBezTo>
                <a:cubicBezTo>
                  <a:pt x="99" y="134"/>
                  <a:pt x="99" y="134"/>
                  <a:pt x="99" y="134"/>
                </a:cubicBezTo>
                <a:cubicBezTo>
                  <a:pt x="98" y="134"/>
                  <a:pt x="98" y="134"/>
                  <a:pt x="98" y="134"/>
                </a:cubicBezTo>
                <a:cubicBezTo>
                  <a:pt x="97" y="134"/>
                  <a:pt x="97" y="134"/>
                  <a:pt x="97" y="134"/>
                </a:cubicBezTo>
                <a:cubicBezTo>
                  <a:pt x="96" y="133"/>
                  <a:pt x="96" y="133"/>
                  <a:pt x="96" y="133"/>
                </a:cubicBezTo>
                <a:cubicBezTo>
                  <a:pt x="95" y="133"/>
                  <a:pt x="95" y="133"/>
                  <a:pt x="95" y="133"/>
                </a:cubicBezTo>
                <a:cubicBezTo>
                  <a:pt x="95" y="133"/>
                  <a:pt x="94" y="133"/>
                  <a:pt x="94" y="133"/>
                </a:cubicBezTo>
                <a:cubicBezTo>
                  <a:pt x="94" y="133"/>
                  <a:pt x="94" y="133"/>
                  <a:pt x="94" y="133"/>
                </a:cubicBezTo>
                <a:cubicBezTo>
                  <a:pt x="94" y="133"/>
                  <a:pt x="94" y="133"/>
                  <a:pt x="94" y="133"/>
                </a:cubicBezTo>
                <a:cubicBezTo>
                  <a:pt x="94" y="133"/>
                  <a:pt x="94" y="133"/>
                  <a:pt x="94" y="133"/>
                </a:cubicBezTo>
                <a:cubicBezTo>
                  <a:pt x="94" y="132"/>
                  <a:pt x="94" y="132"/>
                  <a:pt x="94" y="132"/>
                </a:cubicBezTo>
                <a:cubicBezTo>
                  <a:pt x="94" y="132"/>
                  <a:pt x="94" y="132"/>
                  <a:pt x="94" y="132"/>
                </a:cubicBezTo>
                <a:cubicBezTo>
                  <a:pt x="94" y="132"/>
                  <a:pt x="93" y="132"/>
                  <a:pt x="93" y="132"/>
                </a:cubicBezTo>
                <a:cubicBezTo>
                  <a:pt x="93" y="132"/>
                  <a:pt x="93" y="133"/>
                  <a:pt x="93" y="133"/>
                </a:cubicBezTo>
                <a:cubicBezTo>
                  <a:pt x="93" y="133"/>
                  <a:pt x="92" y="133"/>
                  <a:pt x="92" y="133"/>
                </a:cubicBezTo>
                <a:cubicBezTo>
                  <a:pt x="91" y="133"/>
                  <a:pt x="90" y="133"/>
                  <a:pt x="90" y="133"/>
                </a:cubicBezTo>
                <a:cubicBezTo>
                  <a:pt x="89" y="133"/>
                  <a:pt x="89" y="133"/>
                  <a:pt x="88" y="134"/>
                </a:cubicBezTo>
                <a:cubicBezTo>
                  <a:pt x="88" y="134"/>
                  <a:pt x="87" y="134"/>
                  <a:pt x="87" y="134"/>
                </a:cubicBezTo>
                <a:cubicBezTo>
                  <a:pt x="87" y="134"/>
                  <a:pt x="86" y="134"/>
                  <a:pt x="86" y="134"/>
                </a:cubicBezTo>
                <a:cubicBezTo>
                  <a:pt x="86" y="134"/>
                  <a:pt x="86" y="134"/>
                  <a:pt x="86" y="134"/>
                </a:cubicBezTo>
                <a:cubicBezTo>
                  <a:pt x="86" y="134"/>
                  <a:pt x="86" y="134"/>
                  <a:pt x="86" y="134"/>
                </a:cubicBezTo>
                <a:cubicBezTo>
                  <a:pt x="86" y="134"/>
                  <a:pt x="85" y="134"/>
                  <a:pt x="85" y="134"/>
                </a:cubicBezTo>
                <a:cubicBezTo>
                  <a:pt x="85" y="134"/>
                  <a:pt x="85" y="135"/>
                  <a:pt x="85" y="135"/>
                </a:cubicBezTo>
                <a:cubicBezTo>
                  <a:pt x="85" y="135"/>
                  <a:pt x="85" y="135"/>
                  <a:pt x="85" y="135"/>
                </a:cubicBezTo>
                <a:cubicBezTo>
                  <a:pt x="84" y="135"/>
                  <a:pt x="84" y="135"/>
                  <a:pt x="84" y="135"/>
                </a:cubicBezTo>
                <a:cubicBezTo>
                  <a:pt x="84" y="135"/>
                  <a:pt x="84" y="135"/>
                  <a:pt x="84" y="135"/>
                </a:cubicBezTo>
                <a:cubicBezTo>
                  <a:pt x="84" y="135"/>
                  <a:pt x="84" y="135"/>
                  <a:pt x="84" y="135"/>
                </a:cubicBezTo>
                <a:cubicBezTo>
                  <a:pt x="83" y="135"/>
                  <a:pt x="83" y="135"/>
                  <a:pt x="83" y="135"/>
                </a:cubicBezTo>
                <a:cubicBezTo>
                  <a:pt x="83" y="135"/>
                  <a:pt x="83" y="135"/>
                  <a:pt x="83" y="135"/>
                </a:cubicBezTo>
                <a:cubicBezTo>
                  <a:pt x="83" y="135"/>
                  <a:pt x="83" y="135"/>
                  <a:pt x="83" y="135"/>
                </a:cubicBezTo>
                <a:cubicBezTo>
                  <a:pt x="83" y="135"/>
                  <a:pt x="82" y="135"/>
                  <a:pt x="82" y="135"/>
                </a:cubicBezTo>
                <a:cubicBezTo>
                  <a:pt x="82" y="135"/>
                  <a:pt x="82" y="135"/>
                  <a:pt x="82" y="135"/>
                </a:cubicBezTo>
                <a:cubicBezTo>
                  <a:pt x="82" y="135"/>
                  <a:pt x="82" y="135"/>
                  <a:pt x="82" y="135"/>
                </a:cubicBezTo>
                <a:cubicBezTo>
                  <a:pt x="82" y="135"/>
                  <a:pt x="82" y="135"/>
                  <a:pt x="82" y="134"/>
                </a:cubicBezTo>
                <a:cubicBezTo>
                  <a:pt x="81" y="134"/>
                  <a:pt x="81" y="134"/>
                  <a:pt x="81" y="134"/>
                </a:cubicBezTo>
                <a:cubicBezTo>
                  <a:pt x="81" y="134"/>
                  <a:pt x="81" y="134"/>
                  <a:pt x="81" y="134"/>
                </a:cubicBezTo>
                <a:cubicBezTo>
                  <a:pt x="81" y="134"/>
                  <a:pt x="81" y="134"/>
                  <a:pt x="81" y="134"/>
                </a:cubicBezTo>
                <a:cubicBezTo>
                  <a:pt x="81" y="134"/>
                  <a:pt x="81" y="134"/>
                  <a:pt x="81" y="134"/>
                </a:cubicBezTo>
                <a:cubicBezTo>
                  <a:pt x="81" y="134"/>
                  <a:pt x="81" y="134"/>
                  <a:pt x="81" y="134"/>
                </a:cubicBezTo>
                <a:cubicBezTo>
                  <a:pt x="81" y="134"/>
                  <a:pt x="81" y="133"/>
                  <a:pt x="81" y="133"/>
                </a:cubicBezTo>
                <a:cubicBezTo>
                  <a:pt x="81" y="133"/>
                  <a:pt x="81" y="133"/>
                  <a:pt x="81" y="133"/>
                </a:cubicBezTo>
                <a:cubicBezTo>
                  <a:pt x="81" y="133"/>
                  <a:pt x="81" y="133"/>
                  <a:pt x="81" y="133"/>
                </a:cubicBezTo>
                <a:cubicBezTo>
                  <a:pt x="80" y="133"/>
                  <a:pt x="80" y="134"/>
                  <a:pt x="80" y="134"/>
                </a:cubicBezTo>
                <a:cubicBezTo>
                  <a:pt x="80" y="134"/>
                  <a:pt x="79" y="134"/>
                  <a:pt x="79" y="134"/>
                </a:cubicBezTo>
                <a:cubicBezTo>
                  <a:pt x="79" y="134"/>
                  <a:pt x="78" y="134"/>
                  <a:pt x="78" y="134"/>
                </a:cubicBezTo>
                <a:cubicBezTo>
                  <a:pt x="78" y="134"/>
                  <a:pt x="77" y="134"/>
                  <a:pt x="77" y="134"/>
                </a:cubicBezTo>
                <a:cubicBezTo>
                  <a:pt x="77" y="134"/>
                  <a:pt x="77" y="134"/>
                  <a:pt x="77" y="134"/>
                </a:cubicBezTo>
                <a:cubicBezTo>
                  <a:pt x="77" y="134"/>
                  <a:pt x="77" y="134"/>
                  <a:pt x="77" y="134"/>
                </a:cubicBezTo>
                <a:cubicBezTo>
                  <a:pt x="77" y="134"/>
                  <a:pt x="76" y="134"/>
                  <a:pt x="76" y="135"/>
                </a:cubicBezTo>
                <a:cubicBezTo>
                  <a:pt x="76" y="135"/>
                  <a:pt x="76" y="135"/>
                  <a:pt x="76" y="135"/>
                </a:cubicBezTo>
                <a:cubicBezTo>
                  <a:pt x="76" y="135"/>
                  <a:pt x="76" y="135"/>
                  <a:pt x="76" y="135"/>
                </a:cubicBezTo>
                <a:cubicBezTo>
                  <a:pt x="76" y="135"/>
                  <a:pt x="76" y="135"/>
                  <a:pt x="76" y="135"/>
                </a:cubicBezTo>
                <a:cubicBezTo>
                  <a:pt x="76" y="135"/>
                  <a:pt x="76" y="135"/>
                  <a:pt x="76" y="135"/>
                </a:cubicBezTo>
                <a:cubicBezTo>
                  <a:pt x="76" y="135"/>
                  <a:pt x="76" y="135"/>
                  <a:pt x="76" y="135"/>
                </a:cubicBezTo>
                <a:cubicBezTo>
                  <a:pt x="75" y="136"/>
                  <a:pt x="75" y="136"/>
                  <a:pt x="74" y="136"/>
                </a:cubicBezTo>
                <a:cubicBezTo>
                  <a:pt x="74" y="137"/>
                  <a:pt x="73" y="137"/>
                  <a:pt x="72" y="137"/>
                </a:cubicBezTo>
                <a:cubicBezTo>
                  <a:pt x="72" y="138"/>
                  <a:pt x="71" y="138"/>
                  <a:pt x="70" y="138"/>
                </a:cubicBezTo>
                <a:cubicBezTo>
                  <a:pt x="70" y="138"/>
                  <a:pt x="69" y="138"/>
                  <a:pt x="68" y="138"/>
                </a:cubicBezTo>
                <a:cubicBezTo>
                  <a:pt x="68" y="138"/>
                  <a:pt x="68" y="138"/>
                  <a:pt x="68" y="138"/>
                </a:cubicBezTo>
                <a:cubicBezTo>
                  <a:pt x="68" y="138"/>
                  <a:pt x="68" y="138"/>
                  <a:pt x="67" y="138"/>
                </a:cubicBezTo>
                <a:cubicBezTo>
                  <a:pt x="67" y="138"/>
                  <a:pt x="67" y="138"/>
                  <a:pt x="67" y="138"/>
                </a:cubicBezTo>
                <a:cubicBezTo>
                  <a:pt x="67" y="138"/>
                  <a:pt x="67" y="138"/>
                  <a:pt x="66" y="138"/>
                </a:cubicBezTo>
                <a:cubicBezTo>
                  <a:pt x="66" y="138"/>
                  <a:pt x="66" y="138"/>
                  <a:pt x="66" y="138"/>
                </a:cubicBezTo>
                <a:cubicBezTo>
                  <a:pt x="66" y="138"/>
                  <a:pt x="66" y="138"/>
                  <a:pt x="65" y="138"/>
                </a:cubicBezTo>
                <a:cubicBezTo>
                  <a:pt x="65" y="138"/>
                  <a:pt x="65" y="138"/>
                  <a:pt x="65" y="138"/>
                </a:cubicBezTo>
                <a:cubicBezTo>
                  <a:pt x="65" y="138"/>
                  <a:pt x="65" y="138"/>
                  <a:pt x="64" y="138"/>
                </a:cubicBezTo>
                <a:cubicBezTo>
                  <a:pt x="64" y="138"/>
                  <a:pt x="64" y="137"/>
                  <a:pt x="64" y="137"/>
                </a:cubicBezTo>
                <a:cubicBezTo>
                  <a:pt x="64" y="137"/>
                  <a:pt x="64" y="137"/>
                  <a:pt x="64" y="137"/>
                </a:cubicBezTo>
                <a:cubicBezTo>
                  <a:pt x="64" y="137"/>
                  <a:pt x="64" y="137"/>
                  <a:pt x="63" y="137"/>
                </a:cubicBezTo>
                <a:cubicBezTo>
                  <a:pt x="63" y="137"/>
                  <a:pt x="63" y="136"/>
                  <a:pt x="63" y="136"/>
                </a:cubicBezTo>
                <a:cubicBezTo>
                  <a:pt x="63" y="136"/>
                  <a:pt x="63" y="136"/>
                  <a:pt x="63" y="136"/>
                </a:cubicBezTo>
                <a:cubicBezTo>
                  <a:pt x="63" y="136"/>
                  <a:pt x="63" y="136"/>
                  <a:pt x="63" y="136"/>
                </a:cubicBezTo>
                <a:cubicBezTo>
                  <a:pt x="63" y="136"/>
                  <a:pt x="63" y="136"/>
                  <a:pt x="63" y="136"/>
                </a:cubicBezTo>
                <a:cubicBezTo>
                  <a:pt x="63" y="135"/>
                  <a:pt x="63" y="135"/>
                  <a:pt x="63" y="135"/>
                </a:cubicBezTo>
                <a:cubicBezTo>
                  <a:pt x="63" y="135"/>
                  <a:pt x="64" y="135"/>
                  <a:pt x="63" y="135"/>
                </a:cubicBezTo>
                <a:cubicBezTo>
                  <a:pt x="63" y="135"/>
                  <a:pt x="63" y="134"/>
                  <a:pt x="63" y="134"/>
                </a:cubicBezTo>
                <a:cubicBezTo>
                  <a:pt x="63" y="134"/>
                  <a:pt x="63" y="134"/>
                  <a:pt x="63" y="134"/>
                </a:cubicBezTo>
                <a:cubicBezTo>
                  <a:pt x="63" y="134"/>
                  <a:pt x="63" y="134"/>
                  <a:pt x="62" y="134"/>
                </a:cubicBezTo>
                <a:cubicBezTo>
                  <a:pt x="62" y="133"/>
                  <a:pt x="62" y="133"/>
                  <a:pt x="62" y="133"/>
                </a:cubicBezTo>
                <a:cubicBezTo>
                  <a:pt x="62" y="133"/>
                  <a:pt x="61" y="133"/>
                  <a:pt x="61" y="132"/>
                </a:cubicBezTo>
                <a:cubicBezTo>
                  <a:pt x="61" y="132"/>
                  <a:pt x="61" y="132"/>
                  <a:pt x="61" y="132"/>
                </a:cubicBezTo>
                <a:cubicBezTo>
                  <a:pt x="61" y="132"/>
                  <a:pt x="61" y="131"/>
                  <a:pt x="61" y="131"/>
                </a:cubicBezTo>
                <a:cubicBezTo>
                  <a:pt x="61" y="131"/>
                  <a:pt x="61" y="131"/>
                  <a:pt x="61" y="131"/>
                </a:cubicBezTo>
                <a:cubicBezTo>
                  <a:pt x="61" y="130"/>
                  <a:pt x="61" y="130"/>
                  <a:pt x="61" y="130"/>
                </a:cubicBezTo>
                <a:cubicBezTo>
                  <a:pt x="61" y="130"/>
                  <a:pt x="61" y="130"/>
                  <a:pt x="61" y="130"/>
                </a:cubicBezTo>
                <a:cubicBezTo>
                  <a:pt x="61" y="130"/>
                  <a:pt x="61" y="129"/>
                  <a:pt x="61" y="129"/>
                </a:cubicBezTo>
                <a:cubicBezTo>
                  <a:pt x="62" y="129"/>
                  <a:pt x="62" y="129"/>
                  <a:pt x="62" y="128"/>
                </a:cubicBezTo>
                <a:cubicBezTo>
                  <a:pt x="63" y="128"/>
                  <a:pt x="63" y="127"/>
                  <a:pt x="63" y="127"/>
                </a:cubicBezTo>
                <a:cubicBezTo>
                  <a:pt x="64" y="127"/>
                  <a:pt x="64" y="126"/>
                  <a:pt x="64" y="126"/>
                </a:cubicBezTo>
                <a:cubicBezTo>
                  <a:pt x="65" y="126"/>
                  <a:pt x="65" y="125"/>
                  <a:pt x="65" y="125"/>
                </a:cubicBezTo>
                <a:cubicBezTo>
                  <a:pt x="65" y="125"/>
                  <a:pt x="66" y="125"/>
                  <a:pt x="66" y="124"/>
                </a:cubicBezTo>
                <a:cubicBezTo>
                  <a:pt x="66" y="124"/>
                  <a:pt x="66" y="124"/>
                  <a:pt x="66" y="124"/>
                </a:cubicBezTo>
                <a:cubicBezTo>
                  <a:pt x="67" y="124"/>
                  <a:pt x="67" y="124"/>
                  <a:pt x="67" y="124"/>
                </a:cubicBezTo>
                <a:cubicBezTo>
                  <a:pt x="67" y="124"/>
                  <a:pt x="67" y="124"/>
                  <a:pt x="68" y="123"/>
                </a:cubicBezTo>
                <a:cubicBezTo>
                  <a:pt x="68" y="123"/>
                  <a:pt x="68" y="123"/>
                  <a:pt x="68" y="123"/>
                </a:cubicBezTo>
                <a:cubicBezTo>
                  <a:pt x="68" y="123"/>
                  <a:pt x="68" y="123"/>
                  <a:pt x="68" y="123"/>
                </a:cubicBezTo>
                <a:cubicBezTo>
                  <a:pt x="68" y="123"/>
                  <a:pt x="69" y="123"/>
                  <a:pt x="69" y="123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2"/>
                  <a:pt x="69" y="122"/>
                  <a:pt x="70" y="122"/>
                </a:cubicBezTo>
                <a:cubicBezTo>
                  <a:pt x="70" y="122"/>
                  <a:pt x="70" y="122"/>
                  <a:pt x="70" y="122"/>
                </a:cubicBezTo>
                <a:cubicBezTo>
                  <a:pt x="70" y="122"/>
                  <a:pt x="70" y="122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69" y="121"/>
                  <a:pt x="69" y="120"/>
                  <a:pt x="69" y="120"/>
                </a:cubicBezTo>
                <a:cubicBezTo>
                  <a:pt x="69" y="120"/>
                  <a:pt x="69" y="120"/>
                  <a:pt x="69" y="120"/>
                </a:cubicBezTo>
                <a:cubicBezTo>
                  <a:pt x="68" y="120"/>
                  <a:pt x="68" y="120"/>
                  <a:pt x="68" y="120"/>
                </a:cubicBezTo>
                <a:cubicBezTo>
                  <a:pt x="68" y="120"/>
                  <a:pt x="68" y="120"/>
                  <a:pt x="68" y="120"/>
                </a:cubicBezTo>
                <a:cubicBezTo>
                  <a:pt x="68" y="120"/>
                  <a:pt x="68" y="120"/>
                  <a:pt x="68" y="120"/>
                </a:cubicBezTo>
                <a:cubicBezTo>
                  <a:pt x="67" y="120"/>
                  <a:pt x="67" y="120"/>
                  <a:pt x="67" y="120"/>
                </a:cubicBezTo>
                <a:cubicBezTo>
                  <a:pt x="67" y="120"/>
                  <a:pt x="67" y="120"/>
                  <a:pt x="67" y="120"/>
                </a:cubicBezTo>
                <a:cubicBezTo>
                  <a:pt x="67" y="120"/>
                  <a:pt x="67" y="120"/>
                  <a:pt x="67" y="120"/>
                </a:cubicBezTo>
                <a:cubicBezTo>
                  <a:pt x="67" y="120"/>
                  <a:pt x="67" y="120"/>
                  <a:pt x="66" y="120"/>
                </a:cubicBezTo>
                <a:cubicBezTo>
                  <a:pt x="66" y="120"/>
                  <a:pt x="66" y="120"/>
                  <a:pt x="66" y="120"/>
                </a:cubicBezTo>
                <a:cubicBezTo>
                  <a:pt x="66" y="120"/>
                  <a:pt x="66" y="120"/>
                  <a:pt x="66" y="120"/>
                </a:cubicBezTo>
                <a:cubicBezTo>
                  <a:pt x="66" y="120"/>
                  <a:pt x="66" y="120"/>
                  <a:pt x="66" y="120"/>
                </a:cubicBezTo>
                <a:cubicBezTo>
                  <a:pt x="65" y="120"/>
                  <a:pt x="65" y="120"/>
                  <a:pt x="65" y="120"/>
                </a:cubicBezTo>
                <a:cubicBezTo>
                  <a:pt x="65" y="120"/>
                  <a:pt x="65" y="120"/>
                  <a:pt x="65" y="120"/>
                </a:cubicBezTo>
                <a:cubicBezTo>
                  <a:pt x="65" y="120"/>
                  <a:pt x="65" y="120"/>
                  <a:pt x="65" y="120"/>
                </a:cubicBezTo>
                <a:cubicBezTo>
                  <a:pt x="65" y="120"/>
                  <a:pt x="65" y="120"/>
                  <a:pt x="64" y="120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4" y="118"/>
                  <a:pt x="64" y="118"/>
                  <a:pt x="64" y="118"/>
                </a:cubicBezTo>
                <a:cubicBezTo>
                  <a:pt x="63" y="118"/>
                  <a:pt x="63" y="118"/>
                  <a:pt x="63" y="117"/>
                </a:cubicBezTo>
                <a:cubicBezTo>
                  <a:pt x="63" y="117"/>
                  <a:pt x="63" y="117"/>
                  <a:pt x="63" y="117"/>
                </a:cubicBezTo>
                <a:cubicBezTo>
                  <a:pt x="63" y="117"/>
                  <a:pt x="63" y="117"/>
                  <a:pt x="63" y="116"/>
                </a:cubicBezTo>
                <a:cubicBezTo>
                  <a:pt x="63" y="116"/>
                  <a:pt x="63" y="116"/>
                  <a:pt x="63" y="116"/>
                </a:cubicBezTo>
                <a:cubicBezTo>
                  <a:pt x="63" y="116"/>
                  <a:pt x="63" y="116"/>
                  <a:pt x="63" y="116"/>
                </a:cubicBezTo>
                <a:cubicBezTo>
                  <a:pt x="63" y="116"/>
                  <a:pt x="63" y="116"/>
                  <a:pt x="63" y="115"/>
                </a:cubicBezTo>
                <a:cubicBezTo>
                  <a:pt x="62" y="115"/>
                  <a:pt x="62" y="115"/>
                  <a:pt x="62" y="115"/>
                </a:cubicBezTo>
                <a:cubicBezTo>
                  <a:pt x="62" y="115"/>
                  <a:pt x="62" y="115"/>
                  <a:pt x="62" y="115"/>
                </a:cubicBezTo>
                <a:cubicBezTo>
                  <a:pt x="62" y="115"/>
                  <a:pt x="62" y="115"/>
                  <a:pt x="61" y="115"/>
                </a:cubicBezTo>
                <a:cubicBezTo>
                  <a:pt x="61" y="115"/>
                  <a:pt x="61" y="115"/>
                  <a:pt x="61" y="115"/>
                </a:cubicBezTo>
                <a:cubicBezTo>
                  <a:pt x="61" y="115"/>
                  <a:pt x="61" y="116"/>
                  <a:pt x="61" y="116"/>
                </a:cubicBezTo>
                <a:cubicBezTo>
                  <a:pt x="60" y="116"/>
                  <a:pt x="60" y="116"/>
                  <a:pt x="60" y="116"/>
                </a:cubicBezTo>
                <a:cubicBezTo>
                  <a:pt x="60" y="116"/>
                  <a:pt x="59" y="116"/>
                  <a:pt x="59" y="116"/>
                </a:cubicBezTo>
                <a:cubicBezTo>
                  <a:pt x="59" y="116"/>
                  <a:pt x="58" y="117"/>
                  <a:pt x="58" y="117"/>
                </a:cubicBezTo>
                <a:cubicBezTo>
                  <a:pt x="58" y="117"/>
                  <a:pt x="57" y="117"/>
                  <a:pt x="57" y="117"/>
                </a:cubicBezTo>
                <a:cubicBezTo>
                  <a:pt x="57" y="117"/>
                  <a:pt x="57" y="118"/>
                  <a:pt x="56" y="118"/>
                </a:cubicBezTo>
                <a:cubicBezTo>
                  <a:pt x="56" y="118"/>
                  <a:pt x="55" y="118"/>
                  <a:pt x="55" y="118"/>
                </a:cubicBezTo>
                <a:cubicBezTo>
                  <a:pt x="55" y="118"/>
                  <a:pt x="54" y="118"/>
                  <a:pt x="54" y="118"/>
                </a:cubicBezTo>
                <a:cubicBezTo>
                  <a:pt x="54" y="119"/>
                  <a:pt x="53" y="119"/>
                  <a:pt x="53" y="119"/>
                </a:cubicBezTo>
                <a:cubicBezTo>
                  <a:pt x="52" y="119"/>
                  <a:pt x="52" y="119"/>
                  <a:pt x="52" y="119"/>
                </a:cubicBezTo>
                <a:cubicBezTo>
                  <a:pt x="51" y="119"/>
                  <a:pt x="51" y="119"/>
                  <a:pt x="51" y="119"/>
                </a:cubicBezTo>
                <a:cubicBezTo>
                  <a:pt x="50" y="119"/>
                  <a:pt x="50" y="119"/>
                  <a:pt x="50" y="119"/>
                </a:cubicBezTo>
                <a:cubicBezTo>
                  <a:pt x="49" y="119"/>
                  <a:pt x="49" y="119"/>
                  <a:pt x="49" y="119"/>
                </a:cubicBezTo>
                <a:cubicBezTo>
                  <a:pt x="48" y="119"/>
                  <a:pt x="48" y="119"/>
                  <a:pt x="48" y="119"/>
                </a:cubicBezTo>
                <a:cubicBezTo>
                  <a:pt x="48" y="119"/>
                  <a:pt x="48" y="119"/>
                  <a:pt x="48" y="119"/>
                </a:cubicBezTo>
                <a:cubicBezTo>
                  <a:pt x="48" y="119"/>
                  <a:pt x="48" y="119"/>
                  <a:pt x="48" y="119"/>
                </a:cubicBezTo>
                <a:cubicBezTo>
                  <a:pt x="48" y="119"/>
                  <a:pt x="48" y="119"/>
                  <a:pt x="48" y="119"/>
                </a:cubicBezTo>
                <a:cubicBezTo>
                  <a:pt x="47" y="119"/>
                  <a:pt x="47" y="119"/>
                  <a:pt x="47" y="119"/>
                </a:cubicBezTo>
                <a:cubicBezTo>
                  <a:pt x="47" y="119"/>
                  <a:pt x="47" y="119"/>
                  <a:pt x="47" y="119"/>
                </a:cubicBezTo>
                <a:cubicBezTo>
                  <a:pt x="47" y="119"/>
                  <a:pt x="47" y="119"/>
                  <a:pt x="46" y="119"/>
                </a:cubicBezTo>
                <a:cubicBezTo>
                  <a:pt x="46" y="119"/>
                  <a:pt x="46" y="119"/>
                  <a:pt x="46" y="119"/>
                </a:cubicBezTo>
                <a:cubicBezTo>
                  <a:pt x="46" y="119"/>
                  <a:pt x="45" y="119"/>
                  <a:pt x="45" y="119"/>
                </a:cubicBezTo>
                <a:cubicBezTo>
                  <a:pt x="45" y="119"/>
                  <a:pt x="45" y="119"/>
                  <a:pt x="45" y="119"/>
                </a:cubicBezTo>
                <a:cubicBezTo>
                  <a:pt x="44" y="119"/>
                  <a:pt x="44" y="119"/>
                  <a:pt x="44" y="119"/>
                </a:cubicBezTo>
                <a:cubicBezTo>
                  <a:pt x="44" y="119"/>
                  <a:pt x="43" y="119"/>
                  <a:pt x="43" y="119"/>
                </a:cubicBezTo>
                <a:cubicBezTo>
                  <a:pt x="43" y="119"/>
                  <a:pt x="42" y="120"/>
                  <a:pt x="42" y="120"/>
                </a:cubicBezTo>
                <a:cubicBezTo>
                  <a:pt x="42" y="120"/>
                  <a:pt x="41" y="120"/>
                  <a:pt x="41" y="120"/>
                </a:cubicBezTo>
                <a:cubicBezTo>
                  <a:pt x="40" y="120"/>
                  <a:pt x="40" y="120"/>
                  <a:pt x="40" y="120"/>
                </a:cubicBezTo>
                <a:cubicBezTo>
                  <a:pt x="39" y="120"/>
                  <a:pt x="39" y="121"/>
                  <a:pt x="38" y="121"/>
                </a:cubicBezTo>
                <a:cubicBezTo>
                  <a:pt x="38" y="121"/>
                  <a:pt x="38" y="121"/>
                  <a:pt x="38" y="121"/>
                </a:cubicBezTo>
                <a:cubicBezTo>
                  <a:pt x="38" y="121"/>
                  <a:pt x="38" y="121"/>
                  <a:pt x="38" y="121"/>
                </a:cubicBezTo>
                <a:cubicBezTo>
                  <a:pt x="38" y="121"/>
                  <a:pt x="38" y="121"/>
                  <a:pt x="38" y="121"/>
                </a:cubicBezTo>
                <a:cubicBezTo>
                  <a:pt x="37" y="121"/>
                  <a:pt x="37" y="121"/>
                  <a:pt x="37" y="121"/>
                </a:cubicBezTo>
                <a:cubicBezTo>
                  <a:pt x="37" y="121"/>
                  <a:pt x="37" y="121"/>
                  <a:pt x="36" y="121"/>
                </a:cubicBezTo>
                <a:cubicBezTo>
                  <a:pt x="36" y="121"/>
                  <a:pt x="36" y="121"/>
                  <a:pt x="36" y="121"/>
                </a:cubicBezTo>
                <a:cubicBezTo>
                  <a:pt x="35" y="121"/>
                  <a:pt x="35" y="121"/>
                  <a:pt x="35" y="122"/>
                </a:cubicBezTo>
                <a:cubicBezTo>
                  <a:pt x="35" y="122"/>
                  <a:pt x="35" y="122"/>
                  <a:pt x="34" y="122"/>
                </a:cubicBezTo>
                <a:cubicBezTo>
                  <a:pt x="34" y="122"/>
                  <a:pt x="34" y="122"/>
                  <a:pt x="34" y="122"/>
                </a:cubicBezTo>
                <a:cubicBezTo>
                  <a:pt x="34" y="123"/>
                  <a:pt x="34" y="123"/>
                  <a:pt x="34" y="123"/>
                </a:cubicBezTo>
                <a:cubicBezTo>
                  <a:pt x="34" y="123"/>
                  <a:pt x="34" y="123"/>
                  <a:pt x="34" y="123"/>
                </a:cubicBezTo>
                <a:cubicBezTo>
                  <a:pt x="34" y="123"/>
                  <a:pt x="34" y="123"/>
                  <a:pt x="34" y="123"/>
                </a:cubicBezTo>
                <a:cubicBezTo>
                  <a:pt x="34" y="123"/>
                  <a:pt x="34" y="123"/>
                  <a:pt x="34" y="124"/>
                </a:cubicBezTo>
                <a:cubicBezTo>
                  <a:pt x="33" y="124"/>
                  <a:pt x="33" y="124"/>
                  <a:pt x="33" y="124"/>
                </a:cubicBezTo>
                <a:cubicBezTo>
                  <a:pt x="33" y="124"/>
                  <a:pt x="33" y="124"/>
                  <a:pt x="33" y="124"/>
                </a:cubicBezTo>
                <a:cubicBezTo>
                  <a:pt x="33" y="124"/>
                  <a:pt x="32" y="125"/>
                  <a:pt x="32" y="125"/>
                </a:cubicBezTo>
                <a:cubicBezTo>
                  <a:pt x="32" y="125"/>
                  <a:pt x="32" y="125"/>
                  <a:pt x="32" y="125"/>
                </a:cubicBezTo>
                <a:cubicBezTo>
                  <a:pt x="32" y="125"/>
                  <a:pt x="31" y="125"/>
                  <a:pt x="31" y="125"/>
                </a:cubicBezTo>
                <a:cubicBezTo>
                  <a:pt x="31" y="125"/>
                  <a:pt x="31" y="125"/>
                  <a:pt x="31" y="125"/>
                </a:cubicBezTo>
                <a:cubicBezTo>
                  <a:pt x="31" y="125"/>
                  <a:pt x="31" y="125"/>
                  <a:pt x="30" y="125"/>
                </a:cubicBezTo>
                <a:cubicBezTo>
                  <a:pt x="30" y="125"/>
                  <a:pt x="30" y="125"/>
                  <a:pt x="30" y="125"/>
                </a:cubicBezTo>
                <a:cubicBezTo>
                  <a:pt x="30" y="126"/>
                  <a:pt x="29" y="126"/>
                  <a:pt x="29" y="126"/>
                </a:cubicBezTo>
                <a:cubicBezTo>
                  <a:pt x="29" y="126"/>
                  <a:pt x="29" y="126"/>
                  <a:pt x="29" y="126"/>
                </a:cubicBezTo>
                <a:cubicBezTo>
                  <a:pt x="29" y="126"/>
                  <a:pt x="29" y="126"/>
                  <a:pt x="28" y="127"/>
                </a:cubicBezTo>
                <a:cubicBezTo>
                  <a:pt x="28" y="127"/>
                  <a:pt x="28" y="127"/>
                  <a:pt x="28" y="128"/>
                </a:cubicBezTo>
                <a:cubicBezTo>
                  <a:pt x="27" y="128"/>
                  <a:pt x="27" y="128"/>
                  <a:pt x="27" y="128"/>
                </a:cubicBezTo>
                <a:cubicBezTo>
                  <a:pt x="26" y="129"/>
                  <a:pt x="26" y="129"/>
                  <a:pt x="25" y="129"/>
                </a:cubicBezTo>
                <a:cubicBezTo>
                  <a:pt x="25" y="129"/>
                  <a:pt x="25" y="130"/>
                  <a:pt x="24" y="130"/>
                </a:cubicBezTo>
                <a:cubicBezTo>
                  <a:pt x="24" y="130"/>
                  <a:pt x="24" y="130"/>
                  <a:pt x="23" y="130"/>
                </a:cubicBezTo>
                <a:cubicBezTo>
                  <a:pt x="23" y="130"/>
                  <a:pt x="23" y="130"/>
                  <a:pt x="23" y="130"/>
                </a:cubicBezTo>
                <a:cubicBezTo>
                  <a:pt x="23" y="131"/>
                  <a:pt x="22" y="131"/>
                  <a:pt x="22" y="131"/>
                </a:cubicBezTo>
                <a:cubicBezTo>
                  <a:pt x="22" y="131"/>
                  <a:pt x="22" y="131"/>
                  <a:pt x="22" y="131"/>
                </a:cubicBezTo>
                <a:cubicBezTo>
                  <a:pt x="22" y="131"/>
                  <a:pt x="21" y="131"/>
                  <a:pt x="21" y="131"/>
                </a:cubicBezTo>
                <a:cubicBezTo>
                  <a:pt x="21" y="131"/>
                  <a:pt x="21" y="132"/>
                  <a:pt x="21" y="132"/>
                </a:cubicBezTo>
                <a:cubicBezTo>
                  <a:pt x="21" y="132"/>
                  <a:pt x="21" y="132"/>
                  <a:pt x="21" y="132"/>
                </a:cubicBezTo>
                <a:cubicBezTo>
                  <a:pt x="21" y="132"/>
                  <a:pt x="21" y="132"/>
                  <a:pt x="20" y="132"/>
                </a:cubicBezTo>
                <a:cubicBezTo>
                  <a:pt x="20" y="132"/>
                  <a:pt x="20" y="132"/>
                  <a:pt x="20" y="132"/>
                </a:cubicBezTo>
                <a:cubicBezTo>
                  <a:pt x="20" y="132"/>
                  <a:pt x="20" y="132"/>
                  <a:pt x="20" y="132"/>
                </a:cubicBezTo>
                <a:cubicBezTo>
                  <a:pt x="20" y="132"/>
                  <a:pt x="20" y="132"/>
                  <a:pt x="20" y="132"/>
                </a:cubicBezTo>
                <a:cubicBezTo>
                  <a:pt x="20" y="132"/>
                  <a:pt x="19" y="132"/>
                  <a:pt x="19" y="132"/>
                </a:cubicBezTo>
                <a:cubicBezTo>
                  <a:pt x="19" y="132"/>
                  <a:pt x="19" y="132"/>
                  <a:pt x="19" y="132"/>
                </a:cubicBezTo>
                <a:cubicBezTo>
                  <a:pt x="19" y="132"/>
                  <a:pt x="19" y="132"/>
                  <a:pt x="19" y="132"/>
                </a:cubicBezTo>
                <a:cubicBezTo>
                  <a:pt x="18" y="132"/>
                  <a:pt x="18" y="132"/>
                  <a:pt x="18" y="132"/>
                </a:cubicBezTo>
                <a:cubicBezTo>
                  <a:pt x="18" y="132"/>
                  <a:pt x="18" y="131"/>
                  <a:pt x="18" y="131"/>
                </a:cubicBezTo>
                <a:cubicBezTo>
                  <a:pt x="18" y="131"/>
                  <a:pt x="18" y="131"/>
                  <a:pt x="18" y="131"/>
                </a:cubicBezTo>
                <a:cubicBezTo>
                  <a:pt x="18" y="131"/>
                  <a:pt x="18" y="131"/>
                  <a:pt x="18" y="131"/>
                </a:cubicBezTo>
                <a:cubicBezTo>
                  <a:pt x="18" y="131"/>
                  <a:pt x="18" y="131"/>
                  <a:pt x="18" y="131"/>
                </a:cubicBezTo>
                <a:cubicBezTo>
                  <a:pt x="18" y="131"/>
                  <a:pt x="18" y="131"/>
                  <a:pt x="18" y="130"/>
                </a:cubicBezTo>
                <a:cubicBezTo>
                  <a:pt x="18" y="130"/>
                  <a:pt x="18" y="129"/>
                  <a:pt x="18" y="129"/>
                </a:cubicBezTo>
                <a:cubicBezTo>
                  <a:pt x="18" y="128"/>
                  <a:pt x="18" y="128"/>
                  <a:pt x="18" y="127"/>
                </a:cubicBezTo>
                <a:cubicBezTo>
                  <a:pt x="18" y="126"/>
                  <a:pt x="18" y="126"/>
                  <a:pt x="18" y="125"/>
                </a:cubicBezTo>
                <a:cubicBezTo>
                  <a:pt x="18" y="125"/>
                  <a:pt x="18" y="124"/>
                  <a:pt x="18" y="124"/>
                </a:cubicBezTo>
                <a:cubicBezTo>
                  <a:pt x="18" y="123"/>
                  <a:pt x="18" y="123"/>
                  <a:pt x="18" y="122"/>
                </a:cubicBezTo>
                <a:cubicBezTo>
                  <a:pt x="18" y="122"/>
                  <a:pt x="19" y="122"/>
                  <a:pt x="19" y="121"/>
                </a:cubicBezTo>
                <a:cubicBezTo>
                  <a:pt x="19" y="121"/>
                  <a:pt x="19" y="120"/>
                  <a:pt x="19" y="120"/>
                </a:cubicBezTo>
                <a:cubicBezTo>
                  <a:pt x="19" y="120"/>
                  <a:pt x="18" y="119"/>
                  <a:pt x="18" y="119"/>
                </a:cubicBezTo>
                <a:cubicBezTo>
                  <a:pt x="18" y="119"/>
                  <a:pt x="18" y="118"/>
                  <a:pt x="18" y="118"/>
                </a:cubicBezTo>
                <a:cubicBezTo>
                  <a:pt x="18" y="118"/>
                  <a:pt x="18" y="117"/>
                  <a:pt x="18" y="117"/>
                </a:cubicBezTo>
                <a:cubicBezTo>
                  <a:pt x="18" y="117"/>
                  <a:pt x="18" y="117"/>
                  <a:pt x="18" y="116"/>
                </a:cubicBezTo>
                <a:cubicBezTo>
                  <a:pt x="18" y="116"/>
                  <a:pt x="18" y="116"/>
                  <a:pt x="18" y="116"/>
                </a:cubicBezTo>
                <a:cubicBezTo>
                  <a:pt x="18" y="115"/>
                  <a:pt x="18" y="115"/>
                  <a:pt x="19" y="115"/>
                </a:cubicBezTo>
                <a:cubicBezTo>
                  <a:pt x="19" y="115"/>
                  <a:pt x="19" y="115"/>
                  <a:pt x="19" y="115"/>
                </a:cubicBezTo>
                <a:cubicBezTo>
                  <a:pt x="19" y="115"/>
                  <a:pt x="19" y="115"/>
                  <a:pt x="19" y="115"/>
                </a:cubicBezTo>
                <a:cubicBezTo>
                  <a:pt x="19" y="115"/>
                  <a:pt x="19" y="115"/>
                  <a:pt x="19" y="115"/>
                </a:cubicBezTo>
                <a:cubicBezTo>
                  <a:pt x="19" y="115"/>
                  <a:pt x="20" y="114"/>
                  <a:pt x="20" y="114"/>
                </a:cubicBezTo>
                <a:cubicBezTo>
                  <a:pt x="20" y="114"/>
                  <a:pt x="20" y="114"/>
                  <a:pt x="20" y="114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4"/>
                  <a:pt x="21" y="114"/>
                  <a:pt x="22" y="114"/>
                </a:cubicBezTo>
                <a:cubicBezTo>
                  <a:pt x="22" y="114"/>
                  <a:pt x="22" y="114"/>
                  <a:pt x="22" y="114"/>
                </a:cubicBezTo>
                <a:cubicBezTo>
                  <a:pt x="22" y="114"/>
                  <a:pt x="22" y="113"/>
                  <a:pt x="22" y="113"/>
                </a:cubicBezTo>
                <a:cubicBezTo>
                  <a:pt x="22" y="113"/>
                  <a:pt x="22" y="113"/>
                  <a:pt x="22" y="113"/>
                </a:cubicBezTo>
                <a:cubicBezTo>
                  <a:pt x="22" y="113"/>
                  <a:pt x="22" y="113"/>
                  <a:pt x="22" y="113"/>
                </a:cubicBezTo>
                <a:cubicBezTo>
                  <a:pt x="22" y="113"/>
                  <a:pt x="22" y="113"/>
                  <a:pt x="22" y="113"/>
                </a:cubicBezTo>
                <a:cubicBezTo>
                  <a:pt x="22" y="112"/>
                  <a:pt x="22" y="112"/>
                  <a:pt x="22" y="112"/>
                </a:cubicBezTo>
                <a:cubicBezTo>
                  <a:pt x="22" y="112"/>
                  <a:pt x="22" y="112"/>
                  <a:pt x="22" y="112"/>
                </a:cubicBezTo>
                <a:cubicBezTo>
                  <a:pt x="22" y="112"/>
                  <a:pt x="22" y="112"/>
                  <a:pt x="22" y="112"/>
                </a:cubicBezTo>
                <a:cubicBezTo>
                  <a:pt x="23" y="112"/>
                  <a:pt x="23" y="111"/>
                  <a:pt x="23" y="111"/>
                </a:cubicBezTo>
                <a:cubicBezTo>
                  <a:pt x="24" y="111"/>
                  <a:pt x="24" y="111"/>
                  <a:pt x="24" y="110"/>
                </a:cubicBezTo>
                <a:cubicBezTo>
                  <a:pt x="24" y="110"/>
                  <a:pt x="24" y="110"/>
                  <a:pt x="25" y="110"/>
                </a:cubicBezTo>
                <a:cubicBezTo>
                  <a:pt x="25" y="109"/>
                  <a:pt x="25" y="109"/>
                  <a:pt x="26" y="109"/>
                </a:cubicBezTo>
                <a:cubicBezTo>
                  <a:pt x="26" y="109"/>
                  <a:pt x="26" y="109"/>
                  <a:pt x="26" y="108"/>
                </a:cubicBezTo>
                <a:cubicBezTo>
                  <a:pt x="26" y="108"/>
                  <a:pt x="27" y="108"/>
                  <a:pt x="27" y="108"/>
                </a:cubicBezTo>
                <a:cubicBezTo>
                  <a:pt x="27" y="108"/>
                  <a:pt x="27" y="108"/>
                  <a:pt x="28" y="107"/>
                </a:cubicBezTo>
                <a:cubicBezTo>
                  <a:pt x="28" y="107"/>
                  <a:pt x="28" y="107"/>
                  <a:pt x="28" y="107"/>
                </a:cubicBezTo>
                <a:cubicBezTo>
                  <a:pt x="28" y="107"/>
                  <a:pt x="29" y="107"/>
                  <a:pt x="29" y="106"/>
                </a:cubicBezTo>
                <a:cubicBezTo>
                  <a:pt x="29" y="106"/>
                  <a:pt x="29" y="106"/>
                  <a:pt x="30" y="106"/>
                </a:cubicBezTo>
                <a:cubicBezTo>
                  <a:pt x="30" y="106"/>
                  <a:pt x="30" y="106"/>
                  <a:pt x="30" y="106"/>
                </a:cubicBezTo>
                <a:cubicBezTo>
                  <a:pt x="31" y="106"/>
                  <a:pt x="31" y="106"/>
                  <a:pt x="31" y="105"/>
                </a:cubicBezTo>
                <a:cubicBezTo>
                  <a:pt x="31" y="105"/>
                  <a:pt x="31" y="105"/>
                  <a:pt x="31" y="105"/>
                </a:cubicBezTo>
                <a:cubicBezTo>
                  <a:pt x="31" y="105"/>
                  <a:pt x="31" y="105"/>
                  <a:pt x="31" y="105"/>
                </a:cubicBezTo>
                <a:cubicBezTo>
                  <a:pt x="31" y="105"/>
                  <a:pt x="31" y="105"/>
                  <a:pt x="31" y="105"/>
                </a:cubicBezTo>
                <a:cubicBezTo>
                  <a:pt x="31" y="105"/>
                  <a:pt x="31" y="105"/>
                  <a:pt x="31" y="105"/>
                </a:cubicBezTo>
                <a:cubicBezTo>
                  <a:pt x="30" y="105"/>
                  <a:pt x="29" y="105"/>
                  <a:pt x="28" y="106"/>
                </a:cubicBezTo>
                <a:cubicBezTo>
                  <a:pt x="28" y="106"/>
                  <a:pt x="27" y="106"/>
                  <a:pt x="26" y="106"/>
                </a:cubicBezTo>
                <a:cubicBezTo>
                  <a:pt x="26" y="106"/>
                  <a:pt x="25" y="106"/>
                  <a:pt x="24" y="106"/>
                </a:cubicBezTo>
                <a:cubicBezTo>
                  <a:pt x="24" y="106"/>
                  <a:pt x="23" y="106"/>
                  <a:pt x="23" y="106"/>
                </a:cubicBezTo>
                <a:cubicBezTo>
                  <a:pt x="22" y="106"/>
                  <a:pt x="22" y="106"/>
                  <a:pt x="22" y="106"/>
                </a:cubicBezTo>
                <a:cubicBezTo>
                  <a:pt x="22" y="106"/>
                  <a:pt x="22" y="105"/>
                  <a:pt x="22" y="105"/>
                </a:cubicBezTo>
                <a:cubicBezTo>
                  <a:pt x="22" y="105"/>
                  <a:pt x="21" y="105"/>
                  <a:pt x="21" y="105"/>
                </a:cubicBezTo>
                <a:cubicBezTo>
                  <a:pt x="21" y="105"/>
                  <a:pt x="21" y="105"/>
                  <a:pt x="21" y="105"/>
                </a:cubicBezTo>
                <a:cubicBezTo>
                  <a:pt x="21" y="104"/>
                  <a:pt x="21" y="104"/>
                  <a:pt x="22" y="104"/>
                </a:cubicBezTo>
                <a:cubicBezTo>
                  <a:pt x="22" y="104"/>
                  <a:pt x="22" y="103"/>
                  <a:pt x="22" y="103"/>
                </a:cubicBezTo>
                <a:cubicBezTo>
                  <a:pt x="22" y="103"/>
                  <a:pt x="22" y="103"/>
                  <a:pt x="22" y="103"/>
                </a:cubicBezTo>
                <a:cubicBezTo>
                  <a:pt x="22" y="102"/>
                  <a:pt x="22" y="102"/>
                  <a:pt x="22" y="102"/>
                </a:cubicBezTo>
                <a:cubicBezTo>
                  <a:pt x="23" y="102"/>
                  <a:pt x="23" y="102"/>
                  <a:pt x="23" y="102"/>
                </a:cubicBezTo>
                <a:cubicBezTo>
                  <a:pt x="23" y="102"/>
                  <a:pt x="23" y="102"/>
                  <a:pt x="23" y="101"/>
                </a:cubicBezTo>
                <a:cubicBezTo>
                  <a:pt x="23" y="101"/>
                  <a:pt x="23" y="101"/>
                  <a:pt x="23" y="101"/>
                </a:cubicBezTo>
                <a:cubicBezTo>
                  <a:pt x="23" y="101"/>
                  <a:pt x="23" y="101"/>
                  <a:pt x="24" y="101"/>
                </a:cubicBezTo>
                <a:cubicBezTo>
                  <a:pt x="24" y="101"/>
                  <a:pt x="24" y="101"/>
                  <a:pt x="24" y="101"/>
                </a:cubicBezTo>
                <a:cubicBezTo>
                  <a:pt x="24" y="101"/>
                  <a:pt x="24" y="101"/>
                  <a:pt x="24" y="101"/>
                </a:cubicBezTo>
                <a:cubicBezTo>
                  <a:pt x="24" y="101"/>
                  <a:pt x="24" y="101"/>
                  <a:pt x="24" y="101"/>
                </a:cubicBezTo>
                <a:cubicBezTo>
                  <a:pt x="24" y="101"/>
                  <a:pt x="24" y="101"/>
                  <a:pt x="24" y="100"/>
                </a:cubicBezTo>
                <a:cubicBezTo>
                  <a:pt x="24" y="100"/>
                  <a:pt x="24" y="100"/>
                  <a:pt x="24" y="100"/>
                </a:cubicBezTo>
                <a:cubicBezTo>
                  <a:pt x="24" y="100"/>
                  <a:pt x="24" y="100"/>
                  <a:pt x="24" y="100"/>
                </a:cubicBezTo>
                <a:cubicBezTo>
                  <a:pt x="24" y="100"/>
                  <a:pt x="24" y="100"/>
                  <a:pt x="24" y="100"/>
                </a:cubicBezTo>
                <a:cubicBezTo>
                  <a:pt x="24" y="100"/>
                  <a:pt x="24" y="100"/>
                  <a:pt x="24" y="100"/>
                </a:cubicBezTo>
                <a:cubicBezTo>
                  <a:pt x="24" y="100"/>
                  <a:pt x="24" y="99"/>
                  <a:pt x="25" y="99"/>
                </a:cubicBezTo>
                <a:cubicBezTo>
                  <a:pt x="25" y="99"/>
                  <a:pt x="25" y="99"/>
                  <a:pt x="25" y="99"/>
                </a:cubicBezTo>
                <a:cubicBezTo>
                  <a:pt x="25" y="99"/>
                  <a:pt x="25" y="99"/>
                  <a:pt x="25" y="99"/>
                </a:cubicBezTo>
                <a:cubicBezTo>
                  <a:pt x="25" y="99"/>
                  <a:pt x="26" y="99"/>
                  <a:pt x="26" y="99"/>
                </a:cubicBezTo>
                <a:cubicBezTo>
                  <a:pt x="26" y="99"/>
                  <a:pt x="26" y="99"/>
                  <a:pt x="26" y="99"/>
                </a:cubicBezTo>
                <a:cubicBezTo>
                  <a:pt x="26" y="99"/>
                  <a:pt x="26" y="99"/>
                  <a:pt x="26" y="99"/>
                </a:cubicBezTo>
                <a:cubicBezTo>
                  <a:pt x="26" y="99"/>
                  <a:pt x="26" y="99"/>
                  <a:pt x="26" y="99"/>
                </a:cubicBezTo>
                <a:cubicBezTo>
                  <a:pt x="27" y="99"/>
                  <a:pt x="27" y="99"/>
                  <a:pt x="27" y="99"/>
                </a:cubicBezTo>
                <a:cubicBezTo>
                  <a:pt x="27" y="99"/>
                  <a:pt x="28" y="99"/>
                  <a:pt x="28" y="99"/>
                </a:cubicBezTo>
                <a:cubicBezTo>
                  <a:pt x="28" y="99"/>
                  <a:pt x="29" y="99"/>
                  <a:pt x="29" y="99"/>
                </a:cubicBezTo>
                <a:cubicBezTo>
                  <a:pt x="29" y="99"/>
                  <a:pt x="29" y="98"/>
                  <a:pt x="30" y="98"/>
                </a:cubicBezTo>
                <a:cubicBezTo>
                  <a:pt x="30" y="98"/>
                  <a:pt x="30" y="98"/>
                  <a:pt x="30" y="97"/>
                </a:cubicBezTo>
                <a:cubicBezTo>
                  <a:pt x="30" y="97"/>
                  <a:pt x="31" y="97"/>
                  <a:pt x="31" y="97"/>
                </a:cubicBezTo>
                <a:cubicBezTo>
                  <a:pt x="31" y="96"/>
                  <a:pt x="31" y="96"/>
                  <a:pt x="31" y="96"/>
                </a:cubicBezTo>
                <a:cubicBezTo>
                  <a:pt x="31" y="96"/>
                  <a:pt x="32" y="96"/>
                  <a:pt x="32" y="96"/>
                </a:cubicBezTo>
                <a:cubicBezTo>
                  <a:pt x="32" y="95"/>
                  <a:pt x="32" y="95"/>
                  <a:pt x="32" y="95"/>
                </a:cubicBezTo>
                <a:cubicBezTo>
                  <a:pt x="32" y="95"/>
                  <a:pt x="32" y="95"/>
                  <a:pt x="33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2" y="95"/>
                  <a:pt x="32" y="95"/>
                  <a:pt x="32" y="95"/>
                </a:cubicBezTo>
                <a:cubicBezTo>
                  <a:pt x="32" y="95"/>
                  <a:pt x="32" y="95"/>
                  <a:pt x="32" y="95"/>
                </a:cubicBezTo>
                <a:cubicBezTo>
                  <a:pt x="32" y="95"/>
                  <a:pt x="32" y="95"/>
                  <a:pt x="32" y="95"/>
                </a:cubicBezTo>
                <a:cubicBezTo>
                  <a:pt x="32" y="95"/>
                  <a:pt x="31" y="95"/>
                  <a:pt x="31" y="95"/>
                </a:cubicBezTo>
                <a:cubicBezTo>
                  <a:pt x="31" y="95"/>
                  <a:pt x="31" y="95"/>
                  <a:pt x="31" y="96"/>
                </a:cubicBezTo>
                <a:cubicBezTo>
                  <a:pt x="31" y="96"/>
                  <a:pt x="31" y="96"/>
                  <a:pt x="30" y="96"/>
                </a:cubicBezTo>
                <a:cubicBezTo>
                  <a:pt x="30" y="96"/>
                  <a:pt x="30" y="96"/>
                  <a:pt x="30" y="96"/>
                </a:cubicBezTo>
                <a:cubicBezTo>
                  <a:pt x="29" y="96"/>
                  <a:pt x="29" y="96"/>
                  <a:pt x="29" y="96"/>
                </a:cubicBezTo>
                <a:cubicBezTo>
                  <a:pt x="29" y="96"/>
                  <a:pt x="28" y="96"/>
                  <a:pt x="28" y="96"/>
                </a:cubicBezTo>
                <a:cubicBezTo>
                  <a:pt x="28" y="96"/>
                  <a:pt x="28" y="96"/>
                  <a:pt x="27" y="96"/>
                </a:cubicBezTo>
                <a:cubicBezTo>
                  <a:pt x="27" y="96"/>
                  <a:pt x="27" y="96"/>
                  <a:pt x="27" y="96"/>
                </a:cubicBezTo>
                <a:cubicBezTo>
                  <a:pt x="27" y="96"/>
                  <a:pt x="26" y="96"/>
                  <a:pt x="26" y="96"/>
                </a:cubicBezTo>
                <a:cubicBezTo>
                  <a:pt x="26" y="96"/>
                  <a:pt x="26" y="96"/>
                  <a:pt x="26" y="96"/>
                </a:cubicBezTo>
                <a:cubicBezTo>
                  <a:pt x="26" y="96"/>
                  <a:pt x="26" y="96"/>
                  <a:pt x="26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5" y="96"/>
                  <a:pt x="24" y="96"/>
                  <a:pt x="24" y="96"/>
                </a:cubicBezTo>
                <a:cubicBezTo>
                  <a:pt x="24" y="96"/>
                  <a:pt x="24" y="96"/>
                  <a:pt x="24" y="96"/>
                </a:cubicBezTo>
                <a:cubicBezTo>
                  <a:pt x="24" y="96"/>
                  <a:pt x="24" y="96"/>
                  <a:pt x="24" y="96"/>
                </a:cubicBezTo>
                <a:cubicBezTo>
                  <a:pt x="24" y="96"/>
                  <a:pt x="23" y="95"/>
                  <a:pt x="23" y="95"/>
                </a:cubicBezTo>
                <a:cubicBezTo>
                  <a:pt x="23" y="95"/>
                  <a:pt x="23" y="95"/>
                  <a:pt x="23" y="94"/>
                </a:cubicBezTo>
                <a:cubicBezTo>
                  <a:pt x="22" y="94"/>
                  <a:pt x="22" y="94"/>
                  <a:pt x="22" y="94"/>
                </a:cubicBezTo>
                <a:cubicBezTo>
                  <a:pt x="22" y="93"/>
                  <a:pt x="22" y="93"/>
                  <a:pt x="22" y="93"/>
                </a:cubicBezTo>
                <a:cubicBezTo>
                  <a:pt x="22" y="93"/>
                  <a:pt x="22" y="92"/>
                  <a:pt x="22" y="92"/>
                </a:cubicBezTo>
                <a:cubicBezTo>
                  <a:pt x="22" y="92"/>
                  <a:pt x="22" y="92"/>
                  <a:pt x="22" y="92"/>
                </a:cubicBezTo>
                <a:cubicBezTo>
                  <a:pt x="22" y="92"/>
                  <a:pt x="21" y="92"/>
                  <a:pt x="21" y="92"/>
                </a:cubicBezTo>
                <a:cubicBezTo>
                  <a:pt x="21" y="92"/>
                  <a:pt x="21" y="92"/>
                  <a:pt x="21" y="92"/>
                </a:cubicBezTo>
                <a:cubicBezTo>
                  <a:pt x="20" y="92"/>
                  <a:pt x="20" y="91"/>
                  <a:pt x="20" y="91"/>
                </a:cubicBezTo>
                <a:cubicBezTo>
                  <a:pt x="19" y="91"/>
                  <a:pt x="19" y="91"/>
                  <a:pt x="19" y="91"/>
                </a:cubicBezTo>
                <a:cubicBezTo>
                  <a:pt x="19" y="91"/>
                  <a:pt x="19" y="91"/>
                  <a:pt x="19" y="91"/>
                </a:cubicBezTo>
                <a:cubicBezTo>
                  <a:pt x="19" y="91"/>
                  <a:pt x="19" y="90"/>
                  <a:pt x="19" y="90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89"/>
                  <a:pt x="19" y="89"/>
                </a:cubicBezTo>
                <a:cubicBezTo>
                  <a:pt x="19" y="89"/>
                  <a:pt x="19" y="89"/>
                  <a:pt x="19" y="89"/>
                </a:cubicBezTo>
                <a:cubicBezTo>
                  <a:pt x="20" y="89"/>
                  <a:pt x="20" y="89"/>
                  <a:pt x="20" y="89"/>
                </a:cubicBezTo>
                <a:cubicBezTo>
                  <a:pt x="20" y="89"/>
                  <a:pt x="21" y="89"/>
                  <a:pt x="21" y="88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8"/>
                  <a:pt x="23" y="88"/>
                  <a:pt x="24" y="88"/>
                </a:cubicBezTo>
                <a:cubicBezTo>
                  <a:pt x="24" y="87"/>
                  <a:pt x="25" y="87"/>
                  <a:pt x="25" y="87"/>
                </a:cubicBezTo>
                <a:cubicBezTo>
                  <a:pt x="25" y="87"/>
                  <a:pt x="25" y="87"/>
                  <a:pt x="25" y="87"/>
                </a:cubicBezTo>
                <a:cubicBezTo>
                  <a:pt x="25" y="87"/>
                  <a:pt x="26" y="87"/>
                  <a:pt x="26" y="87"/>
                </a:cubicBezTo>
                <a:cubicBezTo>
                  <a:pt x="26" y="87"/>
                  <a:pt x="26" y="87"/>
                  <a:pt x="26" y="87"/>
                </a:cubicBezTo>
                <a:cubicBezTo>
                  <a:pt x="26" y="86"/>
                  <a:pt x="26" y="86"/>
                  <a:pt x="26" y="86"/>
                </a:cubicBezTo>
                <a:cubicBezTo>
                  <a:pt x="26" y="86"/>
                  <a:pt x="26" y="86"/>
                  <a:pt x="26" y="86"/>
                </a:cubicBezTo>
                <a:cubicBezTo>
                  <a:pt x="26" y="86"/>
                  <a:pt x="26" y="86"/>
                  <a:pt x="26" y="86"/>
                </a:cubicBezTo>
                <a:cubicBezTo>
                  <a:pt x="26" y="86"/>
                  <a:pt x="26" y="86"/>
                  <a:pt x="26" y="86"/>
                </a:cubicBezTo>
                <a:cubicBezTo>
                  <a:pt x="26" y="86"/>
                  <a:pt x="25" y="86"/>
                  <a:pt x="25" y="86"/>
                </a:cubicBezTo>
                <a:cubicBezTo>
                  <a:pt x="25" y="86"/>
                  <a:pt x="25" y="86"/>
                  <a:pt x="25" y="86"/>
                </a:cubicBezTo>
                <a:cubicBezTo>
                  <a:pt x="25" y="86"/>
                  <a:pt x="25" y="86"/>
                  <a:pt x="25" y="86"/>
                </a:cubicBezTo>
                <a:cubicBezTo>
                  <a:pt x="25" y="86"/>
                  <a:pt x="24" y="86"/>
                  <a:pt x="24" y="86"/>
                </a:cubicBezTo>
                <a:cubicBezTo>
                  <a:pt x="24" y="86"/>
                  <a:pt x="24" y="86"/>
                  <a:pt x="24" y="86"/>
                </a:cubicBezTo>
                <a:cubicBezTo>
                  <a:pt x="24" y="86"/>
                  <a:pt x="24" y="86"/>
                  <a:pt x="24" y="86"/>
                </a:cubicBezTo>
                <a:cubicBezTo>
                  <a:pt x="24" y="86"/>
                  <a:pt x="23" y="86"/>
                  <a:pt x="23" y="86"/>
                </a:cubicBezTo>
                <a:cubicBezTo>
                  <a:pt x="23" y="86"/>
                  <a:pt x="23" y="86"/>
                  <a:pt x="23" y="86"/>
                </a:cubicBezTo>
                <a:cubicBezTo>
                  <a:pt x="23" y="86"/>
                  <a:pt x="23" y="86"/>
                  <a:pt x="23" y="86"/>
                </a:cubicBezTo>
                <a:cubicBezTo>
                  <a:pt x="23" y="86"/>
                  <a:pt x="23" y="86"/>
                  <a:pt x="23" y="85"/>
                </a:cubicBezTo>
                <a:cubicBezTo>
                  <a:pt x="23" y="85"/>
                  <a:pt x="23" y="85"/>
                  <a:pt x="23" y="85"/>
                </a:cubicBezTo>
                <a:cubicBezTo>
                  <a:pt x="23" y="84"/>
                  <a:pt x="23" y="84"/>
                  <a:pt x="23" y="84"/>
                </a:cubicBezTo>
                <a:cubicBezTo>
                  <a:pt x="23" y="84"/>
                  <a:pt x="23" y="83"/>
                  <a:pt x="23" y="83"/>
                </a:cubicBezTo>
                <a:cubicBezTo>
                  <a:pt x="23" y="83"/>
                  <a:pt x="23" y="83"/>
                  <a:pt x="23" y="83"/>
                </a:cubicBezTo>
                <a:cubicBezTo>
                  <a:pt x="23" y="83"/>
                  <a:pt x="23" y="83"/>
                  <a:pt x="23" y="83"/>
                </a:cubicBezTo>
                <a:cubicBezTo>
                  <a:pt x="23" y="83"/>
                  <a:pt x="23" y="83"/>
                  <a:pt x="23" y="83"/>
                </a:cubicBezTo>
                <a:cubicBezTo>
                  <a:pt x="24" y="83"/>
                  <a:pt x="24" y="83"/>
                  <a:pt x="24" y="83"/>
                </a:cubicBezTo>
                <a:cubicBezTo>
                  <a:pt x="24" y="83"/>
                  <a:pt x="24" y="83"/>
                  <a:pt x="24" y="83"/>
                </a:cubicBezTo>
                <a:cubicBezTo>
                  <a:pt x="24" y="83"/>
                  <a:pt x="24" y="83"/>
                  <a:pt x="24" y="83"/>
                </a:cubicBezTo>
                <a:cubicBezTo>
                  <a:pt x="25" y="83"/>
                  <a:pt x="25" y="83"/>
                  <a:pt x="25" y="83"/>
                </a:cubicBezTo>
                <a:cubicBezTo>
                  <a:pt x="25" y="83"/>
                  <a:pt x="25" y="83"/>
                  <a:pt x="25" y="83"/>
                </a:cubicBezTo>
                <a:cubicBezTo>
                  <a:pt x="25" y="83"/>
                  <a:pt x="26" y="83"/>
                  <a:pt x="26" y="83"/>
                </a:cubicBezTo>
                <a:cubicBezTo>
                  <a:pt x="26" y="82"/>
                  <a:pt x="27" y="82"/>
                  <a:pt x="27" y="82"/>
                </a:cubicBezTo>
                <a:cubicBezTo>
                  <a:pt x="27" y="82"/>
                  <a:pt x="28" y="82"/>
                  <a:pt x="28" y="82"/>
                </a:cubicBezTo>
                <a:cubicBezTo>
                  <a:pt x="28" y="82"/>
                  <a:pt x="28" y="82"/>
                  <a:pt x="29" y="82"/>
                </a:cubicBezTo>
                <a:cubicBezTo>
                  <a:pt x="29" y="82"/>
                  <a:pt x="29" y="82"/>
                  <a:pt x="29" y="81"/>
                </a:cubicBezTo>
                <a:cubicBezTo>
                  <a:pt x="29" y="81"/>
                  <a:pt x="29" y="81"/>
                  <a:pt x="29" y="81"/>
                </a:cubicBezTo>
                <a:cubicBezTo>
                  <a:pt x="29" y="81"/>
                  <a:pt x="29" y="81"/>
                  <a:pt x="29" y="81"/>
                </a:cubicBezTo>
                <a:cubicBezTo>
                  <a:pt x="29" y="81"/>
                  <a:pt x="29" y="81"/>
                  <a:pt x="30" y="81"/>
                </a:cubicBezTo>
                <a:cubicBezTo>
                  <a:pt x="30" y="81"/>
                  <a:pt x="30" y="80"/>
                  <a:pt x="30" y="80"/>
                </a:cubicBezTo>
                <a:cubicBezTo>
                  <a:pt x="30" y="80"/>
                  <a:pt x="30" y="80"/>
                  <a:pt x="30" y="80"/>
                </a:cubicBezTo>
                <a:cubicBezTo>
                  <a:pt x="30" y="80"/>
                  <a:pt x="30" y="80"/>
                  <a:pt x="30" y="80"/>
                </a:cubicBezTo>
                <a:cubicBezTo>
                  <a:pt x="30" y="79"/>
                  <a:pt x="30" y="79"/>
                  <a:pt x="29" y="79"/>
                </a:cubicBezTo>
                <a:cubicBezTo>
                  <a:pt x="29" y="79"/>
                  <a:pt x="29" y="79"/>
                  <a:pt x="29" y="79"/>
                </a:cubicBezTo>
                <a:cubicBezTo>
                  <a:pt x="29" y="79"/>
                  <a:pt x="29" y="79"/>
                  <a:pt x="29" y="79"/>
                </a:cubicBezTo>
                <a:cubicBezTo>
                  <a:pt x="29" y="79"/>
                  <a:pt x="29" y="79"/>
                  <a:pt x="29" y="79"/>
                </a:cubicBezTo>
                <a:cubicBezTo>
                  <a:pt x="29" y="79"/>
                  <a:pt x="29" y="79"/>
                  <a:pt x="29" y="79"/>
                </a:cubicBezTo>
                <a:cubicBezTo>
                  <a:pt x="29" y="79"/>
                  <a:pt x="28" y="79"/>
                  <a:pt x="28" y="79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27" y="79"/>
                  <a:pt x="27" y="79"/>
                </a:cubicBezTo>
                <a:cubicBezTo>
                  <a:pt x="27" y="79"/>
                  <a:pt x="27" y="79"/>
                  <a:pt x="27" y="80"/>
                </a:cubicBezTo>
                <a:cubicBezTo>
                  <a:pt x="27" y="80"/>
                  <a:pt x="27" y="80"/>
                  <a:pt x="27" y="80"/>
                </a:cubicBezTo>
                <a:cubicBezTo>
                  <a:pt x="26" y="80"/>
                  <a:pt x="26" y="80"/>
                  <a:pt x="26" y="80"/>
                </a:cubicBezTo>
                <a:cubicBezTo>
                  <a:pt x="26" y="80"/>
                  <a:pt x="26" y="80"/>
                  <a:pt x="26" y="80"/>
                </a:cubicBezTo>
                <a:cubicBezTo>
                  <a:pt x="26" y="81"/>
                  <a:pt x="26" y="81"/>
                  <a:pt x="25" y="81"/>
                </a:cubicBezTo>
                <a:cubicBezTo>
                  <a:pt x="25" y="81"/>
                  <a:pt x="25" y="81"/>
                  <a:pt x="25" y="81"/>
                </a:cubicBezTo>
                <a:cubicBezTo>
                  <a:pt x="25" y="81"/>
                  <a:pt x="25" y="81"/>
                  <a:pt x="25" y="81"/>
                </a:cubicBezTo>
                <a:cubicBezTo>
                  <a:pt x="25" y="81"/>
                  <a:pt x="24" y="81"/>
                  <a:pt x="24" y="81"/>
                </a:cubicBezTo>
                <a:cubicBezTo>
                  <a:pt x="24" y="81"/>
                  <a:pt x="24" y="81"/>
                  <a:pt x="24" y="81"/>
                </a:cubicBezTo>
                <a:cubicBezTo>
                  <a:pt x="24" y="81"/>
                  <a:pt x="24" y="81"/>
                  <a:pt x="24" y="81"/>
                </a:cubicBezTo>
                <a:cubicBezTo>
                  <a:pt x="24" y="81"/>
                  <a:pt x="24" y="81"/>
                  <a:pt x="24" y="81"/>
                </a:cubicBezTo>
                <a:cubicBezTo>
                  <a:pt x="24" y="81"/>
                  <a:pt x="24" y="81"/>
                  <a:pt x="24" y="81"/>
                </a:cubicBezTo>
                <a:cubicBezTo>
                  <a:pt x="24" y="81"/>
                  <a:pt x="24" y="81"/>
                  <a:pt x="23" y="81"/>
                </a:cubicBezTo>
                <a:cubicBezTo>
                  <a:pt x="23" y="80"/>
                  <a:pt x="23" y="80"/>
                  <a:pt x="23" y="80"/>
                </a:cubicBezTo>
                <a:cubicBezTo>
                  <a:pt x="23" y="80"/>
                  <a:pt x="23" y="80"/>
                  <a:pt x="23" y="80"/>
                </a:cubicBezTo>
                <a:cubicBezTo>
                  <a:pt x="23" y="80"/>
                  <a:pt x="23" y="80"/>
                  <a:pt x="22" y="80"/>
                </a:cubicBezTo>
                <a:cubicBezTo>
                  <a:pt x="22" y="80"/>
                  <a:pt x="22" y="80"/>
                  <a:pt x="22" y="80"/>
                </a:cubicBezTo>
                <a:cubicBezTo>
                  <a:pt x="22" y="80"/>
                  <a:pt x="22" y="80"/>
                  <a:pt x="22" y="81"/>
                </a:cubicBezTo>
                <a:cubicBezTo>
                  <a:pt x="22" y="81"/>
                  <a:pt x="22" y="81"/>
                  <a:pt x="22" y="81"/>
                </a:cubicBezTo>
                <a:cubicBezTo>
                  <a:pt x="22" y="81"/>
                  <a:pt x="22" y="81"/>
                  <a:pt x="22" y="81"/>
                </a:cubicBezTo>
                <a:cubicBezTo>
                  <a:pt x="22" y="81"/>
                  <a:pt x="22" y="81"/>
                  <a:pt x="22" y="82"/>
                </a:cubicBezTo>
                <a:cubicBezTo>
                  <a:pt x="21" y="82"/>
                  <a:pt x="21" y="82"/>
                  <a:pt x="21" y="82"/>
                </a:cubicBezTo>
                <a:cubicBezTo>
                  <a:pt x="21" y="82"/>
                  <a:pt x="21" y="82"/>
                  <a:pt x="21" y="82"/>
                </a:cubicBezTo>
                <a:cubicBezTo>
                  <a:pt x="21" y="82"/>
                  <a:pt x="21" y="82"/>
                  <a:pt x="21" y="82"/>
                </a:cubicBezTo>
                <a:cubicBezTo>
                  <a:pt x="20" y="83"/>
                  <a:pt x="20" y="83"/>
                  <a:pt x="20" y="83"/>
                </a:cubicBezTo>
                <a:cubicBezTo>
                  <a:pt x="19" y="83"/>
                  <a:pt x="19" y="83"/>
                  <a:pt x="19" y="84"/>
                </a:cubicBezTo>
                <a:cubicBezTo>
                  <a:pt x="18" y="84"/>
                  <a:pt x="18" y="84"/>
                  <a:pt x="18" y="84"/>
                </a:cubicBezTo>
                <a:cubicBezTo>
                  <a:pt x="18" y="85"/>
                  <a:pt x="18" y="85"/>
                  <a:pt x="17" y="85"/>
                </a:cubicBezTo>
                <a:cubicBezTo>
                  <a:pt x="17" y="85"/>
                  <a:pt x="17" y="85"/>
                  <a:pt x="17" y="86"/>
                </a:cubicBezTo>
                <a:cubicBezTo>
                  <a:pt x="17" y="86"/>
                  <a:pt x="17" y="86"/>
                  <a:pt x="17" y="86"/>
                </a:cubicBezTo>
                <a:cubicBezTo>
                  <a:pt x="16" y="86"/>
                  <a:pt x="16" y="86"/>
                  <a:pt x="16" y="86"/>
                </a:cubicBezTo>
                <a:cubicBezTo>
                  <a:pt x="16" y="86"/>
                  <a:pt x="16" y="87"/>
                  <a:pt x="16" y="87"/>
                </a:cubicBezTo>
                <a:cubicBezTo>
                  <a:pt x="16" y="87"/>
                  <a:pt x="15" y="87"/>
                  <a:pt x="15" y="87"/>
                </a:cubicBezTo>
                <a:cubicBezTo>
                  <a:pt x="15" y="87"/>
                  <a:pt x="15" y="87"/>
                  <a:pt x="15" y="87"/>
                </a:cubicBezTo>
                <a:cubicBezTo>
                  <a:pt x="15" y="87"/>
                  <a:pt x="15" y="87"/>
                  <a:pt x="15" y="87"/>
                </a:cubicBezTo>
                <a:cubicBezTo>
                  <a:pt x="14" y="87"/>
                  <a:pt x="14" y="87"/>
                  <a:pt x="14" y="87"/>
                </a:cubicBezTo>
                <a:cubicBezTo>
                  <a:pt x="14" y="87"/>
                  <a:pt x="14" y="87"/>
                  <a:pt x="14" y="87"/>
                </a:cubicBezTo>
                <a:cubicBezTo>
                  <a:pt x="14" y="87"/>
                  <a:pt x="14" y="87"/>
                  <a:pt x="13" y="87"/>
                </a:cubicBezTo>
                <a:cubicBezTo>
                  <a:pt x="13" y="87"/>
                  <a:pt x="13" y="87"/>
                  <a:pt x="13" y="87"/>
                </a:cubicBezTo>
                <a:cubicBezTo>
                  <a:pt x="13" y="87"/>
                  <a:pt x="13" y="87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6"/>
                  <a:pt x="13" y="86"/>
                  <a:pt x="13" y="86"/>
                </a:cubicBezTo>
                <a:cubicBezTo>
                  <a:pt x="13" y="85"/>
                  <a:pt x="13" y="85"/>
                  <a:pt x="13" y="85"/>
                </a:cubicBezTo>
                <a:cubicBezTo>
                  <a:pt x="13" y="85"/>
                  <a:pt x="13" y="85"/>
                  <a:pt x="13" y="85"/>
                </a:cubicBezTo>
                <a:cubicBezTo>
                  <a:pt x="13" y="85"/>
                  <a:pt x="13" y="85"/>
                  <a:pt x="13" y="84"/>
                </a:cubicBezTo>
                <a:cubicBezTo>
                  <a:pt x="13" y="84"/>
                  <a:pt x="13" y="84"/>
                  <a:pt x="12" y="84"/>
                </a:cubicBezTo>
                <a:cubicBezTo>
                  <a:pt x="12" y="84"/>
                  <a:pt x="12" y="83"/>
                  <a:pt x="12" y="83"/>
                </a:cubicBezTo>
                <a:cubicBezTo>
                  <a:pt x="12" y="83"/>
                  <a:pt x="11" y="83"/>
                  <a:pt x="11" y="83"/>
                </a:cubicBezTo>
                <a:cubicBezTo>
                  <a:pt x="11" y="83"/>
                  <a:pt x="11" y="83"/>
                  <a:pt x="11" y="83"/>
                </a:cubicBezTo>
                <a:cubicBezTo>
                  <a:pt x="11" y="83"/>
                  <a:pt x="11" y="83"/>
                  <a:pt x="11" y="83"/>
                </a:cubicBezTo>
                <a:cubicBezTo>
                  <a:pt x="11" y="83"/>
                  <a:pt x="11" y="83"/>
                  <a:pt x="11" y="83"/>
                </a:cubicBezTo>
                <a:cubicBezTo>
                  <a:pt x="11" y="83"/>
                  <a:pt x="11" y="83"/>
                  <a:pt x="11" y="83"/>
                </a:cubicBezTo>
                <a:cubicBezTo>
                  <a:pt x="11" y="83"/>
                  <a:pt x="11" y="83"/>
                  <a:pt x="11" y="83"/>
                </a:cubicBezTo>
                <a:cubicBezTo>
                  <a:pt x="10" y="82"/>
                  <a:pt x="10" y="82"/>
                  <a:pt x="10" y="82"/>
                </a:cubicBezTo>
                <a:cubicBezTo>
                  <a:pt x="10" y="82"/>
                  <a:pt x="10" y="82"/>
                  <a:pt x="10" y="82"/>
                </a:cubicBezTo>
                <a:cubicBezTo>
                  <a:pt x="10" y="82"/>
                  <a:pt x="10" y="82"/>
                  <a:pt x="10" y="82"/>
                </a:cubicBezTo>
                <a:cubicBezTo>
                  <a:pt x="10" y="82"/>
                  <a:pt x="10" y="82"/>
                  <a:pt x="10" y="82"/>
                </a:cubicBezTo>
                <a:cubicBezTo>
                  <a:pt x="10" y="82"/>
                  <a:pt x="10" y="82"/>
                  <a:pt x="11" y="81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81"/>
                  <a:pt x="11" y="80"/>
                  <a:pt x="11" y="80"/>
                </a:cubicBezTo>
                <a:cubicBezTo>
                  <a:pt x="12" y="80"/>
                  <a:pt x="12" y="80"/>
                  <a:pt x="12" y="80"/>
                </a:cubicBezTo>
                <a:cubicBezTo>
                  <a:pt x="12" y="80"/>
                  <a:pt x="12" y="80"/>
                  <a:pt x="12" y="80"/>
                </a:cubicBezTo>
                <a:cubicBezTo>
                  <a:pt x="12" y="79"/>
                  <a:pt x="12" y="79"/>
                  <a:pt x="13" y="79"/>
                </a:cubicBezTo>
                <a:cubicBezTo>
                  <a:pt x="13" y="79"/>
                  <a:pt x="13" y="78"/>
                  <a:pt x="13" y="78"/>
                </a:cubicBezTo>
                <a:cubicBezTo>
                  <a:pt x="13" y="78"/>
                  <a:pt x="13" y="78"/>
                  <a:pt x="14" y="77"/>
                </a:cubicBezTo>
                <a:cubicBezTo>
                  <a:pt x="14" y="77"/>
                  <a:pt x="14" y="77"/>
                  <a:pt x="14" y="76"/>
                </a:cubicBezTo>
                <a:cubicBezTo>
                  <a:pt x="14" y="76"/>
                  <a:pt x="14" y="76"/>
                  <a:pt x="14" y="75"/>
                </a:cubicBezTo>
                <a:cubicBezTo>
                  <a:pt x="14" y="75"/>
                  <a:pt x="14" y="74"/>
                  <a:pt x="15" y="74"/>
                </a:cubicBezTo>
                <a:cubicBezTo>
                  <a:pt x="15" y="74"/>
                  <a:pt x="15" y="73"/>
                  <a:pt x="16" y="73"/>
                </a:cubicBezTo>
                <a:cubicBezTo>
                  <a:pt x="16" y="73"/>
                  <a:pt x="16" y="72"/>
                  <a:pt x="16" y="72"/>
                </a:cubicBezTo>
                <a:cubicBezTo>
                  <a:pt x="17" y="72"/>
                  <a:pt x="17" y="71"/>
                  <a:pt x="17" y="71"/>
                </a:cubicBezTo>
                <a:cubicBezTo>
                  <a:pt x="17" y="71"/>
                  <a:pt x="17" y="71"/>
                  <a:pt x="18" y="71"/>
                </a:cubicBezTo>
                <a:cubicBezTo>
                  <a:pt x="18" y="71"/>
                  <a:pt x="18" y="71"/>
                  <a:pt x="18" y="70"/>
                </a:cubicBezTo>
                <a:cubicBezTo>
                  <a:pt x="19" y="70"/>
                  <a:pt x="19" y="70"/>
                  <a:pt x="19" y="70"/>
                </a:cubicBezTo>
                <a:cubicBezTo>
                  <a:pt x="19" y="70"/>
                  <a:pt x="19" y="70"/>
                  <a:pt x="19" y="70"/>
                </a:cubicBezTo>
                <a:cubicBezTo>
                  <a:pt x="19" y="70"/>
                  <a:pt x="19" y="70"/>
                  <a:pt x="19" y="70"/>
                </a:cubicBezTo>
                <a:cubicBezTo>
                  <a:pt x="20" y="70"/>
                  <a:pt x="20" y="70"/>
                  <a:pt x="20" y="70"/>
                </a:cubicBezTo>
                <a:cubicBezTo>
                  <a:pt x="20" y="70"/>
                  <a:pt x="20" y="70"/>
                  <a:pt x="20" y="69"/>
                </a:cubicBezTo>
                <a:cubicBezTo>
                  <a:pt x="20" y="69"/>
                  <a:pt x="20" y="69"/>
                  <a:pt x="20" y="69"/>
                </a:cubicBezTo>
                <a:cubicBezTo>
                  <a:pt x="20" y="69"/>
                  <a:pt x="20" y="69"/>
                  <a:pt x="20" y="69"/>
                </a:cubicBezTo>
                <a:cubicBezTo>
                  <a:pt x="20" y="69"/>
                  <a:pt x="19" y="69"/>
                  <a:pt x="19" y="69"/>
                </a:cubicBezTo>
                <a:cubicBezTo>
                  <a:pt x="19" y="69"/>
                  <a:pt x="19" y="69"/>
                  <a:pt x="19" y="69"/>
                </a:cubicBezTo>
                <a:cubicBezTo>
                  <a:pt x="19" y="69"/>
                  <a:pt x="19" y="69"/>
                  <a:pt x="18" y="69"/>
                </a:cubicBezTo>
                <a:cubicBezTo>
                  <a:pt x="18" y="69"/>
                  <a:pt x="18" y="69"/>
                  <a:pt x="18" y="69"/>
                </a:cubicBezTo>
                <a:cubicBezTo>
                  <a:pt x="18" y="69"/>
                  <a:pt x="17" y="69"/>
                  <a:pt x="17" y="69"/>
                </a:cubicBezTo>
                <a:cubicBezTo>
                  <a:pt x="17" y="69"/>
                  <a:pt x="17" y="69"/>
                  <a:pt x="17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5" y="69"/>
                  <a:pt x="15" y="69"/>
                  <a:pt x="15" y="69"/>
                </a:cubicBezTo>
                <a:cubicBezTo>
                  <a:pt x="15" y="69"/>
                  <a:pt x="15" y="70"/>
                  <a:pt x="15" y="70"/>
                </a:cubicBezTo>
                <a:cubicBezTo>
                  <a:pt x="14" y="70"/>
                  <a:pt x="14" y="70"/>
                  <a:pt x="14" y="70"/>
                </a:cubicBezTo>
                <a:cubicBezTo>
                  <a:pt x="14" y="70"/>
                  <a:pt x="14" y="70"/>
                  <a:pt x="13" y="71"/>
                </a:cubicBezTo>
                <a:cubicBezTo>
                  <a:pt x="13" y="71"/>
                  <a:pt x="13" y="71"/>
                  <a:pt x="13" y="71"/>
                </a:cubicBezTo>
                <a:cubicBezTo>
                  <a:pt x="13" y="71"/>
                  <a:pt x="13" y="71"/>
                  <a:pt x="13" y="71"/>
                </a:cubicBezTo>
                <a:cubicBezTo>
                  <a:pt x="13" y="71"/>
                  <a:pt x="13" y="71"/>
                  <a:pt x="12" y="71"/>
                </a:cubicBezTo>
                <a:cubicBezTo>
                  <a:pt x="12" y="71"/>
                  <a:pt x="12" y="71"/>
                  <a:pt x="12" y="71"/>
                </a:cubicBezTo>
                <a:cubicBezTo>
                  <a:pt x="12" y="71"/>
                  <a:pt x="12" y="71"/>
                  <a:pt x="12" y="71"/>
                </a:cubicBezTo>
                <a:cubicBezTo>
                  <a:pt x="12" y="71"/>
                  <a:pt x="12" y="71"/>
                  <a:pt x="12" y="71"/>
                </a:cubicBezTo>
                <a:cubicBezTo>
                  <a:pt x="12" y="71"/>
                  <a:pt x="12" y="71"/>
                  <a:pt x="12" y="71"/>
                </a:cubicBezTo>
                <a:cubicBezTo>
                  <a:pt x="12" y="71"/>
                  <a:pt x="12" y="71"/>
                  <a:pt x="12" y="71"/>
                </a:cubicBezTo>
                <a:cubicBezTo>
                  <a:pt x="11" y="71"/>
                  <a:pt x="11" y="71"/>
                  <a:pt x="11" y="70"/>
                </a:cubicBezTo>
                <a:cubicBezTo>
                  <a:pt x="11" y="70"/>
                  <a:pt x="10" y="70"/>
                  <a:pt x="10" y="70"/>
                </a:cubicBezTo>
                <a:cubicBezTo>
                  <a:pt x="10" y="70"/>
                  <a:pt x="10" y="70"/>
                  <a:pt x="10" y="69"/>
                </a:cubicBezTo>
                <a:cubicBezTo>
                  <a:pt x="9" y="69"/>
                  <a:pt x="9" y="69"/>
                  <a:pt x="9" y="69"/>
                </a:cubicBezTo>
                <a:cubicBezTo>
                  <a:pt x="9" y="69"/>
                  <a:pt x="9" y="68"/>
                  <a:pt x="9" y="68"/>
                </a:cubicBezTo>
                <a:cubicBezTo>
                  <a:pt x="9" y="68"/>
                  <a:pt x="9" y="68"/>
                  <a:pt x="9" y="68"/>
                </a:cubicBezTo>
                <a:cubicBezTo>
                  <a:pt x="9" y="68"/>
                  <a:pt x="9" y="68"/>
                  <a:pt x="9" y="68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6"/>
                  <a:pt x="8" y="66"/>
                  <a:pt x="9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9" y="66"/>
                  <a:pt x="10" y="66"/>
                  <a:pt x="10" y="66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5"/>
                  <a:pt x="10" y="65"/>
                  <a:pt x="10" y="64"/>
                </a:cubicBezTo>
                <a:cubicBezTo>
                  <a:pt x="10" y="64"/>
                  <a:pt x="10" y="64"/>
                  <a:pt x="10" y="64"/>
                </a:cubicBezTo>
                <a:cubicBezTo>
                  <a:pt x="10" y="64"/>
                  <a:pt x="10" y="64"/>
                  <a:pt x="10" y="64"/>
                </a:cubicBezTo>
                <a:cubicBezTo>
                  <a:pt x="10" y="64"/>
                  <a:pt x="10" y="64"/>
                  <a:pt x="10" y="64"/>
                </a:cubicBezTo>
                <a:cubicBezTo>
                  <a:pt x="10" y="64"/>
                  <a:pt x="10" y="64"/>
                  <a:pt x="10" y="64"/>
                </a:cubicBezTo>
                <a:cubicBezTo>
                  <a:pt x="10" y="64"/>
                  <a:pt x="10" y="64"/>
                  <a:pt x="10" y="64"/>
                </a:cubicBezTo>
                <a:cubicBezTo>
                  <a:pt x="9" y="63"/>
                  <a:pt x="9" y="63"/>
                  <a:pt x="9" y="63"/>
                </a:cubicBezTo>
                <a:cubicBezTo>
                  <a:pt x="9" y="63"/>
                  <a:pt x="9" y="63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2"/>
                  <a:pt x="9" y="61"/>
                  <a:pt x="9" y="61"/>
                </a:cubicBezTo>
                <a:cubicBezTo>
                  <a:pt x="9" y="61"/>
                  <a:pt x="9" y="61"/>
                  <a:pt x="9" y="61"/>
                </a:cubicBezTo>
                <a:cubicBezTo>
                  <a:pt x="9" y="61"/>
                  <a:pt x="9" y="61"/>
                  <a:pt x="9" y="61"/>
                </a:cubicBezTo>
                <a:cubicBezTo>
                  <a:pt x="9" y="61"/>
                  <a:pt x="9" y="60"/>
                  <a:pt x="9" y="60"/>
                </a:cubicBezTo>
                <a:cubicBezTo>
                  <a:pt x="9" y="60"/>
                  <a:pt x="9" y="60"/>
                  <a:pt x="9" y="60"/>
                </a:cubicBezTo>
                <a:cubicBezTo>
                  <a:pt x="9" y="60"/>
                  <a:pt x="9" y="60"/>
                  <a:pt x="9" y="60"/>
                </a:cubicBezTo>
                <a:cubicBezTo>
                  <a:pt x="8" y="60"/>
                  <a:pt x="8" y="60"/>
                  <a:pt x="8" y="60"/>
                </a:cubicBezTo>
                <a:cubicBezTo>
                  <a:pt x="8" y="60"/>
                  <a:pt x="8" y="59"/>
                  <a:pt x="8" y="59"/>
                </a:cubicBezTo>
                <a:cubicBezTo>
                  <a:pt x="8" y="59"/>
                  <a:pt x="8" y="59"/>
                  <a:pt x="8" y="59"/>
                </a:cubicBezTo>
                <a:cubicBezTo>
                  <a:pt x="8" y="59"/>
                  <a:pt x="7" y="59"/>
                  <a:pt x="7" y="59"/>
                </a:cubicBezTo>
                <a:cubicBezTo>
                  <a:pt x="7" y="59"/>
                  <a:pt x="6" y="59"/>
                  <a:pt x="6" y="59"/>
                </a:cubicBezTo>
                <a:cubicBezTo>
                  <a:pt x="6" y="59"/>
                  <a:pt x="6" y="59"/>
                  <a:pt x="5" y="59"/>
                </a:cubicBezTo>
                <a:cubicBezTo>
                  <a:pt x="5" y="59"/>
                  <a:pt x="5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4" y="58"/>
                  <a:pt x="4" y="59"/>
                  <a:pt x="4" y="59"/>
                </a:cubicBezTo>
                <a:cubicBezTo>
                  <a:pt x="4" y="59"/>
                  <a:pt x="4" y="59"/>
                  <a:pt x="4" y="59"/>
                </a:cubicBezTo>
                <a:cubicBezTo>
                  <a:pt x="4" y="59"/>
                  <a:pt x="4" y="59"/>
                  <a:pt x="3" y="59"/>
                </a:cubicBezTo>
                <a:cubicBezTo>
                  <a:pt x="3" y="59"/>
                  <a:pt x="3" y="59"/>
                  <a:pt x="3" y="59"/>
                </a:cubicBezTo>
                <a:cubicBezTo>
                  <a:pt x="3" y="60"/>
                  <a:pt x="3" y="60"/>
                  <a:pt x="3" y="60"/>
                </a:cubicBezTo>
                <a:cubicBezTo>
                  <a:pt x="3" y="60"/>
                  <a:pt x="2" y="60"/>
                  <a:pt x="2" y="60"/>
                </a:cubicBezTo>
                <a:cubicBezTo>
                  <a:pt x="2" y="60"/>
                  <a:pt x="2" y="60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1"/>
                  <a:pt x="2" y="61"/>
                  <a:pt x="1" y="61"/>
                </a:cubicBezTo>
                <a:cubicBezTo>
                  <a:pt x="1" y="61"/>
                  <a:pt x="1" y="61"/>
                  <a:pt x="1" y="61"/>
                </a:cubicBezTo>
                <a:cubicBezTo>
                  <a:pt x="1" y="61"/>
                  <a:pt x="1" y="61"/>
                  <a:pt x="1" y="60"/>
                </a:cubicBezTo>
                <a:cubicBezTo>
                  <a:pt x="1" y="60"/>
                  <a:pt x="1" y="60"/>
                  <a:pt x="1" y="60"/>
                </a:cubicBezTo>
                <a:cubicBezTo>
                  <a:pt x="1" y="60"/>
                  <a:pt x="1" y="60"/>
                  <a:pt x="1" y="60"/>
                </a:cubicBezTo>
                <a:cubicBezTo>
                  <a:pt x="1" y="60"/>
                  <a:pt x="1" y="60"/>
                  <a:pt x="1" y="60"/>
                </a:cubicBezTo>
                <a:cubicBezTo>
                  <a:pt x="1" y="59"/>
                  <a:pt x="0" y="59"/>
                  <a:pt x="0" y="59"/>
                </a:cubicBezTo>
                <a:cubicBezTo>
                  <a:pt x="0" y="59"/>
                  <a:pt x="0" y="59"/>
                  <a:pt x="0" y="58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58"/>
                  <a:pt x="0" y="58"/>
                  <a:pt x="0" y="57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56"/>
                  <a:pt x="1" y="56"/>
                  <a:pt x="1" y="56"/>
                </a:cubicBezTo>
                <a:cubicBezTo>
                  <a:pt x="1" y="56"/>
                  <a:pt x="1" y="56"/>
                  <a:pt x="1" y="55"/>
                </a:cubicBezTo>
                <a:cubicBezTo>
                  <a:pt x="1" y="55"/>
                  <a:pt x="1" y="55"/>
                  <a:pt x="1" y="55"/>
                </a:cubicBezTo>
                <a:cubicBezTo>
                  <a:pt x="2" y="55"/>
                  <a:pt x="2" y="54"/>
                  <a:pt x="2" y="54"/>
                </a:cubicBezTo>
                <a:cubicBezTo>
                  <a:pt x="2" y="54"/>
                  <a:pt x="2" y="54"/>
                  <a:pt x="2" y="54"/>
                </a:cubicBezTo>
                <a:cubicBezTo>
                  <a:pt x="2" y="54"/>
                  <a:pt x="2" y="53"/>
                  <a:pt x="2" y="53"/>
                </a:cubicBezTo>
                <a:cubicBezTo>
                  <a:pt x="2" y="53"/>
                  <a:pt x="2" y="53"/>
                  <a:pt x="2" y="53"/>
                </a:cubicBezTo>
                <a:cubicBezTo>
                  <a:pt x="2" y="53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1"/>
                  <a:pt x="2" y="51"/>
                  <a:pt x="1" y="51"/>
                </a:cubicBezTo>
                <a:cubicBezTo>
                  <a:pt x="1" y="51"/>
                  <a:pt x="1" y="50"/>
                  <a:pt x="1" y="50"/>
                </a:cubicBezTo>
                <a:cubicBezTo>
                  <a:pt x="1" y="50"/>
                  <a:pt x="1" y="50"/>
                  <a:pt x="1" y="49"/>
                </a:cubicBezTo>
                <a:cubicBezTo>
                  <a:pt x="1" y="49"/>
                  <a:pt x="1" y="49"/>
                  <a:pt x="1" y="49"/>
                </a:cubicBezTo>
                <a:cubicBezTo>
                  <a:pt x="1" y="49"/>
                  <a:pt x="1" y="49"/>
                  <a:pt x="1" y="49"/>
                </a:cubicBezTo>
                <a:cubicBezTo>
                  <a:pt x="1" y="49"/>
                  <a:pt x="1" y="48"/>
                  <a:pt x="1" y="48"/>
                </a:cubicBezTo>
                <a:cubicBezTo>
                  <a:pt x="2" y="48"/>
                  <a:pt x="2" y="48"/>
                  <a:pt x="2" y="48"/>
                </a:cubicBezTo>
                <a:cubicBezTo>
                  <a:pt x="2" y="48"/>
                  <a:pt x="2" y="48"/>
                  <a:pt x="2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7"/>
                </a:cubicBezTo>
                <a:cubicBezTo>
                  <a:pt x="4" y="47"/>
                  <a:pt x="4" y="47"/>
                  <a:pt x="4" y="47"/>
                </a:cubicBezTo>
                <a:cubicBezTo>
                  <a:pt x="4" y="47"/>
                  <a:pt x="4" y="46"/>
                  <a:pt x="4" y="46"/>
                </a:cubicBezTo>
                <a:cubicBezTo>
                  <a:pt x="4" y="46"/>
                  <a:pt x="5" y="46"/>
                  <a:pt x="5" y="46"/>
                </a:cubicBezTo>
                <a:cubicBezTo>
                  <a:pt x="5" y="45"/>
                  <a:pt x="5" y="45"/>
                  <a:pt x="6" y="45"/>
                </a:cubicBezTo>
                <a:cubicBezTo>
                  <a:pt x="6" y="45"/>
                  <a:pt x="6" y="45"/>
                  <a:pt x="6" y="45"/>
                </a:cubicBezTo>
                <a:cubicBezTo>
                  <a:pt x="6" y="45"/>
                  <a:pt x="6" y="45"/>
                  <a:pt x="6" y="45"/>
                </a:cubicBezTo>
                <a:cubicBezTo>
                  <a:pt x="7" y="45"/>
                  <a:pt x="7" y="45"/>
                  <a:pt x="7" y="45"/>
                </a:cubicBezTo>
                <a:cubicBezTo>
                  <a:pt x="7" y="45"/>
                  <a:pt x="7" y="44"/>
                  <a:pt x="7" y="44"/>
                </a:cubicBezTo>
                <a:cubicBezTo>
                  <a:pt x="7" y="44"/>
                  <a:pt x="7" y="44"/>
                  <a:pt x="7" y="44"/>
                </a:cubicBezTo>
                <a:cubicBezTo>
                  <a:pt x="7" y="44"/>
                  <a:pt x="7" y="44"/>
                  <a:pt x="7" y="43"/>
                </a:cubicBezTo>
                <a:cubicBezTo>
                  <a:pt x="7" y="43"/>
                  <a:pt x="7" y="43"/>
                  <a:pt x="7" y="43"/>
                </a:cubicBezTo>
                <a:cubicBezTo>
                  <a:pt x="7" y="43"/>
                  <a:pt x="7" y="43"/>
                  <a:pt x="7" y="43"/>
                </a:cubicBezTo>
                <a:cubicBezTo>
                  <a:pt x="7" y="42"/>
                  <a:pt x="7" y="42"/>
                  <a:pt x="7" y="42"/>
                </a:cubicBezTo>
                <a:cubicBezTo>
                  <a:pt x="7" y="42"/>
                  <a:pt x="7" y="42"/>
                  <a:pt x="7" y="42"/>
                </a:cubicBezTo>
                <a:cubicBezTo>
                  <a:pt x="7" y="42"/>
                  <a:pt x="8" y="42"/>
                  <a:pt x="8" y="42"/>
                </a:cubicBezTo>
                <a:cubicBezTo>
                  <a:pt x="8" y="41"/>
                  <a:pt x="8" y="41"/>
                  <a:pt x="8" y="41"/>
                </a:cubicBezTo>
                <a:cubicBezTo>
                  <a:pt x="8" y="41"/>
                  <a:pt x="8" y="41"/>
                  <a:pt x="8" y="41"/>
                </a:cubicBezTo>
                <a:cubicBezTo>
                  <a:pt x="8" y="41"/>
                  <a:pt x="8" y="41"/>
                  <a:pt x="8" y="41"/>
                </a:cubicBezTo>
                <a:cubicBezTo>
                  <a:pt x="9" y="41"/>
                  <a:pt x="9" y="41"/>
                  <a:pt x="9" y="40"/>
                </a:cubicBezTo>
                <a:cubicBezTo>
                  <a:pt x="9" y="40"/>
                  <a:pt x="9" y="40"/>
                  <a:pt x="9" y="40"/>
                </a:cubicBezTo>
                <a:cubicBezTo>
                  <a:pt x="9" y="40"/>
                  <a:pt x="10" y="40"/>
                  <a:pt x="10" y="40"/>
                </a:cubicBezTo>
                <a:cubicBezTo>
                  <a:pt x="10" y="39"/>
                  <a:pt x="11" y="39"/>
                  <a:pt x="11" y="39"/>
                </a:cubicBezTo>
                <a:cubicBezTo>
                  <a:pt x="12" y="39"/>
                  <a:pt x="12" y="39"/>
                  <a:pt x="12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6" y="39"/>
                  <a:pt x="16" y="39"/>
                  <a:pt x="16" y="39"/>
                </a:cubicBezTo>
                <a:cubicBezTo>
                  <a:pt x="16" y="39"/>
                  <a:pt x="17" y="39"/>
                  <a:pt x="17" y="39"/>
                </a:cubicBezTo>
                <a:cubicBezTo>
                  <a:pt x="17" y="39"/>
                  <a:pt x="17" y="39"/>
                  <a:pt x="18" y="39"/>
                </a:cubicBezTo>
                <a:cubicBezTo>
                  <a:pt x="18" y="39"/>
                  <a:pt x="18" y="39"/>
                  <a:pt x="18" y="39"/>
                </a:cubicBezTo>
                <a:cubicBezTo>
                  <a:pt x="18" y="38"/>
                  <a:pt x="18" y="38"/>
                  <a:pt x="18" y="38"/>
                </a:cubicBezTo>
                <a:cubicBezTo>
                  <a:pt x="18" y="38"/>
                  <a:pt x="18" y="38"/>
                  <a:pt x="18" y="38"/>
                </a:cubicBezTo>
                <a:cubicBezTo>
                  <a:pt x="18" y="38"/>
                  <a:pt x="19" y="38"/>
                  <a:pt x="19" y="38"/>
                </a:cubicBezTo>
                <a:cubicBezTo>
                  <a:pt x="19" y="38"/>
                  <a:pt x="19" y="38"/>
                  <a:pt x="19" y="38"/>
                </a:cubicBezTo>
                <a:cubicBezTo>
                  <a:pt x="19" y="38"/>
                  <a:pt x="19" y="37"/>
                  <a:pt x="19" y="37"/>
                </a:cubicBezTo>
                <a:cubicBezTo>
                  <a:pt x="20" y="37"/>
                  <a:pt x="20" y="37"/>
                  <a:pt x="20" y="37"/>
                </a:cubicBezTo>
                <a:cubicBezTo>
                  <a:pt x="20" y="37"/>
                  <a:pt x="21" y="37"/>
                  <a:pt x="21" y="37"/>
                </a:cubicBezTo>
                <a:cubicBezTo>
                  <a:pt x="21" y="37"/>
                  <a:pt x="21" y="37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3" y="37"/>
                  <a:pt x="23" y="37"/>
                  <a:pt x="23" y="37"/>
                </a:cubicBezTo>
                <a:cubicBezTo>
                  <a:pt x="23" y="37"/>
                  <a:pt x="23" y="37"/>
                  <a:pt x="23" y="37"/>
                </a:cubicBezTo>
                <a:cubicBezTo>
                  <a:pt x="23" y="37"/>
                  <a:pt x="23" y="37"/>
                  <a:pt x="23" y="37"/>
                </a:cubicBezTo>
                <a:cubicBezTo>
                  <a:pt x="23" y="37"/>
                  <a:pt x="23" y="36"/>
                  <a:pt x="23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36"/>
                  <a:pt x="23" y="36"/>
                  <a:pt x="23" y="35"/>
                </a:cubicBezTo>
                <a:cubicBezTo>
                  <a:pt x="23" y="35"/>
                  <a:pt x="23" y="35"/>
                  <a:pt x="22" y="35"/>
                </a:cubicBezTo>
                <a:cubicBezTo>
                  <a:pt x="22" y="35"/>
                  <a:pt x="22" y="35"/>
                  <a:pt x="22" y="35"/>
                </a:cubicBezTo>
                <a:cubicBezTo>
                  <a:pt x="22" y="35"/>
                  <a:pt x="22" y="34"/>
                  <a:pt x="22" y="34"/>
                </a:cubicBezTo>
                <a:cubicBezTo>
                  <a:pt x="22" y="34"/>
                  <a:pt x="22" y="34"/>
                  <a:pt x="22" y="34"/>
                </a:cubicBezTo>
                <a:cubicBezTo>
                  <a:pt x="22" y="34"/>
                  <a:pt x="22" y="34"/>
                  <a:pt x="22" y="34"/>
                </a:cubicBezTo>
                <a:cubicBezTo>
                  <a:pt x="22" y="34"/>
                  <a:pt x="23" y="33"/>
                  <a:pt x="23" y="33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3"/>
                  <a:pt x="23" y="33"/>
                  <a:pt x="24" y="33"/>
                </a:cubicBezTo>
                <a:cubicBezTo>
                  <a:pt x="24" y="33"/>
                  <a:pt x="24" y="33"/>
                  <a:pt x="24" y="33"/>
                </a:cubicBezTo>
                <a:cubicBezTo>
                  <a:pt x="24" y="33"/>
                  <a:pt x="24" y="33"/>
                  <a:pt x="25" y="33"/>
                </a:cubicBezTo>
                <a:cubicBezTo>
                  <a:pt x="25" y="33"/>
                  <a:pt x="25" y="33"/>
                  <a:pt x="25" y="33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7" y="32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31"/>
                  <a:pt x="27" y="31"/>
                  <a:pt x="27" y="31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1"/>
                  <a:pt x="29" y="31"/>
                  <a:pt x="29" y="31"/>
                </a:cubicBezTo>
                <a:cubicBezTo>
                  <a:pt x="29" y="31"/>
                  <a:pt x="29" y="31"/>
                  <a:pt x="29" y="31"/>
                </a:cubicBezTo>
                <a:cubicBezTo>
                  <a:pt x="30" y="31"/>
                  <a:pt x="30" y="31"/>
                  <a:pt x="30" y="30"/>
                </a:cubicBezTo>
                <a:cubicBezTo>
                  <a:pt x="30" y="30"/>
                  <a:pt x="31" y="30"/>
                  <a:pt x="31" y="30"/>
                </a:cubicBezTo>
                <a:cubicBezTo>
                  <a:pt x="31" y="30"/>
                  <a:pt x="31" y="30"/>
                  <a:pt x="32" y="30"/>
                </a:cubicBezTo>
                <a:cubicBezTo>
                  <a:pt x="32" y="30"/>
                  <a:pt x="32" y="30"/>
                  <a:pt x="32" y="30"/>
                </a:cubicBezTo>
                <a:cubicBezTo>
                  <a:pt x="32" y="30"/>
                  <a:pt x="32" y="30"/>
                  <a:pt x="32" y="29"/>
                </a:cubicBezTo>
                <a:cubicBezTo>
                  <a:pt x="32" y="29"/>
                  <a:pt x="32" y="29"/>
                  <a:pt x="32" y="29"/>
                </a:cubicBezTo>
                <a:cubicBezTo>
                  <a:pt x="32" y="29"/>
                  <a:pt x="32" y="29"/>
                  <a:pt x="32" y="29"/>
                </a:cubicBezTo>
                <a:cubicBezTo>
                  <a:pt x="33" y="29"/>
                  <a:pt x="33" y="30"/>
                  <a:pt x="33" y="30"/>
                </a:cubicBezTo>
                <a:cubicBezTo>
                  <a:pt x="33" y="30"/>
                  <a:pt x="33" y="30"/>
                  <a:pt x="33" y="30"/>
                </a:cubicBezTo>
                <a:cubicBezTo>
                  <a:pt x="33" y="30"/>
                  <a:pt x="33" y="30"/>
                  <a:pt x="33" y="30"/>
                </a:cubicBezTo>
                <a:cubicBezTo>
                  <a:pt x="33" y="30"/>
                  <a:pt x="33" y="30"/>
                  <a:pt x="33" y="30"/>
                </a:cubicBezTo>
                <a:cubicBezTo>
                  <a:pt x="33" y="30"/>
                  <a:pt x="33" y="30"/>
                  <a:pt x="33" y="30"/>
                </a:cubicBezTo>
                <a:cubicBezTo>
                  <a:pt x="34" y="30"/>
                  <a:pt x="34" y="30"/>
                  <a:pt x="34" y="30"/>
                </a:cubicBezTo>
                <a:cubicBezTo>
                  <a:pt x="34" y="30"/>
                  <a:pt x="34" y="31"/>
                  <a:pt x="34" y="31"/>
                </a:cubicBezTo>
                <a:cubicBezTo>
                  <a:pt x="34" y="31"/>
                  <a:pt x="34" y="31"/>
                  <a:pt x="34" y="31"/>
                </a:cubicBezTo>
                <a:cubicBezTo>
                  <a:pt x="35" y="31"/>
                  <a:pt x="35" y="31"/>
                  <a:pt x="35" y="32"/>
                </a:cubicBezTo>
                <a:cubicBezTo>
                  <a:pt x="35" y="32"/>
                  <a:pt x="36" y="32"/>
                  <a:pt x="36" y="32"/>
                </a:cubicBezTo>
                <a:cubicBezTo>
                  <a:pt x="36" y="32"/>
                  <a:pt x="37" y="32"/>
                  <a:pt x="37" y="32"/>
                </a:cubicBezTo>
                <a:cubicBezTo>
                  <a:pt x="38" y="33"/>
                  <a:pt x="38" y="33"/>
                  <a:pt x="38" y="33"/>
                </a:cubicBezTo>
                <a:cubicBezTo>
                  <a:pt x="39" y="33"/>
                  <a:pt x="39" y="33"/>
                  <a:pt x="39" y="33"/>
                </a:cubicBezTo>
                <a:cubicBezTo>
                  <a:pt x="40" y="33"/>
                  <a:pt x="40" y="33"/>
                  <a:pt x="40" y="33"/>
                </a:cubicBezTo>
                <a:cubicBezTo>
                  <a:pt x="41" y="33"/>
                  <a:pt x="41" y="33"/>
                  <a:pt x="41" y="33"/>
                </a:cubicBezTo>
                <a:cubicBezTo>
                  <a:pt x="41" y="33"/>
                  <a:pt x="42" y="33"/>
                  <a:pt x="42" y="33"/>
                </a:cubicBezTo>
                <a:cubicBezTo>
                  <a:pt x="42" y="32"/>
                  <a:pt x="42" y="32"/>
                  <a:pt x="42" y="32"/>
                </a:cubicBezTo>
                <a:cubicBezTo>
                  <a:pt x="43" y="32"/>
                  <a:pt x="43" y="32"/>
                  <a:pt x="43" y="32"/>
                </a:cubicBezTo>
                <a:cubicBezTo>
                  <a:pt x="43" y="32"/>
                  <a:pt x="43" y="32"/>
                  <a:pt x="43" y="32"/>
                </a:cubicBezTo>
                <a:cubicBezTo>
                  <a:pt x="44" y="32"/>
                  <a:pt x="44" y="32"/>
                  <a:pt x="44" y="32"/>
                </a:cubicBezTo>
                <a:cubicBezTo>
                  <a:pt x="44" y="32"/>
                  <a:pt x="45" y="32"/>
                  <a:pt x="45" y="32"/>
                </a:cubicBezTo>
                <a:cubicBezTo>
                  <a:pt x="45" y="31"/>
                  <a:pt x="46" y="31"/>
                  <a:pt x="46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8" y="31"/>
                  <a:pt x="48" y="31"/>
                  <a:pt x="49" y="31"/>
                </a:cubicBezTo>
                <a:cubicBezTo>
                  <a:pt x="49" y="31"/>
                  <a:pt x="49" y="31"/>
                  <a:pt x="50" y="31"/>
                </a:cubicBezTo>
                <a:cubicBezTo>
                  <a:pt x="50" y="31"/>
                  <a:pt x="51" y="31"/>
                  <a:pt x="51" y="31"/>
                </a:cubicBezTo>
                <a:cubicBezTo>
                  <a:pt x="51" y="31"/>
                  <a:pt x="52" y="31"/>
                  <a:pt x="52" y="31"/>
                </a:cubicBezTo>
                <a:cubicBezTo>
                  <a:pt x="52" y="31"/>
                  <a:pt x="52" y="30"/>
                  <a:pt x="53" y="30"/>
                </a:cubicBezTo>
                <a:cubicBezTo>
                  <a:pt x="53" y="30"/>
                  <a:pt x="54" y="29"/>
                  <a:pt x="54" y="29"/>
                </a:cubicBezTo>
                <a:cubicBezTo>
                  <a:pt x="54" y="29"/>
                  <a:pt x="55" y="28"/>
                  <a:pt x="56" y="28"/>
                </a:cubicBezTo>
                <a:cubicBezTo>
                  <a:pt x="56" y="28"/>
                  <a:pt x="57" y="28"/>
                  <a:pt x="57" y="27"/>
                </a:cubicBezTo>
                <a:cubicBezTo>
                  <a:pt x="58" y="27"/>
                  <a:pt x="58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59" y="27"/>
                  <a:pt x="59" y="27"/>
                </a:cubicBezTo>
                <a:cubicBezTo>
                  <a:pt x="59" y="27"/>
                  <a:pt x="60" y="27"/>
                  <a:pt x="60" y="27"/>
                </a:cubicBezTo>
                <a:cubicBezTo>
                  <a:pt x="60" y="27"/>
                  <a:pt x="60" y="27"/>
                  <a:pt x="60" y="27"/>
                </a:cubicBezTo>
                <a:cubicBezTo>
                  <a:pt x="60" y="27"/>
                  <a:pt x="60" y="27"/>
                  <a:pt x="60" y="27"/>
                </a:cubicBezTo>
                <a:cubicBezTo>
                  <a:pt x="60" y="27"/>
                  <a:pt x="60" y="27"/>
                  <a:pt x="60" y="27"/>
                </a:cubicBezTo>
                <a:cubicBezTo>
                  <a:pt x="60" y="27"/>
                  <a:pt x="61" y="27"/>
                  <a:pt x="61" y="28"/>
                </a:cubicBezTo>
                <a:cubicBezTo>
                  <a:pt x="61" y="28"/>
                  <a:pt x="61" y="28"/>
                  <a:pt x="61" y="28"/>
                </a:cubicBezTo>
                <a:cubicBezTo>
                  <a:pt x="61" y="28"/>
                  <a:pt x="61" y="28"/>
                  <a:pt x="61" y="28"/>
                </a:cubicBezTo>
                <a:cubicBezTo>
                  <a:pt x="61" y="28"/>
                  <a:pt x="61" y="28"/>
                  <a:pt x="61" y="28"/>
                </a:cubicBezTo>
                <a:cubicBezTo>
                  <a:pt x="61" y="29"/>
                  <a:pt x="61" y="29"/>
                  <a:pt x="61" y="29"/>
                </a:cubicBezTo>
                <a:cubicBezTo>
                  <a:pt x="61" y="29"/>
                  <a:pt x="61" y="29"/>
                  <a:pt x="61" y="29"/>
                </a:cubicBezTo>
                <a:cubicBezTo>
                  <a:pt x="62" y="29"/>
                  <a:pt x="62" y="29"/>
                  <a:pt x="62" y="29"/>
                </a:cubicBezTo>
                <a:cubicBezTo>
                  <a:pt x="62" y="29"/>
                  <a:pt x="62" y="29"/>
                  <a:pt x="62" y="28"/>
                </a:cubicBezTo>
                <a:cubicBezTo>
                  <a:pt x="62" y="28"/>
                  <a:pt x="62" y="28"/>
                  <a:pt x="62" y="28"/>
                </a:cubicBezTo>
                <a:cubicBezTo>
                  <a:pt x="62" y="28"/>
                  <a:pt x="62" y="28"/>
                  <a:pt x="62" y="28"/>
                </a:cubicBezTo>
                <a:cubicBezTo>
                  <a:pt x="62" y="27"/>
                  <a:pt x="62" y="27"/>
                  <a:pt x="63" y="27"/>
                </a:cubicBezTo>
                <a:cubicBezTo>
                  <a:pt x="63" y="27"/>
                  <a:pt x="63" y="27"/>
                  <a:pt x="63" y="26"/>
                </a:cubicBezTo>
                <a:cubicBezTo>
                  <a:pt x="64" y="26"/>
                  <a:pt x="64" y="26"/>
                  <a:pt x="64" y="26"/>
                </a:cubicBezTo>
                <a:cubicBezTo>
                  <a:pt x="65" y="26"/>
                  <a:pt x="65" y="26"/>
                  <a:pt x="65" y="26"/>
                </a:cubicBezTo>
                <a:cubicBezTo>
                  <a:pt x="65" y="26"/>
                  <a:pt x="65" y="26"/>
                  <a:pt x="65" y="26"/>
                </a:cubicBezTo>
                <a:cubicBezTo>
                  <a:pt x="65" y="26"/>
                  <a:pt x="65" y="26"/>
                  <a:pt x="66" y="26"/>
                </a:cubicBezTo>
                <a:cubicBezTo>
                  <a:pt x="66" y="26"/>
                  <a:pt x="66" y="26"/>
                  <a:pt x="66" y="26"/>
                </a:cubicBezTo>
                <a:cubicBezTo>
                  <a:pt x="66" y="26"/>
                  <a:pt x="66" y="26"/>
                  <a:pt x="66" y="26"/>
                </a:cubicBezTo>
                <a:cubicBezTo>
                  <a:pt x="66" y="26"/>
                  <a:pt x="67" y="27"/>
                  <a:pt x="67" y="27"/>
                </a:cubicBezTo>
                <a:cubicBezTo>
                  <a:pt x="67" y="27"/>
                  <a:pt x="68" y="27"/>
                  <a:pt x="68" y="27"/>
                </a:cubicBezTo>
                <a:cubicBezTo>
                  <a:pt x="68" y="28"/>
                  <a:pt x="68" y="28"/>
                  <a:pt x="69" y="28"/>
                </a:cubicBezTo>
                <a:cubicBezTo>
                  <a:pt x="69" y="28"/>
                  <a:pt x="69" y="29"/>
                  <a:pt x="69" y="29"/>
                </a:cubicBezTo>
                <a:cubicBezTo>
                  <a:pt x="70" y="29"/>
                  <a:pt x="70" y="29"/>
                  <a:pt x="70" y="29"/>
                </a:cubicBezTo>
                <a:cubicBezTo>
                  <a:pt x="70" y="29"/>
                  <a:pt x="70" y="29"/>
                  <a:pt x="70" y="29"/>
                </a:cubicBezTo>
                <a:cubicBezTo>
                  <a:pt x="70" y="29"/>
                  <a:pt x="70" y="29"/>
                  <a:pt x="70" y="29"/>
                </a:cubicBezTo>
                <a:cubicBezTo>
                  <a:pt x="70" y="29"/>
                  <a:pt x="70" y="29"/>
                  <a:pt x="70" y="29"/>
                </a:cubicBezTo>
                <a:cubicBezTo>
                  <a:pt x="70" y="28"/>
                  <a:pt x="70" y="28"/>
                  <a:pt x="70" y="28"/>
                </a:cubicBezTo>
                <a:cubicBezTo>
                  <a:pt x="70" y="28"/>
                  <a:pt x="70" y="28"/>
                  <a:pt x="70" y="28"/>
                </a:cubicBezTo>
                <a:cubicBezTo>
                  <a:pt x="70" y="28"/>
                  <a:pt x="70" y="27"/>
                  <a:pt x="70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5"/>
                  <a:pt x="68" y="25"/>
                </a:cubicBezTo>
                <a:cubicBezTo>
                  <a:pt x="67" y="25"/>
                  <a:pt x="67" y="25"/>
                  <a:pt x="67" y="25"/>
                </a:cubicBezTo>
                <a:cubicBezTo>
                  <a:pt x="66" y="25"/>
                  <a:pt x="66" y="25"/>
                  <a:pt x="66" y="25"/>
                </a:cubicBezTo>
                <a:cubicBezTo>
                  <a:pt x="65" y="24"/>
                  <a:pt x="65" y="24"/>
                  <a:pt x="65" y="24"/>
                </a:cubicBezTo>
                <a:cubicBezTo>
                  <a:pt x="65" y="24"/>
                  <a:pt x="65" y="24"/>
                  <a:pt x="65" y="24"/>
                </a:cubicBezTo>
                <a:cubicBezTo>
                  <a:pt x="65" y="24"/>
                  <a:pt x="64" y="24"/>
                  <a:pt x="64" y="23"/>
                </a:cubicBezTo>
                <a:cubicBezTo>
                  <a:pt x="64" y="23"/>
                  <a:pt x="64" y="23"/>
                  <a:pt x="64" y="23"/>
                </a:cubicBezTo>
                <a:cubicBezTo>
                  <a:pt x="64" y="23"/>
                  <a:pt x="64" y="23"/>
                  <a:pt x="64" y="23"/>
                </a:cubicBezTo>
                <a:cubicBezTo>
                  <a:pt x="64" y="22"/>
                  <a:pt x="63" y="22"/>
                  <a:pt x="63" y="22"/>
                </a:cubicBezTo>
                <a:cubicBezTo>
                  <a:pt x="63" y="22"/>
                  <a:pt x="63" y="22"/>
                  <a:pt x="64" y="22"/>
                </a:cubicBezTo>
                <a:cubicBezTo>
                  <a:pt x="64" y="21"/>
                  <a:pt x="64" y="21"/>
                  <a:pt x="64" y="21"/>
                </a:cubicBezTo>
                <a:cubicBezTo>
                  <a:pt x="64" y="21"/>
                  <a:pt x="64" y="21"/>
                  <a:pt x="64" y="21"/>
                </a:cubicBezTo>
                <a:cubicBezTo>
                  <a:pt x="64" y="21"/>
                  <a:pt x="64" y="21"/>
                  <a:pt x="64" y="21"/>
                </a:cubicBezTo>
                <a:cubicBezTo>
                  <a:pt x="64" y="21"/>
                  <a:pt x="64" y="21"/>
                  <a:pt x="64" y="21"/>
                </a:cubicBezTo>
                <a:cubicBezTo>
                  <a:pt x="64" y="21"/>
                  <a:pt x="64" y="21"/>
                  <a:pt x="64" y="21"/>
                </a:cubicBezTo>
                <a:cubicBezTo>
                  <a:pt x="64" y="20"/>
                  <a:pt x="64" y="20"/>
                  <a:pt x="64" y="20"/>
                </a:cubicBezTo>
                <a:cubicBezTo>
                  <a:pt x="64" y="20"/>
                  <a:pt x="64" y="20"/>
                  <a:pt x="64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18"/>
                  <a:pt x="64" y="18"/>
                  <a:pt x="65" y="18"/>
                </a:cubicBezTo>
                <a:cubicBezTo>
                  <a:pt x="65" y="18"/>
                  <a:pt x="65" y="18"/>
                  <a:pt x="65" y="18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5" y="16"/>
                </a:cubicBezTo>
                <a:cubicBezTo>
                  <a:pt x="65" y="16"/>
                  <a:pt x="65" y="16"/>
                  <a:pt x="65" y="16"/>
                </a:cubicBezTo>
                <a:cubicBezTo>
                  <a:pt x="65" y="16"/>
                  <a:pt x="65" y="16"/>
                  <a:pt x="65" y="16"/>
                </a:cubicBezTo>
                <a:cubicBezTo>
                  <a:pt x="66" y="15"/>
                  <a:pt x="66" y="15"/>
                  <a:pt x="66" y="15"/>
                </a:cubicBezTo>
                <a:cubicBezTo>
                  <a:pt x="66" y="15"/>
                  <a:pt x="66" y="15"/>
                  <a:pt x="66" y="15"/>
                </a:cubicBezTo>
                <a:cubicBezTo>
                  <a:pt x="66" y="15"/>
                  <a:pt x="66" y="15"/>
                  <a:pt x="67" y="15"/>
                </a:cubicBezTo>
                <a:cubicBezTo>
                  <a:pt x="67" y="15"/>
                  <a:pt x="67" y="15"/>
                  <a:pt x="67" y="15"/>
                </a:cubicBezTo>
                <a:cubicBezTo>
                  <a:pt x="67" y="15"/>
                  <a:pt x="67" y="15"/>
                  <a:pt x="67" y="15"/>
                </a:cubicBezTo>
                <a:cubicBezTo>
                  <a:pt x="67" y="15"/>
                  <a:pt x="67" y="15"/>
                  <a:pt x="67" y="15"/>
                </a:cubicBezTo>
                <a:cubicBezTo>
                  <a:pt x="67" y="15"/>
                  <a:pt x="67" y="15"/>
                  <a:pt x="67" y="15"/>
                </a:cubicBezTo>
                <a:cubicBezTo>
                  <a:pt x="68" y="15"/>
                  <a:pt x="68" y="15"/>
                  <a:pt x="69" y="15"/>
                </a:cubicBezTo>
                <a:cubicBezTo>
                  <a:pt x="69" y="15"/>
                  <a:pt x="70" y="15"/>
                  <a:pt x="70" y="15"/>
                </a:cubicBezTo>
                <a:cubicBezTo>
                  <a:pt x="70" y="15"/>
                  <a:pt x="71" y="14"/>
                  <a:pt x="71" y="14"/>
                </a:cubicBezTo>
                <a:cubicBezTo>
                  <a:pt x="72" y="14"/>
                  <a:pt x="72" y="14"/>
                  <a:pt x="72" y="13"/>
                </a:cubicBezTo>
                <a:cubicBezTo>
                  <a:pt x="72" y="13"/>
                  <a:pt x="72" y="13"/>
                  <a:pt x="72" y="13"/>
                </a:cubicBezTo>
                <a:cubicBezTo>
                  <a:pt x="73" y="13"/>
                  <a:pt x="73" y="13"/>
                  <a:pt x="73" y="13"/>
                </a:cubicBezTo>
                <a:cubicBezTo>
                  <a:pt x="73" y="13"/>
                  <a:pt x="73" y="13"/>
                  <a:pt x="73" y="13"/>
                </a:cubicBezTo>
                <a:cubicBezTo>
                  <a:pt x="73" y="12"/>
                  <a:pt x="73" y="12"/>
                  <a:pt x="73" y="12"/>
                </a:cubicBezTo>
                <a:cubicBezTo>
                  <a:pt x="73" y="12"/>
                  <a:pt x="73" y="12"/>
                  <a:pt x="74" y="12"/>
                </a:cubicBezTo>
                <a:cubicBezTo>
                  <a:pt x="74" y="12"/>
                  <a:pt x="74" y="12"/>
                  <a:pt x="74" y="12"/>
                </a:cubicBezTo>
                <a:cubicBezTo>
                  <a:pt x="74" y="12"/>
                  <a:pt x="74" y="12"/>
                  <a:pt x="75" y="12"/>
                </a:cubicBezTo>
                <a:cubicBezTo>
                  <a:pt x="75" y="12"/>
                  <a:pt x="75" y="12"/>
                  <a:pt x="75" y="11"/>
                </a:cubicBezTo>
                <a:cubicBezTo>
                  <a:pt x="75" y="11"/>
                  <a:pt x="75" y="11"/>
                  <a:pt x="75" y="11"/>
                </a:cubicBezTo>
                <a:cubicBezTo>
                  <a:pt x="75" y="11"/>
                  <a:pt x="75" y="11"/>
                  <a:pt x="75" y="11"/>
                </a:cubicBezTo>
                <a:cubicBezTo>
                  <a:pt x="75" y="11"/>
                  <a:pt x="76" y="11"/>
                  <a:pt x="76" y="11"/>
                </a:cubicBezTo>
                <a:cubicBezTo>
                  <a:pt x="76" y="11"/>
                  <a:pt x="76" y="11"/>
                  <a:pt x="76" y="11"/>
                </a:cubicBezTo>
                <a:cubicBezTo>
                  <a:pt x="76" y="11"/>
                  <a:pt x="77" y="11"/>
                  <a:pt x="77" y="11"/>
                </a:cubicBezTo>
                <a:cubicBezTo>
                  <a:pt x="78" y="10"/>
                  <a:pt x="78" y="10"/>
                  <a:pt x="79" y="10"/>
                </a:cubicBezTo>
                <a:cubicBezTo>
                  <a:pt x="79" y="9"/>
                  <a:pt x="80" y="9"/>
                  <a:pt x="80" y="9"/>
                </a:cubicBezTo>
                <a:cubicBezTo>
                  <a:pt x="81" y="8"/>
                  <a:pt x="81" y="8"/>
                  <a:pt x="81" y="7"/>
                </a:cubicBezTo>
                <a:cubicBezTo>
                  <a:pt x="82" y="7"/>
                  <a:pt x="82" y="7"/>
                  <a:pt x="82" y="6"/>
                </a:cubicBezTo>
                <a:cubicBezTo>
                  <a:pt x="82" y="6"/>
                  <a:pt x="83" y="6"/>
                  <a:pt x="83" y="6"/>
                </a:cubicBezTo>
                <a:cubicBezTo>
                  <a:pt x="83" y="5"/>
                  <a:pt x="84" y="5"/>
                  <a:pt x="84" y="5"/>
                </a:cubicBezTo>
                <a:cubicBezTo>
                  <a:pt x="85" y="5"/>
                  <a:pt x="85" y="5"/>
                  <a:pt x="86" y="5"/>
                </a:cubicBezTo>
                <a:cubicBezTo>
                  <a:pt x="86" y="5"/>
                  <a:pt x="86" y="5"/>
                  <a:pt x="86" y="5"/>
                </a:cubicBezTo>
                <a:cubicBezTo>
                  <a:pt x="87" y="5"/>
                  <a:pt x="87" y="5"/>
                  <a:pt x="87" y="5"/>
                </a:cubicBezTo>
                <a:cubicBezTo>
                  <a:pt x="87" y="5"/>
                  <a:pt x="88" y="5"/>
                  <a:pt x="88" y="5"/>
                </a:cubicBezTo>
                <a:cubicBezTo>
                  <a:pt x="88" y="5"/>
                  <a:pt x="88" y="5"/>
                  <a:pt x="88" y="5"/>
                </a:cubicBezTo>
                <a:cubicBezTo>
                  <a:pt x="89" y="5"/>
                  <a:pt x="89" y="4"/>
                  <a:pt x="89" y="4"/>
                </a:cubicBezTo>
                <a:cubicBezTo>
                  <a:pt x="89" y="4"/>
                  <a:pt x="90" y="4"/>
                  <a:pt x="90" y="4"/>
                </a:cubicBezTo>
                <a:cubicBezTo>
                  <a:pt x="90" y="4"/>
                  <a:pt x="90" y="3"/>
                  <a:pt x="91" y="3"/>
                </a:cubicBezTo>
                <a:cubicBezTo>
                  <a:pt x="91" y="3"/>
                  <a:pt x="91" y="3"/>
                  <a:pt x="91" y="3"/>
                </a:cubicBezTo>
                <a:cubicBezTo>
                  <a:pt x="91" y="3"/>
                  <a:pt x="92" y="2"/>
                  <a:pt x="92" y="2"/>
                </a:cubicBezTo>
                <a:cubicBezTo>
                  <a:pt x="92" y="2"/>
                  <a:pt x="92" y="2"/>
                  <a:pt x="93" y="2"/>
                </a:cubicBezTo>
                <a:cubicBezTo>
                  <a:pt x="93" y="2"/>
                  <a:pt x="93" y="2"/>
                  <a:pt x="94" y="2"/>
                </a:cubicBezTo>
                <a:cubicBezTo>
                  <a:pt x="94" y="2"/>
                  <a:pt x="94" y="2"/>
                  <a:pt x="94" y="2"/>
                </a:cubicBezTo>
                <a:cubicBezTo>
                  <a:pt x="95" y="2"/>
                  <a:pt x="95" y="2"/>
                  <a:pt x="95" y="2"/>
                </a:cubicBezTo>
                <a:cubicBezTo>
                  <a:pt x="95" y="2"/>
                  <a:pt x="95" y="2"/>
                  <a:pt x="96" y="2"/>
                </a:cubicBezTo>
                <a:cubicBezTo>
                  <a:pt x="96" y="2"/>
                  <a:pt x="96" y="2"/>
                  <a:pt x="96" y="3"/>
                </a:cubicBezTo>
                <a:cubicBezTo>
                  <a:pt x="96" y="3"/>
                  <a:pt x="96" y="3"/>
                  <a:pt x="96" y="3"/>
                </a:cubicBezTo>
                <a:cubicBezTo>
                  <a:pt x="96" y="3"/>
                  <a:pt x="96" y="4"/>
                  <a:pt x="96" y="4"/>
                </a:cubicBezTo>
                <a:cubicBezTo>
                  <a:pt x="96" y="4"/>
                  <a:pt x="96" y="4"/>
                  <a:pt x="96" y="5"/>
                </a:cubicBezTo>
                <a:cubicBezTo>
                  <a:pt x="96" y="5"/>
                  <a:pt x="96" y="5"/>
                  <a:pt x="96" y="5"/>
                </a:cubicBezTo>
                <a:cubicBezTo>
                  <a:pt x="96" y="5"/>
                  <a:pt x="97" y="5"/>
                  <a:pt x="97" y="5"/>
                </a:cubicBezTo>
                <a:cubicBezTo>
                  <a:pt x="97" y="5"/>
                  <a:pt x="97" y="5"/>
                  <a:pt x="97" y="5"/>
                </a:cubicBezTo>
                <a:cubicBezTo>
                  <a:pt x="97" y="5"/>
                  <a:pt x="97" y="5"/>
                  <a:pt x="98" y="5"/>
                </a:cubicBezTo>
                <a:cubicBezTo>
                  <a:pt x="98" y="5"/>
                  <a:pt x="98" y="5"/>
                  <a:pt x="98" y="5"/>
                </a:cubicBezTo>
                <a:cubicBezTo>
                  <a:pt x="98" y="5"/>
                  <a:pt x="99" y="5"/>
                  <a:pt x="99" y="4"/>
                </a:cubicBezTo>
                <a:cubicBezTo>
                  <a:pt x="99" y="4"/>
                  <a:pt x="99" y="4"/>
                  <a:pt x="99" y="4"/>
                </a:cubicBezTo>
                <a:cubicBezTo>
                  <a:pt x="99" y="4"/>
                  <a:pt x="100" y="4"/>
                  <a:pt x="100" y="4"/>
                </a:cubicBezTo>
                <a:cubicBezTo>
                  <a:pt x="100" y="4"/>
                  <a:pt x="100" y="4"/>
                  <a:pt x="100" y="4"/>
                </a:cubicBezTo>
                <a:cubicBezTo>
                  <a:pt x="100" y="4"/>
                  <a:pt x="100" y="4"/>
                  <a:pt x="101" y="4"/>
                </a:cubicBezTo>
                <a:cubicBezTo>
                  <a:pt x="101" y="4"/>
                  <a:pt x="102" y="3"/>
                  <a:pt x="102" y="3"/>
                </a:cubicBezTo>
                <a:cubicBezTo>
                  <a:pt x="103" y="3"/>
                  <a:pt x="103" y="3"/>
                  <a:pt x="104" y="2"/>
                </a:cubicBezTo>
                <a:cubicBezTo>
                  <a:pt x="104" y="2"/>
                  <a:pt x="104" y="2"/>
                  <a:pt x="105" y="2"/>
                </a:cubicBezTo>
                <a:cubicBezTo>
                  <a:pt x="105" y="1"/>
                  <a:pt x="106" y="1"/>
                  <a:pt x="106" y="1"/>
                </a:cubicBezTo>
                <a:cubicBezTo>
                  <a:pt x="106" y="1"/>
                  <a:pt x="106" y="1"/>
                  <a:pt x="106" y="1"/>
                </a:cubicBezTo>
                <a:cubicBezTo>
                  <a:pt x="106" y="1"/>
                  <a:pt x="106" y="1"/>
                  <a:pt x="106" y="1"/>
                </a:cubicBezTo>
                <a:cubicBezTo>
                  <a:pt x="107" y="0"/>
                  <a:pt x="107" y="0"/>
                  <a:pt x="107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07" y="1"/>
                  <a:pt x="107" y="1"/>
                  <a:pt x="107" y="1"/>
                </a:cubicBezTo>
                <a:cubicBezTo>
                  <a:pt x="107" y="1"/>
                  <a:pt x="107" y="1"/>
                  <a:pt x="107" y="1"/>
                </a:cubicBezTo>
                <a:cubicBezTo>
                  <a:pt x="108" y="1"/>
                  <a:pt x="108" y="1"/>
                  <a:pt x="108" y="2"/>
                </a:cubicBezTo>
                <a:cubicBezTo>
                  <a:pt x="108" y="2"/>
                  <a:pt x="108" y="2"/>
                  <a:pt x="108" y="2"/>
                </a:cubicBezTo>
                <a:cubicBezTo>
                  <a:pt x="108" y="2"/>
                  <a:pt x="108" y="2"/>
                  <a:pt x="108" y="2"/>
                </a:cubicBezTo>
                <a:cubicBezTo>
                  <a:pt x="108" y="3"/>
                  <a:pt x="108" y="3"/>
                  <a:pt x="108" y="3"/>
                </a:cubicBezTo>
                <a:cubicBezTo>
                  <a:pt x="108" y="3"/>
                  <a:pt x="108" y="3"/>
                  <a:pt x="108" y="3"/>
                </a:cubicBezTo>
                <a:cubicBezTo>
                  <a:pt x="109" y="3"/>
                  <a:pt x="109" y="3"/>
                  <a:pt x="109" y="3"/>
                </a:cubicBezTo>
                <a:cubicBezTo>
                  <a:pt x="109" y="3"/>
                  <a:pt x="109" y="3"/>
                  <a:pt x="109" y="4"/>
                </a:cubicBezTo>
                <a:cubicBezTo>
                  <a:pt x="109" y="4"/>
                  <a:pt x="109" y="4"/>
                  <a:pt x="109" y="4"/>
                </a:cubicBezTo>
                <a:cubicBezTo>
                  <a:pt x="109" y="4"/>
                  <a:pt x="110" y="4"/>
                  <a:pt x="110" y="4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5"/>
                  <a:pt x="110" y="5"/>
                  <a:pt x="110" y="5"/>
                </a:cubicBezTo>
                <a:cubicBezTo>
                  <a:pt x="110" y="5"/>
                  <a:pt x="110" y="5"/>
                  <a:pt x="110" y="5"/>
                </a:cubicBezTo>
                <a:cubicBezTo>
                  <a:pt x="110" y="5"/>
                  <a:pt x="110" y="5"/>
                  <a:pt x="110" y="5"/>
                </a:cubicBezTo>
                <a:cubicBezTo>
                  <a:pt x="111" y="5"/>
                  <a:pt x="111" y="5"/>
                  <a:pt x="111" y="6"/>
                </a:cubicBezTo>
                <a:cubicBezTo>
                  <a:pt x="111" y="6"/>
                  <a:pt x="111" y="6"/>
                  <a:pt x="111" y="6"/>
                </a:cubicBezTo>
                <a:cubicBezTo>
                  <a:pt x="111" y="6"/>
                  <a:pt x="111" y="6"/>
                  <a:pt x="111" y="6"/>
                </a:cubicBezTo>
                <a:cubicBezTo>
                  <a:pt x="111" y="6"/>
                  <a:pt x="111" y="6"/>
                  <a:pt x="112" y="6"/>
                </a:cubicBezTo>
                <a:cubicBezTo>
                  <a:pt x="112" y="6"/>
                  <a:pt x="112" y="6"/>
                  <a:pt x="112" y="6"/>
                </a:cubicBezTo>
                <a:cubicBezTo>
                  <a:pt x="112" y="6"/>
                  <a:pt x="112" y="6"/>
                  <a:pt x="112" y="6"/>
                </a:cubicBezTo>
                <a:cubicBezTo>
                  <a:pt x="112" y="6"/>
                  <a:pt x="112" y="6"/>
                  <a:pt x="112" y="6"/>
                </a:cubicBezTo>
                <a:cubicBezTo>
                  <a:pt x="113" y="6"/>
                  <a:pt x="113" y="6"/>
                  <a:pt x="113" y="6"/>
                </a:cubicBezTo>
                <a:cubicBezTo>
                  <a:pt x="113" y="6"/>
                  <a:pt x="113" y="5"/>
                  <a:pt x="113" y="5"/>
                </a:cubicBezTo>
                <a:cubicBezTo>
                  <a:pt x="113" y="5"/>
                  <a:pt x="113" y="5"/>
                  <a:pt x="114" y="5"/>
                </a:cubicBezTo>
                <a:cubicBezTo>
                  <a:pt x="114" y="5"/>
                  <a:pt x="114" y="5"/>
                  <a:pt x="114" y="5"/>
                </a:cubicBezTo>
                <a:cubicBezTo>
                  <a:pt x="114" y="5"/>
                  <a:pt x="114" y="5"/>
                  <a:pt x="114" y="5"/>
                </a:cubicBezTo>
                <a:cubicBezTo>
                  <a:pt x="114" y="5"/>
                  <a:pt x="114" y="5"/>
                  <a:pt x="115" y="5"/>
                </a:cubicBezTo>
                <a:cubicBezTo>
                  <a:pt x="115" y="5"/>
                  <a:pt x="115" y="5"/>
                  <a:pt x="115" y="5"/>
                </a:cubicBezTo>
                <a:cubicBezTo>
                  <a:pt x="115" y="5"/>
                  <a:pt x="115" y="5"/>
                  <a:pt x="115" y="5"/>
                </a:cubicBezTo>
                <a:cubicBezTo>
                  <a:pt x="115" y="5"/>
                  <a:pt x="116" y="5"/>
                  <a:pt x="116" y="5"/>
                </a:cubicBezTo>
                <a:cubicBezTo>
                  <a:pt x="116" y="5"/>
                  <a:pt x="116" y="5"/>
                  <a:pt x="117" y="5"/>
                </a:cubicBezTo>
                <a:cubicBezTo>
                  <a:pt x="117" y="5"/>
                  <a:pt x="118" y="5"/>
                  <a:pt x="118" y="5"/>
                </a:cubicBezTo>
                <a:cubicBezTo>
                  <a:pt x="118" y="5"/>
                  <a:pt x="119" y="5"/>
                  <a:pt x="119" y="6"/>
                </a:cubicBezTo>
                <a:cubicBezTo>
                  <a:pt x="119" y="6"/>
                  <a:pt x="120" y="6"/>
                  <a:pt x="120" y="6"/>
                </a:cubicBezTo>
                <a:cubicBezTo>
                  <a:pt x="120" y="6"/>
                  <a:pt x="120" y="6"/>
                  <a:pt x="120" y="6"/>
                </a:cubicBezTo>
                <a:cubicBezTo>
                  <a:pt x="121" y="7"/>
                  <a:pt x="121" y="7"/>
                  <a:pt x="121" y="7"/>
                </a:cubicBezTo>
                <a:cubicBezTo>
                  <a:pt x="121" y="7"/>
                  <a:pt x="121" y="7"/>
                  <a:pt x="121" y="7"/>
                </a:cubicBezTo>
                <a:cubicBezTo>
                  <a:pt x="121" y="7"/>
                  <a:pt x="122" y="7"/>
                  <a:pt x="122" y="7"/>
                </a:cubicBezTo>
                <a:cubicBezTo>
                  <a:pt x="122" y="7"/>
                  <a:pt x="122" y="7"/>
                  <a:pt x="122" y="7"/>
                </a:cubicBezTo>
                <a:cubicBezTo>
                  <a:pt x="123" y="8"/>
                  <a:pt x="123" y="8"/>
                  <a:pt x="123" y="8"/>
                </a:cubicBezTo>
                <a:cubicBezTo>
                  <a:pt x="123" y="8"/>
                  <a:pt x="124" y="8"/>
                  <a:pt x="124" y="8"/>
                </a:cubicBezTo>
                <a:cubicBezTo>
                  <a:pt x="124" y="8"/>
                  <a:pt x="124" y="8"/>
                  <a:pt x="125" y="8"/>
                </a:cubicBezTo>
                <a:cubicBezTo>
                  <a:pt x="125" y="8"/>
                  <a:pt x="125" y="9"/>
                  <a:pt x="125" y="9"/>
                </a:cubicBezTo>
                <a:cubicBezTo>
                  <a:pt x="125" y="9"/>
                  <a:pt x="126" y="9"/>
                  <a:pt x="126" y="9"/>
                </a:cubicBezTo>
                <a:cubicBezTo>
                  <a:pt x="126" y="9"/>
                  <a:pt x="126" y="9"/>
                  <a:pt x="126" y="9"/>
                </a:cubicBezTo>
                <a:cubicBezTo>
                  <a:pt x="126" y="10"/>
                  <a:pt x="126" y="10"/>
                  <a:pt x="127" y="10"/>
                </a:cubicBezTo>
                <a:cubicBezTo>
                  <a:pt x="127" y="10"/>
                  <a:pt x="127" y="10"/>
                  <a:pt x="127" y="11"/>
                </a:cubicBezTo>
                <a:cubicBezTo>
                  <a:pt x="127" y="11"/>
                  <a:pt x="127" y="11"/>
                  <a:pt x="128" y="11"/>
                </a:cubicBezTo>
                <a:cubicBezTo>
                  <a:pt x="128" y="11"/>
                  <a:pt x="128" y="12"/>
                  <a:pt x="128" y="12"/>
                </a:cubicBezTo>
                <a:cubicBezTo>
                  <a:pt x="128" y="12"/>
                  <a:pt x="128" y="12"/>
                  <a:pt x="129" y="13"/>
                </a:cubicBezTo>
                <a:cubicBezTo>
                  <a:pt x="129" y="13"/>
                  <a:pt x="129" y="14"/>
                  <a:pt x="130" y="14"/>
                </a:cubicBezTo>
                <a:cubicBezTo>
                  <a:pt x="130" y="14"/>
                  <a:pt x="131" y="15"/>
                  <a:pt x="132" y="15"/>
                </a:cubicBezTo>
                <a:cubicBezTo>
                  <a:pt x="132" y="15"/>
                  <a:pt x="133" y="16"/>
                  <a:pt x="134" y="16"/>
                </a:cubicBezTo>
                <a:cubicBezTo>
                  <a:pt x="134" y="16"/>
                  <a:pt x="135" y="16"/>
                  <a:pt x="136" y="17"/>
                </a:cubicBezTo>
                <a:cubicBezTo>
                  <a:pt x="136" y="17"/>
                  <a:pt x="136" y="17"/>
                  <a:pt x="136" y="17"/>
                </a:cubicBezTo>
                <a:cubicBezTo>
                  <a:pt x="136" y="17"/>
                  <a:pt x="136" y="17"/>
                  <a:pt x="136" y="17"/>
                </a:cubicBezTo>
                <a:cubicBezTo>
                  <a:pt x="136" y="17"/>
                  <a:pt x="136" y="17"/>
                  <a:pt x="137" y="17"/>
                </a:cubicBezTo>
                <a:cubicBezTo>
                  <a:pt x="137" y="17"/>
                  <a:pt x="137" y="17"/>
                  <a:pt x="137" y="17"/>
                </a:cubicBezTo>
                <a:cubicBezTo>
                  <a:pt x="137" y="17"/>
                  <a:pt x="137" y="17"/>
                  <a:pt x="137" y="17"/>
                </a:cubicBezTo>
                <a:cubicBezTo>
                  <a:pt x="138" y="17"/>
                  <a:pt x="138" y="17"/>
                  <a:pt x="138" y="17"/>
                </a:cubicBezTo>
                <a:cubicBezTo>
                  <a:pt x="138" y="17"/>
                  <a:pt x="139" y="17"/>
                  <a:pt x="139" y="17"/>
                </a:cubicBezTo>
                <a:cubicBezTo>
                  <a:pt x="139" y="17"/>
                  <a:pt x="139" y="17"/>
                  <a:pt x="140" y="17"/>
                </a:cubicBezTo>
                <a:cubicBezTo>
                  <a:pt x="140" y="17"/>
                  <a:pt x="140" y="17"/>
                  <a:pt x="140" y="17"/>
                </a:cubicBezTo>
                <a:cubicBezTo>
                  <a:pt x="140" y="17"/>
                  <a:pt x="140" y="17"/>
                  <a:pt x="141" y="17"/>
                </a:cubicBezTo>
                <a:cubicBezTo>
                  <a:pt x="141" y="17"/>
                  <a:pt x="141" y="17"/>
                  <a:pt x="141" y="17"/>
                </a:cubicBezTo>
                <a:cubicBezTo>
                  <a:pt x="141" y="17"/>
                  <a:pt x="142" y="17"/>
                  <a:pt x="142" y="17"/>
                </a:cubicBezTo>
                <a:cubicBezTo>
                  <a:pt x="142" y="17"/>
                  <a:pt x="142" y="17"/>
                  <a:pt x="142" y="17"/>
                </a:cubicBezTo>
                <a:cubicBezTo>
                  <a:pt x="143" y="17"/>
                  <a:pt x="143" y="17"/>
                  <a:pt x="143" y="17"/>
                </a:cubicBezTo>
                <a:cubicBezTo>
                  <a:pt x="143" y="17"/>
                  <a:pt x="143" y="17"/>
                  <a:pt x="143" y="17"/>
                </a:cubicBezTo>
                <a:cubicBezTo>
                  <a:pt x="143" y="17"/>
                  <a:pt x="143" y="17"/>
                  <a:pt x="143" y="17"/>
                </a:cubicBezTo>
                <a:cubicBezTo>
                  <a:pt x="143" y="18"/>
                  <a:pt x="143" y="18"/>
                  <a:pt x="143" y="18"/>
                </a:cubicBezTo>
                <a:cubicBezTo>
                  <a:pt x="143" y="18"/>
                  <a:pt x="144" y="18"/>
                  <a:pt x="144" y="18"/>
                </a:cubicBezTo>
                <a:cubicBezTo>
                  <a:pt x="144" y="18"/>
                  <a:pt x="144" y="18"/>
                  <a:pt x="144" y="19"/>
                </a:cubicBezTo>
                <a:cubicBezTo>
                  <a:pt x="143" y="19"/>
                  <a:pt x="143" y="19"/>
                  <a:pt x="143" y="19"/>
                </a:cubicBezTo>
                <a:cubicBezTo>
                  <a:pt x="143" y="20"/>
                  <a:pt x="143" y="20"/>
                  <a:pt x="143" y="20"/>
                </a:cubicBezTo>
                <a:cubicBezTo>
                  <a:pt x="143" y="20"/>
                  <a:pt x="143" y="20"/>
                  <a:pt x="143" y="20"/>
                </a:cubicBezTo>
                <a:cubicBezTo>
                  <a:pt x="142" y="20"/>
                  <a:pt x="142" y="21"/>
                  <a:pt x="142" y="21"/>
                </a:cubicBezTo>
                <a:cubicBezTo>
                  <a:pt x="142" y="21"/>
                  <a:pt x="142" y="21"/>
                  <a:pt x="142" y="21"/>
                </a:cubicBezTo>
                <a:cubicBezTo>
                  <a:pt x="142" y="21"/>
                  <a:pt x="142" y="22"/>
                  <a:pt x="142" y="22"/>
                </a:cubicBezTo>
                <a:cubicBezTo>
                  <a:pt x="142" y="22"/>
                  <a:pt x="142" y="22"/>
                  <a:pt x="142" y="22"/>
                </a:cubicBezTo>
                <a:cubicBezTo>
                  <a:pt x="142" y="22"/>
                  <a:pt x="142" y="22"/>
                  <a:pt x="142" y="22"/>
                </a:cubicBezTo>
                <a:cubicBezTo>
                  <a:pt x="142" y="22"/>
                  <a:pt x="142" y="23"/>
                  <a:pt x="141" y="23"/>
                </a:cubicBezTo>
                <a:cubicBezTo>
                  <a:pt x="141" y="23"/>
                  <a:pt x="141" y="23"/>
                  <a:pt x="141" y="23"/>
                </a:cubicBezTo>
                <a:cubicBezTo>
                  <a:pt x="141" y="23"/>
                  <a:pt x="141" y="23"/>
                  <a:pt x="140" y="23"/>
                </a:cubicBezTo>
                <a:cubicBezTo>
                  <a:pt x="140" y="23"/>
                  <a:pt x="140" y="24"/>
                  <a:pt x="140" y="24"/>
                </a:cubicBezTo>
                <a:cubicBezTo>
                  <a:pt x="140" y="24"/>
                  <a:pt x="140" y="24"/>
                  <a:pt x="140" y="25"/>
                </a:cubicBezTo>
                <a:cubicBezTo>
                  <a:pt x="140" y="25"/>
                  <a:pt x="139" y="25"/>
                  <a:pt x="139" y="25"/>
                </a:cubicBezTo>
                <a:cubicBezTo>
                  <a:pt x="139" y="25"/>
                  <a:pt x="139" y="25"/>
                  <a:pt x="139" y="25"/>
                </a:cubicBezTo>
                <a:cubicBezTo>
                  <a:pt x="139" y="25"/>
                  <a:pt x="139" y="25"/>
                  <a:pt x="139" y="25"/>
                </a:cubicBezTo>
                <a:cubicBezTo>
                  <a:pt x="139" y="25"/>
                  <a:pt x="139" y="25"/>
                  <a:pt x="139" y="25"/>
                </a:cubicBezTo>
                <a:cubicBezTo>
                  <a:pt x="139" y="25"/>
                  <a:pt x="139" y="25"/>
                  <a:pt x="139" y="25"/>
                </a:cubicBezTo>
                <a:cubicBezTo>
                  <a:pt x="139" y="25"/>
                  <a:pt x="138" y="25"/>
                  <a:pt x="138" y="25"/>
                </a:cubicBezTo>
                <a:cubicBezTo>
                  <a:pt x="138" y="25"/>
                  <a:pt x="138" y="25"/>
                  <a:pt x="138" y="25"/>
                </a:cubicBezTo>
                <a:cubicBezTo>
                  <a:pt x="138" y="25"/>
                  <a:pt x="138" y="25"/>
                  <a:pt x="138" y="25"/>
                </a:cubicBezTo>
                <a:cubicBezTo>
                  <a:pt x="138" y="25"/>
                  <a:pt x="138" y="25"/>
                  <a:pt x="138" y="25"/>
                </a:cubicBezTo>
                <a:cubicBezTo>
                  <a:pt x="138" y="25"/>
                  <a:pt x="138" y="25"/>
                  <a:pt x="138" y="25"/>
                </a:cubicBezTo>
                <a:cubicBezTo>
                  <a:pt x="138" y="25"/>
                  <a:pt x="138" y="25"/>
                  <a:pt x="138" y="25"/>
                </a:cubicBezTo>
                <a:cubicBezTo>
                  <a:pt x="138" y="25"/>
                  <a:pt x="137" y="25"/>
                  <a:pt x="137" y="25"/>
                </a:cubicBezTo>
                <a:cubicBezTo>
                  <a:pt x="137" y="25"/>
                  <a:pt x="137" y="25"/>
                  <a:pt x="137" y="25"/>
                </a:cubicBezTo>
                <a:cubicBezTo>
                  <a:pt x="137" y="25"/>
                  <a:pt x="136" y="25"/>
                  <a:pt x="136" y="25"/>
                </a:cubicBezTo>
                <a:cubicBezTo>
                  <a:pt x="136" y="25"/>
                  <a:pt x="136" y="25"/>
                  <a:pt x="136" y="25"/>
                </a:cubicBezTo>
                <a:cubicBezTo>
                  <a:pt x="136" y="25"/>
                  <a:pt x="136" y="25"/>
                  <a:pt x="136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5" y="25"/>
                  <a:pt x="134" y="25"/>
                  <a:pt x="134" y="25"/>
                </a:cubicBezTo>
                <a:cubicBezTo>
                  <a:pt x="134" y="25"/>
                  <a:pt x="134" y="25"/>
                  <a:pt x="134" y="25"/>
                </a:cubicBezTo>
                <a:cubicBezTo>
                  <a:pt x="134" y="25"/>
                  <a:pt x="134" y="25"/>
                  <a:pt x="134" y="25"/>
                </a:cubicBezTo>
                <a:cubicBezTo>
                  <a:pt x="134" y="25"/>
                  <a:pt x="134" y="25"/>
                  <a:pt x="134" y="25"/>
                </a:cubicBezTo>
                <a:cubicBezTo>
                  <a:pt x="134" y="26"/>
                  <a:pt x="134" y="26"/>
                  <a:pt x="134" y="26"/>
                </a:cubicBezTo>
                <a:cubicBezTo>
                  <a:pt x="134" y="26"/>
                  <a:pt x="134" y="26"/>
                  <a:pt x="134" y="26"/>
                </a:cubicBezTo>
                <a:cubicBezTo>
                  <a:pt x="134" y="26"/>
                  <a:pt x="134" y="26"/>
                  <a:pt x="134" y="26"/>
                </a:cubicBezTo>
                <a:cubicBezTo>
                  <a:pt x="134" y="26"/>
                  <a:pt x="134" y="26"/>
                  <a:pt x="134" y="26"/>
                </a:cubicBezTo>
                <a:cubicBezTo>
                  <a:pt x="134" y="26"/>
                  <a:pt x="134" y="26"/>
                  <a:pt x="134" y="26"/>
                </a:cubicBezTo>
                <a:cubicBezTo>
                  <a:pt x="134" y="26"/>
                  <a:pt x="134" y="26"/>
                  <a:pt x="134" y="27"/>
                </a:cubicBezTo>
                <a:cubicBezTo>
                  <a:pt x="134" y="27"/>
                  <a:pt x="134" y="27"/>
                  <a:pt x="134" y="27"/>
                </a:cubicBezTo>
                <a:cubicBezTo>
                  <a:pt x="134" y="27"/>
                  <a:pt x="134" y="27"/>
                  <a:pt x="134" y="27"/>
                </a:cubicBezTo>
                <a:cubicBezTo>
                  <a:pt x="134" y="27"/>
                  <a:pt x="134" y="28"/>
                  <a:pt x="134" y="28"/>
                </a:cubicBezTo>
                <a:cubicBezTo>
                  <a:pt x="134" y="28"/>
                  <a:pt x="134" y="28"/>
                  <a:pt x="134" y="29"/>
                </a:cubicBezTo>
                <a:cubicBezTo>
                  <a:pt x="134" y="29"/>
                  <a:pt x="134" y="29"/>
                  <a:pt x="134" y="29"/>
                </a:cubicBezTo>
                <a:cubicBezTo>
                  <a:pt x="134" y="30"/>
                  <a:pt x="135" y="30"/>
                  <a:pt x="135" y="30"/>
                </a:cubicBezTo>
                <a:cubicBezTo>
                  <a:pt x="135" y="30"/>
                  <a:pt x="136" y="30"/>
                  <a:pt x="136" y="30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7" y="30"/>
                  <a:pt x="137" y="30"/>
                  <a:pt x="137" y="29"/>
                </a:cubicBezTo>
                <a:cubicBezTo>
                  <a:pt x="137" y="30"/>
                  <a:pt x="136" y="30"/>
                  <a:pt x="136" y="30"/>
                </a:cubicBezTo>
                <a:cubicBezTo>
                  <a:pt x="136" y="31"/>
                  <a:pt x="136" y="31"/>
                  <a:pt x="136" y="31"/>
                </a:cubicBezTo>
                <a:cubicBezTo>
                  <a:pt x="136" y="31"/>
                  <a:pt x="136" y="32"/>
                  <a:pt x="136" y="32"/>
                </a:cubicBezTo>
                <a:cubicBezTo>
                  <a:pt x="137" y="32"/>
                  <a:pt x="137" y="32"/>
                  <a:pt x="137" y="33"/>
                </a:cubicBezTo>
                <a:cubicBezTo>
                  <a:pt x="137" y="33"/>
                  <a:pt x="137" y="33"/>
                  <a:pt x="137" y="33"/>
                </a:cubicBezTo>
                <a:cubicBezTo>
                  <a:pt x="137" y="33"/>
                  <a:pt x="137" y="33"/>
                  <a:pt x="137" y="33"/>
                </a:cubicBezTo>
                <a:cubicBezTo>
                  <a:pt x="137" y="33"/>
                  <a:pt x="137" y="33"/>
                  <a:pt x="137" y="33"/>
                </a:cubicBezTo>
                <a:cubicBezTo>
                  <a:pt x="137" y="33"/>
                  <a:pt x="137" y="33"/>
                  <a:pt x="138" y="33"/>
                </a:cubicBezTo>
                <a:cubicBezTo>
                  <a:pt x="138" y="34"/>
                  <a:pt x="138" y="34"/>
                  <a:pt x="138" y="34"/>
                </a:cubicBezTo>
                <a:cubicBezTo>
                  <a:pt x="138" y="34"/>
                  <a:pt x="138" y="34"/>
                  <a:pt x="138" y="35"/>
                </a:cubicBezTo>
                <a:cubicBezTo>
                  <a:pt x="138" y="35"/>
                  <a:pt x="139" y="35"/>
                  <a:pt x="139" y="35"/>
                </a:cubicBezTo>
                <a:cubicBezTo>
                  <a:pt x="139" y="35"/>
                  <a:pt x="139" y="35"/>
                  <a:pt x="140" y="35"/>
                </a:cubicBezTo>
                <a:cubicBezTo>
                  <a:pt x="140" y="35"/>
                  <a:pt x="140" y="35"/>
                  <a:pt x="140" y="35"/>
                </a:cubicBezTo>
                <a:cubicBezTo>
                  <a:pt x="140" y="35"/>
                  <a:pt x="140" y="35"/>
                  <a:pt x="140" y="35"/>
                </a:cubicBezTo>
                <a:cubicBezTo>
                  <a:pt x="140" y="35"/>
                  <a:pt x="140" y="35"/>
                  <a:pt x="140" y="35"/>
                </a:cubicBezTo>
                <a:cubicBezTo>
                  <a:pt x="140" y="35"/>
                  <a:pt x="140" y="35"/>
                  <a:pt x="140" y="35"/>
                </a:cubicBezTo>
                <a:cubicBezTo>
                  <a:pt x="140" y="35"/>
                  <a:pt x="140" y="35"/>
                  <a:pt x="140" y="36"/>
                </a:cubicBezTo>
                <a:cubicBezTo>
                  <a:pt x="140" y="36"/>
                  <a:pt x="140" y="36"/>
                  <a:pt x="140" y="36"/>
                </a:cubicBezTo>
                <a:cubicBezTo>
                  <a:pt x="140" y="36"/>
                  <a:pt x="140" y="36"/>
                  <a:pt x="140" y="36"/>
                </a:cubicBezTo>
                <a:cubicBezTo>
                  <a:pt x="140" y="36"/>
                  <a:pt x="140" y="36"/>
                  <a:pt x="140" y="36"/>
                </a:cubicBezTo>
                <a:cubicBezTo>
                  <a:pt x="140" y="36"/>
                  <a:pt x="140" y="36"/>
                  <a:pt x="140" y="37"/>
                </a:cubicBezTo>
                <a:cubicBezTo>
                  <a:pt x="140" y="37"/>
                  <a:pt x="140" y="37"/>
                  <a:pt x="140" y="37"/>
                </a:cubicBezTo>
                <a:cubicBezTo>
                  <a:pt x="140" y="37"/>
                  <a:pt x="140" y="38"/>
                  <a:pt x="140" y="38"/>
                </a:cubicBezTo>
                <a:cubicBezTo>
                  <a:pt x="140" y="38"/>
                  <a:pt x="140" y="38"/>
                  <a:pt x="140" y="38"/>
                </a:cubicBezTo>
                <a:cubicBezTo>
                  <a:pt x="140" y="39"/>
                  <a:pt x="141" y="39"/>
                  <a:pt x="141" y="39"/>
                </a:cubicBezTo>
                <a:cubicBezTo>
                  <a:pt x="141" y="40"/>
                  <a:pt x="142" y="40"/>
                  <a:pt x="142" y="40"/>
                </a:cubicBezTo>
                <a:cubicBezTo>
                  <a:pt x="143" y="41"/>
                  <a:pt x="143" y="41"/>
                  <a:pt x="144" y="41"/>
                </a:cubicBezTo>
                <a:cubicBezTo>
                  <a:pt x="144" y="42"/>
                  <a:pt x="145" y="42"/>
                  <a:pt x="145" y="42"/>
                </a:cubicBezTo>
                <a:cubicBezTo>
                  <a:pt x="145" y="42"/>
                  <a:pt x="146" y="42"/>
                  <a:pt x="146" y="42"/>
                </a:cubicBezTo>
                <a:cubicBezTo>
                  <a:pt x="146" y="42"/>
                  <a:pt x="146" y="42"/>
                  <a:pt x="146" y="42"/>
                </a:cubicBezTo>
                <a:cubicBezTo>
                  <a:pt x="146" y="42"/>
                  <a:pt x="146" y="42"/>
                  <a:pt x="146" y="42"/>
                </a:cubicBezTo>
                <a:cubicBezTo>
                  <a:pt x="146" y="42"/>
                  <a:pt x="146" y="42"/>
                  <a:pt x="146" y="42"/>
                </a:cubicBezTo>
                <a:cubicBezTo>
                  <a:pt x="146" y="42"/>
                  <a:pt x="146" y="42"/>
                  <a:pt x="146" y="42"/>
                </a:cubicBezTo>
                <a:cubicBezTo>
                  <a:pt x="146" y="42"/>
                  <a:pt x="146" y="42"/>
                  <a:pt x="146" y="42"/>
                </a:cubicBezTo>
                <a:cubicBezTo>
                  <a:pt x="146" y="42"/>
                  <a:pt x="146" y="42"/>
                  <a:pt x="146" y="43"/>
                </a:cubicBezTo>
                <a:cubicBezTo>
                  <a:pt x="146" y="43"/>
                  <a:pt x="146" y="43"/>
                  <a:pt x="146" y="43"/>
                </a:cubicBezTo>
                <a:cubicBezTo>
                  <a:pt x="146" y="43"/>
                  <a:pt x="145" y="43"/>
                  <a:pt x="145" y="44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5" y="45"/>
                  <a:pt x="145" y="45"/>
                  <a:pt x="145" y="45"/>
                </a:cubicBezTo>
                <a:cubicBezTo>
                  <a:pt x="145" y="45"/>
                  <a:pt x="146" y="45"/>
                  <a:pt x="146" y="45"/>
                </a:cubicBezTo>
                <a:cubicBezTo>
                  <a:pt x="146" y="46"/>
                  <a:pt x="146" y="46"/>
                  <a:pt x="146" y="46"/>
                </a:cubicBezTo>
                <a:cubicBezTo>
                  <a:pt x="146" y="46"/>
                  <a:pt x="146" y="46"/>
                  <a:pt x="146" y="46"/>
                </a:cubicBezTo>
                <a:cubicBezTo>
                  <a:pt x="146" y="46"/>
                  <a:pt x="146" y="46"/>
                  <a:pt x="146" y="46"/>
                </a:cubicBezTo>
                <a:cubicBezTo>
                  <a:pt x="146" y="46"/>
                  <a:pt x="146" y="46"/>
                  <a:pt x="146" y="46"/>
                </a:cubicBezTo>
                <a:cubicBezTo>
                  <a:pt x="146" y="46"/>
                  <a:pt x="146" y="46"/>
                  <a:pt x="147" y="46"/>
                </a:cubicBezTo>
                <a:cubicBezTo>
                  <a:pt x="147" y="46"/>
                  <a:pt x="147" y="46"/>
                  <a:pt x="147" y="46"/>
                </a:cubicBezTo>
                <a:cubicBezTo>
                  <a:pt x="147" y="46"/>
                  <a:pt x="147" y="47"/>
                  <a:pt x="147" y="47"/>
                </a:cubicBezTo>
                <a:cubicBezTo>
                  <a:pt x="147" y="47"/>
                  <a:pt x="147" y="47"/>
                  <a:pt x="148" y="47"/>
                </a:cubicBezTo>
                <a:cubicBezTo>
                  <a:pt x="148" y="47"/>
                  <a:pt x="148" y="47"/>
                  <a:pt x="148" y="47"/>
                </a:cubicBezTo>
                <a:cubicBezTo>
                  <a:pt x="148" y="47"/>
                  <a:pt x="148" y="47"/>
                  <a:pt x="148" y="47"/>
                </a:cubicBezTo>
                <a:cubicBezTo>
                  <a:pt x="148" y="47"/>
                  <a:pt x="148" y="47"/>
                  <a:pt x="148" y="47"/>
                </a:cubicBezTo>
                <a:cubicBezTo>
                  <a:pt x="148" y="47"/>
                  <a:pt x="148" y="47"/>
                  <a:pt x="148" y="47"/>
                </a:cubicBezTo>
                <a:cubicBezTo>
                  <a:pt x="148" y="46"/>
                  <a:pt x="149" y="46"/>
                  <a:pt x="149" y="46"/>
                </a:cubicBezTo>
                <a:cubicBezTo>
                  <a:pt x="149" y="46"/>
                  <a:pt x="149" y="46"/>
                  <a:pt x="149" y="46"/>
                </a:cubicBezTo>
                <a:cubicBezTo>
                  <a:pt x="149" y="46"/>
                  <a:pt x="149" y="46"/>
                  <a:pt x="150" y="46"/>
                </a:cubicBezTo>
                <a:cubicBezTo>
                  <a:pt x="150" y="46"/>
                  <a:pt x="150" y="46"/>
                  <a:pt x="150" y="46"/>
                </a:cubicBezTo>
                <a:cubicBezTo>
                  <a:pt x="150" y="46"/>
                  <a:pt x="151" y="45"/>
                  <a:pt x="151" y="45"/>
                </a:cubicBezTo>
                <a:cubicBezTo>
                  <a:pt x="151" y="45"/>
                  <a:pt x="151" y="45"/>
                  <a:pt x="152" y="45"/>
                </a:cubicBezTo>
                <a:cubicBezTo>
                  <a:pt x="152" y="45"/>
                  <a:pt x="152" y="45"/>
                  <a:pt x="152" y="44"/>
                </a:cubicBezTo>
                <a:cubicBezTo>
                  <a:pt x="153" y="44"/>
                  <a:pt x="153" y="44"/>
                  <a:pt x="153" y="44"/>
                </a:cubicBezTo>
                <a:cubicBezTo>
                  <a:pt x="153" y="44"/>
                  <a:pt x="154" y="44"/>
                  <a:pt x="154" y="45"/>
                </a:cubicBezTo>
                <a:cubicBezTo>
                  <a:pt x="154" y="45"/>
                  <a:pt x="154" y="45"/>
                  <a:pt x="154" y="45"/>
                </a:cubicBezTo>
                <a:cubicBezTo>
                  <a:pt x="154" y="45"/>
                  <a:pt x="155" y="45"/>
                  <a:pt x="155" y="46"/>
                </a:cubicBezTo>
                <a:cubicBezTo>
                  <a:pt x="155" y="46"/>
                  <a:pt x="155" y="46"/>
                  <a:pt x="155" y="46"/>
                </a:cubicBezTo>
                <a:cubicBezTo>
                  <a:pt x="155" y="46"/>
                  <a:pt x="155" y="46"/>
                  <a:pt x="155" y="46"/>
                </a:cubicBezTo>
                <a:cubicBezTo>
                  <a:pt x="155" y="46"/>
                  <a:pt x="154" y="46"/>
                  <a:pt x="154" y="47"/>
                </a:cubicBezTo>
                <a:cubicBezTo>
                  <a:pt x="154" y="47"/>
                  <a:pt x="154" y="47"/>
                  <a:pt x="154" y="47"/>
                </a:cubicBezTo>
                <a:cubicBezTo>
                  <a:pt x="154" y="47"/>
                  <a:pt x="154" y="47"/>
                  <a:pt x="153" y="47"/>
                </a:cubicBezTo>
                <a:cubicBezTo>
                  <a:pt x="153" y="48"/>
                  <a:pt x="153" y="48"/>
                  <a:pt x="153" y="48"/>
                </a:cubicBezTo>
                <a:cubicBezTo>
                  <a:pt x="153" y="48"/>
                  <a:pt x="152" y="48"/>
                  <a:pt x="152" y="48"/>
                </a:cubicBezTo>
                <a:cubicBezTo>
                  <a:pt x="152" y="48"/>
                  <a:pt x="152" y="48"/>
                  <a:pt x="152" y="48"/>
                </a:cubicBezTo>
                <a:cubicBezTo>
                  <a:pt x="151" y="48"/>
                  <a:pt x="151" y="49"/>
                  <a:pt x="151" y="49"/>
                </a:cubicBezTo>
                <a:cubicBezTo>
                  <a:pt x="151" y="49"/>
                  <a:pt x="151" y="49"/>
                  <a:pt x="151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0" y="49"/>
                  <a:pt x="149" y="49"/>
                  <a:pt x="149" y="50"/>
                </a:cubicBezTo>
                <a:cubicBezTo>
                  <a:pt x="149" y="50"/>
                  <a:pt x="149" y="49"/>
                  <a:pt x="149" y="49"/>
                </a:cubicBezTo>
                <a:cubicBezTo>
                  <a:pt x="149" y="49"/>
                  <a:pt x="149" y="49"/>
                  <a:pt x="149" y="49"/>
                </a:cubicBezTo>
                <a:cubicBezTo>
                  <a:pt x="149" y="49"/>
                  <a:pt x="149" y="49"/>
                  <a:pt x="149" y="49"/>
                </a:cubicBezTo>
                <a:cubicBezTo>
                  <a:pt x="149" y="49"/>
                  <a:pt x="149" y="49"/>
                  <a:pt x="148" y="49"/>
                </a:cubicBezTo>
                <a:cubicBezTo>
                  <a:pt x="148" y="49"/>
                  <a:pt x="148" y="49"/>
                  <a:pt x="148" y="49"/>
                </a:cubicBezTo>
                <a:cubicBezTo>
                  <a:pt x="148" y="49"/>
                  <a:pt x="148" y="49"/>
                  <a:pt x="148" y="49"/>
                </a:cubicBezTo>
                <a:cubicBezTo>
                  <a:pt x="148" y="49"/>
                  <a:pt x="148" y="49"/>
                  <a:pt x="148" y="49"/>
                </a:cubicBezTo>
                <a:cubicBezTo>
                  <a:pt x="148" y="49"/>
                  <a:pt x="148" y="49"/>
                  <a:pt x="147" y="49"/>
                </a:cubicBezTo>
                <a:cubicBezTo>
                  <a:pt x="147" y="49"/>
                  <a:pt x="147" y="49"/>
                  <a:pt x="147" y="50"/>
                </a:cubicBezTo>
                <a:cubicBezTo>
                  <a:pt x="147" y="50"/>
                  <a:pt x="147" y="50"/>
                  <a:pt x="147" y="50"/>
                </a:cubicBezTo>
                <a:cubicBezTo>
                  <a:pt x="147" y="50"/>
                  <a:pt x="147" y="50"/>
                  <a:pt x="147" y="50"/>
                </a:cubicBezTo>
                <a:cubicBezTo>
                  <a:pt x="147" y="50"/>
                  <a:pt x="147" y="50"/>
                  <a:pt x="147" y="50"/>
                </a:cubicBezTo>
                <a:cubicBezTo>
                  <a:pt x="147" y="50"/>
                  <a:pt x="146" y="50"/>
                  <a:pt x="146" y="51"/>
                </a:cubicBezTo>
                <a:cubicBezTo>
                  <a:pt x="146" y="51"/>
                  <a:pt x="146" y="51"/>
                  <a:pt x="146" y="51"/>
                </a:cubicBezTo>
                <a:cubicBezTo>
                  <a:pt x="146" y="51"/>
                  <a:pt x="146" y="51"/>
                  <a:pt x="146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45" y="52"/>
                  <a:pt x="145" y="52"/>
                  <a:pt x="145" y="53"/>
                </a:cubicBezTo>
                <a:cubicBezTo>
                  <a:pt x="145" y="53"/>
                  <a:pt x="145" y="53"/>
                  <a:pt x="144" y="53"/>
                </a:cubicBezTo>
                <a:cubicBezTo>
                  <a:pt x="144" y="53"/>
                  <a:pt x="144" y="53"/>
                  <a:pt x="144" y="53"/>
                </a:cubicBezTo>
                <a:cubicBezTo>
                  <a:pt x="144" y="53"/>
                  <a:pt x="144" y="53"/>
                  <a:pt x="144" y="53"/>
                </a:cubicBezTo>
                <a:cubicBezTo>
                  <a:pt x="144" y="53"/>
                  <a:pt x="144" y="53"/>
                  <a:pt x="144" y="53"/>
                </a:cubicBezTo>
                <a:cubicBezTo>
                  <a:pt x="144" y="53"/>
                  <a:pt x="144" y="53"/>
                  <a:pt x="144" y="54"/>
                </a:cubicBezTo>
                <a:cubicBezTo>
                  <a:pt x="144" y="54"/>
                  <a:pt x="143" y="54"/>
                  <a:pt x="144" y="54"/>
                </a:cubicBezTo>
                <a:cubicBezTo>
                  <a:pt x="144" y="54"/>
                  <a:pt x="144" y="54"/>
                  <a:pt x="144" y="54"/>
                </a:cubicBezTo>
                <a:cubicBezTo>
                  <a:pt x="144" y="54"/>
                  <a:pt x="144" y="54"/>
                  <a:pt x="144" y="55"/>
                </a:cubicBezTo>
                <a:cubicBezTo>
                  <a:pt x="144" y="55"/>
                  <a:pt x="144" y="55"/>
                  <a:pt x="144" y="55"/>
                </a:cubicBezTo>
                <a:cubicBezTo>
                  <a:pt x="144" y="56"/>
                  <a:pt x="144" y="56"/>
                  <a:pt x="145" y="56"/>
                </a:cubicBezTo>
                <a:cubicBezTo>
                  <a:pt x="145" y="56"/>
                  <a:pt x="145" y="56"/>
                  <a:pt x="146" y="56"/>
                </a:cubicBezTo>
                <a:cubicBezTo>
                  <a:pt x="146" y="56"/>
                  <a:pt x="146" y="56"/>
                  <a:pt x="146" y="56"/>
                </a:cubicBezTo>
                <a:cubicBezTo>
                  <a:pt x="146" y="55"/>
                  <a:pt x="146" y="55"/>
                  <a:pt x="147" y="55"/>
                </a:cubicBezTo>
                <a:cubicBezTo>
                  <a:pt x="147" y="55"/>
                  <a:pt x="147" y="55"/>
                  <a:pt x="147" y="55"/>
                </a:cubicBezTo>
                <a:cubicBezTo>
                  <a:pt x="147" y="55"/>
                  <a:pt x="147" y="54"/>
                  <a:pt x="147" y="54"/>
                </a:cubicBezTo>
                <a:cubicBezTo>
                  <a:pt x="147" y="55"/>
                  <a:pt x="147" y="55"/>
                  <a:pt x="147" y="55"/>
                </a:cubicBezTo>
                <a:cubicBezTo>
                  <a:pt x="147" y="55"/>
                  <a:pt x="147" y="55"/>
                  <a:pt x="147" y="55"/>
                </a:cubicBezTo>
                <a:cubicBezTo>
                  <a:pt x="148" y="56"/>
                  <a:pt x="148" y="56"/>
                  <a:pt x="148" y="56"/>
                </a:cubicBezTo>
                <a:cubicBezTo>
                  <a:pt x="148" y="56"/>
                  <a:pt x="148" y="56"/>
                  <a:pt x="148" y="56"/>
                </a:cubicBezTo>
                <a:cubicBezTo>
                  <a:pt x="148" y="56"/>
                  <a:pt x="148" y="56"/>
                  <a:pt x="148" y="56"/>
                </a:cubicBezTo>
                <a:cubicBezTo>
                  <a:pt x="148" y="56"/>
                  <a:pt x="149" y="56"/>
                  <a:pt x="149" y="56"/>
                </a:cubicBezTo>
                <a:cubicBezTo>
                  <a:pt x="149" y="56"/>
                  <a:pt x="149" y="57"/>
                  <a:pt x="149" y="57"/>
                </a:cubicBezTo>
                <a:cubicBezTo>
                  <a:pt x="149" y="57"/>
                  <a:pt x="149" y="57"/>
                  <a:pt x="149" y="57"/>
                </a:cubicBezTo>
                <a:cubicBezTo>
                  <a:pt x="149" y="57"/>
                  <a:pt x="150" y="57"/>
                  <a:pt x="150" y="57"/>
                </a:cubicBezTo>
                <a:cubicBezTo>
                  <a:pt x="150" y="57"/>
                  <a:pt x="150" y="57"/>
                  <a:pt x="150" y="57"/>
                </a:cubicBezTo>
                <a:cubicBezTo>
                  <a:pt x="150" y="57"/>
                  <a:pt x="150" y="57"/>
                  <a:pt x="150" y="57"/>
                </a:cubicBezTo>
                <a:cubicBezTo>
                  <a:pt x="150" y="57"/>
                  <a:pt x="150" y="57"/>
                  <a:pt x="151" y="57"/>
                </a:cubicBezTo>
                <a:cubicBezTo>
                  <a:pt x="151" y="57"/>
                  <a:pt x="151" y="57"/>
                  <a:pt x="151" y="57"/>
                </a:cubicBezTo>
                <a:cubicBezTo>
                  <a:pt x="151" y="57"/>
                  <a:pt x="151" y="57"/>
                  <a:pt x="151" y="57"/>
                </a:cubicBezTo>
                <a:cubicBezTo>
                  <a:pt x="152" y="57"/>
                  <a:pt x="152" y="57"/>
                  <a:pt x="152" y="57"/>
                </a:cubicBezTo>
                <a:cubicBezTo>
                  <a:pt x="152" y="58"/>
                  <a:pt x="152" y="58"/>
                  <a:pt x="152" y="58"/>
                </a:cubicBezTo>
                <a:cubicBezTo>
                  <a:pt x="152" y="58"/>
                  <a:pt x="153" y="58"/>
                  <a:pt x="153" y="58"/>
                </a:cubicBezTo>
                <a:cubicBezTo>
                  <a:pt x="153" y="59"/>
                  <a:pt x="153" y="59"/>
                  <a:pt x="153" y="59"/>
                </a:cubicBezTo>
                <a:cubicBezTo>
                  <a:pt x="153" y="59"/>
                  <a:pt x="153" y="60"/>
                  <a:pt x="153" y="60"/>
                </a:cubicBezTo>
                <a:cubicBezTo>
                  <a:pt x="153" y="60"/>
                  <a:pt x="153" y="60"/>
                  <a:pt x="153" y="60"/>
                </a:cubicBezTo>
                <a:cubicBezTo>
                  <a:pt x="153" y="61"/>
                  <a:pt x="153" y="61"/>
                  <a:pt x="152" y="61"/>
                </a:cubicBezTo>
                <a:cubicBezTo>
                  <a:pt x="152" y="61"/>
                  <a:pt x="152" y="61"/>
                  <a:pt x="152" y="61"/>
                </a:cubicBezTo>
                <a:cubicBezTo>
                  <a:pt x="153" y="61"/>
                  <a:pt x="153" y="61"/>
                  <a:pt x="153" y="61"/>
                </a:cubicBezTo>
                <a:cubicBezTo>
                  <a:pt x="153" y="61"/>
                  <a:pt x="153" y="61"/>
                  <a:pt x="153" y="61"/>
                </a:cubicBezTo>
                <a:cubicBezTo>
                  <a:pt x="153" y="61"/>
                  <a:pt x="152" y="61"/>
                  <a:pt x="152" y="61"/>
                </a:cubicBezTo>
                <a:cubicBezTo>
                  <a:pt x="152" y="61"/>
                  <a:pt x="152" y="61"/>
                  <a:pt x="152" y="61"/>
                </a:cubicBezTo>
                <a:cubicBezTo>
                  <a:pt x="152" y="62"/>
                  <a:pt x="152" y="62"/>
                  <a:pt x="152" y="62"/>
                </a:cubicBezTo>
                <a:cubicBezTo>
                  <a:pt x="152" y="62"/>
                  <a:pt x="152" y="62"/>
                  <a:pt x="152" y="62"/>
                </a:cubicBezTo>
                <a:cubicBezTo>
                  <a:pt x="152" y="62"/>
                  <a:pt x="152" y="62"/>
                  <a:pt x="152" y="62"/>
                </a:cubicBezTo>
                <a:cubicBezTo>
                  <a:pt x="153" y="62"/>
                  <a:pt x="153" y="62"/>
                  <a:pt x="153" y="62"/>
                </a:cubicBezTo>
                <a:cubicBezTo>
                  <a:pt x="153" y="62"/>
                  <a:pt x="153" y="62"/>
                  <a:pt x="153" y="63"/>
                </a:cubicBezTo>
                <a:cubicBezTo>
                  <a:pt x="153" y="63"/>
                  <a:pt x="153" y="63"/>
                  <a:pt x="153" y="63"/>
                </a:cubicBezTo>
                <a:cubicBezTo>
                  <a:pt x="153" y="63"/>
                  <a:pt x="153" y="63"/>
                  <a:pt x="153" y="63"/>
                </a:cubicBezTo>
                <a:cubicBezTo>
                  <a:pt x="153" y="63"/>
                  <a:pt x="153" y="63"/>
                  <a:pt x="153" y="63"/>
                </a:cubicBezTo>
                <a:cubicBezTo>
                  <a:pt x="153" y="63"/>
                  <a:pt x="153" y="63"/>
                  <a:pt x="153" y="63"/>
                </a:cubicBezTo>
                <a:cubicBezTo>
                  <a:pt x="153" y="63"/>
                  <a:pt x="153" y="63"/>
                  <a:pt x="153" y="64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3" y="64"/>
                  <a:pt x="152" y="64"/>
                  <a:pt x="152" y="64"/>
                </a:cubicBezTo>
                <a:cubicBezTo>
                  <a:pt x="152" y="64"/>
                  <a:pt x="152" y="64"/>
                  <a:pt x="152" y="64"/>
                </a:cubicBezTo>
                <a:cubicBezTo>
                  <a:pt x="152" y="64"/>
                  <a:pt x="151" y="64"/>
                  <a:pt x="151" y="64"/>
                </a:cubicBezTo>
                <a:cubicBezTo>
                  <a:pt x="151" y="64"/>
                  <a:pt x="151" y="64"/>
                  <a:pt x="151" y="64"/>
                </a:cubicBezTo>
                <a:cubicBezTo>
                  <a:pt x="151" y="64"/>
                  <a:pt x="151" y="64"/>
                  <a:pt x="151" y="64"/>
                </a:cubicBezTo>
                <a:cubicBezTo>
                  <a:pt x="151" y="64"/>
                  <a:pt x="151" y="64"/>
                  <a:pt x="151" y="64"/>
                </a:cubicBezTo>
                <a:cubicBezTo>
                  <a:pt x="151" y="65"/>
                  <a:pt x="151" y="65"/>
                  <a:pt x="151" y="65"/>
                </a:cubicBezTo>
                <a:cubicBezTo>
                  <a:pt x="151" y="65"/>
                  <a:pt x="151" y="65"/>
                  <a:pt x="151" y="65"/>
                </a:cubicBezTo>
                <a:cubicBezTo>
                  <a:pt x="152" y="67"/>
                  <a:pt x="152" y="67"/>
                  <a:pt x="152" y="67"/>
                </a:cubicBezTo>
                <a:cubicBezTo>
                  <a:pt x="152" y="68"/>
                  <a:pt x="151" y="69"/>
                  <a:pt x="151" y="69"/>
                </a:cubicBezTo>
                <a:cubicBezTo>
                  <a:pt x="150" y="70"/>
                  <a:pt x="150" y="70"/>
                  <a:pt x="149" y="71"/>
                </a:cubicBezTo>
                <a:cubicBezTo>
                  <a:pt x="149" y="71"/>
                  <a:pt x="148" y="71"/>
                  <a:pt x="148" y="72"/>
                </a:cubicBezTo>
                <a:cubicBezTo>
                  <a:pt x="147" y="72"/>
                  <a:pt x="147" y="73"/>
                  <a:pt x="146" y="73"/>
                </a:cubicBezTo>
                <a:cubicBezTo>
                  <a:pt x="146" y="73"/>
                  <a:pt x="146" y="73"/>
                  <a:pt x="146" y="73"/>
                </a:cubicBezTo>
                <a:cubicBezTo>
                  <a:pt x="146" y="72"/>
                  <a:pt x="146" y="72"/>
                  <a:pt x="146" y="72"/>
                </a:cubicBezTo>
                <a:cubicBezTo>
                  <a:pt x="146" y="72"/>
                  <a:pt x="146" y="72"/>
                  <a:pt x="146" y="72"/>
                </a:cubicBezTo>
                <a:cubicBezTo>
                  <a:pt x="145" y="72"/>
                  <a:pt x="145" y="72"/>
                  <a:pt x="145" y="72"/>
                </a:cubicBezTo>
                <a:cubicBezTo>
                  <a:pt x="145" y="72"/>
                  <a:pt x="144" y="72"/>
                  <a:pt x="144" y="72"/>
                </a:cubicBezTo>
                <a:cubicBezTo>
                  <a:pt x="144" y="72"/>
                  <a:pt x="144" y="72"/>
                  <a:pt x="144" y="73"/>
                </a:cubicBezTo>
                <a:cubicBezTo>
                  <a:pt x="144" y="73"/>
                  <a:pt x="144" y="73"/>
                  <a:pt x="144" y="73"/>
                </a:cubicBezTo>
                <a:cubicBezTo>
                  <a:pt x="144" y="73"/>
                  <a:pt x="144" y="73"/>
                  <a:pt x="144" y="73"/>
                </a:cubicBezTo>
                <a:cubicBezTo>
                  <a:pt x="144" y="73"/>
                  <a:pt x="144" y="73"/>
                  <a:pt x="144" y="74"/>
                </a:cubicBezTo>
                <a:cubicBezTo>
                  <a:pt x="144" y="74"/>
                  <a:pt x="144" y="74"/>
                  <a:pt x="144" y="74"/>
                </a:cubicBezTo>
                <a:cubicBezTo>
                  <a:pt x="144" y="74"/>
                  <a:pt x="144" y="74"/>
                  <a:pt x="144" y="74"/>
                </a:cubicBezTo>
                <a:cubicBezTo>
                  <a:pt x="144" y="74"/>
                  <a:pt x="144" y="74"/>
                  <a:pt x="144" y="74"/>
                </a:cubicBezTo>
                <a:cubicBezTo>
                  <a:pt x="144" y="74"/>
                  <a:pt x="144" y="74"/>
                  <a:pt x="144" y="74"/>
                </a:cubicBezTo>
                <a:cubicBezTo>
                  <a:pt x="144" y="74"/>
                  <a:pt x="144" y="74"/>
                  <a:pt x="143" y="74"/>
                </a:cubicBezTo>
                <a:cubicBezTo>
                  <a:pt x="143" y="74"/>
                  <a:pt x="143" y="74"/>
                  <a:pt x="143" y="74"/>
                </a:cubicBezTo>
                <a:cubicBezTo>
                  <a:pt x="143" y="74"/>
                  <a:pt x="143" y="74"/>
                  <a:pt x="143" y="74"/>
                </a:cubicBezTo>
                <a:cubicBezTo>
                  <a:pt x="143" y="74"/>
                  <a:pt x="142" y="74"/>
                  <a:pt x="142" y="74"/>
                </a:cubicBezTo>
                <a:cubicBezTo>
                  <a:pt x="141" y="74"/>
                  <a:pt x="141" y="74"/>
                  <a:pt x="141" y="74"/>
                </a:cubicBezTo>
                <a:cubicBezTo>
                  <a:pt x="141" y="75"/>
                  <a:pt x="140" y="75"/>
                  <a:pt x="140" y="75"/>
                </a:cubicBezTo>
                <a:cubicBezTo>
                  <a:pt x="140" y="75"/>
                  <a:pt x="140" y="75"/>
                  <a:pt x="139" y="76"/>
                </a:cubicBezTo>
                <a:cubicBezTo>
                  <a:pt x="139" y="76"/>
                  <a:pt x="139" y="76"/>
                  <a:pt x="139" y="76"/>
                </a:cubicBezTo>
                <a:cubicBezTo>
                  <a:pt x="139" y="76"/>
                  <a:pt x="139" y="76"/>
                  <a:pt x="139" y="76"/>
                </a:cubicBezTo>
                <a:cubicBezTo>
                  <a:pt x="139" y="76"/>
                  <a:pt x="139" y="76"/>
                  <a:pt x="139" y="76"/>
                </a:cubicBezTo>
                <a:cubicBezTo>
                  <a:pt x="139" y="76"/>
                  <a:pt x="139" y="76"/>
                  <a:pt x="139" y="76"/>
                </a:cubicBezTo>
                <a:cubicBezTo>
                  <a:pt x="139" y="76"/>
                  <a:pt x="139" y="76"/>
                  <a:pt x="139" y="76"/>
                </a:cubicBezTo>
                <a:cubicBezTo>
                  <a:pt x="139" y="76"/>
                  <a:pt x="139" y="76"/>
                  <a:pt x="139" y="76"/>
                </a:cubicBezTo>
                <a:cubicBezTo>
                  <a:pt x="139" y="76"/>
                  <a:pt x="139" y="77"/>
                  <a:pt x="139" y="77"/>
                </a:cubicBezTo>
                <a:cubicBezTo>
                  <a:pt x="139" y="77"/>
                  <a:pt x="139" y="77"/>
                  <a:pt x="139" y="77"/>
                </a:cubicBezTo>
                <a:cubicBezTo>
                  <a:pt x="139" y="77"/>
                  <a:pt x="139" y="77"/>
                  <a:pt x="139" y="77"/>
                </a:cubicBezTo>
                <a:cubicBezTo>
                  <a:pt x="139" y="77"/>
                  <a:pt x="139" y="77"/>
                  <a:pt x="139" y="77"/>
                </a:cubicBezTo>
                <a:cubicBezTo>
                  <a:pt x="139" y="77"/>
                  <a:pt x="139" y="77"/>
                  <a:pt x="139" y="78"/>
                </a:cubicBezTo>
                <a:cubicBezTo>
                  <a:pt x="139" y="78"/>
                  <a:pt x="140" y="78"/>
                  <a:pt x="140" y="78"/>
                </a:cubicBezTo>
                <a:cubicBezTo>
                  <a:pt x="140" y="78"/>
                  <a:pt x="140" y="78"/>
                  <a:pt x="140" y="78"/>
                </a:cubicBezTo>
                <a:cubicBezTo>
                  <a:pt x="140" y="78"/>
                  <a:pt x="140" y="79"/>
                  <a:pt x="140" y="79"/>
                </a:cubicBezTo>
                <a:cubicBezTo>
                  <a:pt x="140" y="79"/>
                  <a:pt x="140" y="79"/>
                  <a:pt x="140" y="79"/>
                </a:cubicBezTo>
                <a:cubicBezTo>
                  <a:pt x="140" y="79"/>
                  <a:pt x="140" y="79"/>
                  <a:pt x="140" y="80"/>
                </a:cubicBezTo>
                <a:cubicBezTo>
                  <a:pt x="140" y="80"/>
                  <a:pt x="139" y="80"/>
                  <a:pt x="139" y="81"/>
                </a:cubicBezTo>
                <a:cubicBezTo>
                  <a:pt x="139" y="81"/>
                  <a:pt x="138" y="81"/>
                  <a:pt x="138" y="81"/>
                </a:cubicBezTo>
                <a:cubicBezTo>
                  <a:pt x="138" y="82"/>
                  <a:pt x="138" y="82"/>
                  <a:pt x="138" y="83"/>
                </a:cubicBezTo>
                <a:cubicBezTo>
                  <a:pt x="138" y="83"/>
                  <a:pt x="138" y="84"/>
                  <a:pt x="139" y="84"/>
                </a:cubicBezTo>
                <a:cubicBezTo>
                  <a:pt x="138" y="84"/>
                  <a:pt x="138" y="85"/>
                  <a:pt x="138" y="85"/>
                </a:cubicBezTo>
                <a:cubicBezTo>
                  <a:pt x="137" y="85"/>
                  <a:pt x="137" y="86"/>
                  <a:pt x="137" y="86"/>
                </a:cubicBezTo>
                <a:cubicBezTo>
                  <a:pt x="137" y="86"/>
                  <a:pt x="137" y="87"/>
                  <a:pt x="137" y="87"/>
                </a:cubicBezTo>
                <a:cubicBezTo>
                  <a:pt x="137" y="87"/>
                  <a:pt x="137" y="88"/>
                  <a:pt x="137" y="88"/>
                </a:cubicBezTo>
                <a:cubicBezTo>
                  <a:pt x="137" y="88"/>
                  <a:pt x="137" y="88"/>
                  <a:pt x="137" y="88"/>
                </a:cubicBezTo>
                <a:cubicBezTo>
                  <a:pt x="137" y="88"/>
                  <a:pt x="137" y="88"/>
                  <a:pt x="137" y="89"/>
                </a:cubicBezTo>
                <a:cubicBezTo>
                  <a:pt x="137" y="89"/>
                  <a:pt x="137" y="89"/>
                  <a:pt x="137" y="89"/>
                </a:cubicBezTo>
                <a:cubicBezTo>
                  <a:pt x="136" y="89"/>
                  <a:pt x="136" y="89"/>
                  <a:pt x="136" y="89"/>
                </a:cubicBezTo>
                <a:cubicBezTo>
                  <a:pt x="136" y="89"/>
                  <a:pt x="136" y="89"/>
                  <a:pt x="136" y="89"/>
                </a:cubicBezTo>
                <a:cubicBezTo>
                  <a:pt x="136" y="89"/>
                  <a:pt x="136" y="89"/>
                  <a:pt x="137" y="89"/>
                </a:cubicBezTo>
                <a:cubicBezTo>
                  <a:pt x="137" y="89"/>
                  <a:pt x="137" y="90"/>
                  <a:pt x="137" y="90"/>
                </a:cubicBezTo>
                <a:cubicBezTo>
                  <a:pt x="137" y="90"/>
                  <a:pt x="137" y="90"/>
                  <a:pt x="137" y="90"/>
                </a:cubicBezTo>
                <a:cubicBezTo>
                  <a:pt x="137" y="90"/>
                  <a:pt x="138" y="90"/>
                  <a:pt x="138" y="90"/>
                </a:cubicBezTo>
                <a:cubicBezTo>
                  <a:pt x="139" y="90"/>
                  <a:pt x="139" y="90"/>
                  <a:pt x="140" y="90"/>
                </a:cubicBezTo>
                <a:cubicBezTo>
                  <a:pt x="140" y="90"/>
                  <a:pt x="140" y="91"/>
                  <a:pt x="141" y="91"/>
                </a:cubicBezTo>
                <a:cubicBezTo>
                  <a:pt x="141" y="91"/>
                  <a:pt x="142" y="91"/>
                  <a:pt x="142" y="91"/>
                </a:cubicBezTo>
                <a:cubicBezTo>
                  <a:pt x="142" y="91"/>
                  <a:pt x="142" y="91"/>
                  <a:pt x="142" y="91"/>
                </a:cubicBezTo>
                <a:cubicBezTo>
                  <a:pt x="143" y="91"/>
                  <a:pt x="143" y="91"/>
                  <a:pt x="143" y="91"/>
                </a:cubicBezTo>
                <a:cubicBezTo>
                  <a:pt x="143" y="91"/>
                  <a:pt x="143" y="91"/>
                  <a:pt x="143" y="91"/>
                </a:cubicBezTo>
                <a:cubicBezTo>
                  <a:pt x="143" y="91"/>
                  <a:pt x="143" y="91"/>
                  <a:pt x="143" y="91"/>
                </a:cubicBezTo>
                <a:cubicBezTo>
                  <a:pt x="143" y="91"/>
                  <a:pt x="143" y="91"/>
                  <a:pt x="143" y="91"/>
                </a:cubicBezTo>
                <a:cubicBezTo>
                  <a:pt x="143" y="91"/>
                  <a:pt x="143" y="91"/>
                  <a:pt x="144" y="91"/>
                </a:cubicBezTo>
                <a:cubicBezTo>
                  <a:pt x="144" y="91"/>
                  <a:pt x="144" y="91"/>
                  <a:pt x="144" y="91"/>
                </a:cubicBezTo>
                <a:cubicBezTo>
                  <a:pt x="144" y="91"/>
                  <a:pt x="144" y="91"/>
                  <a:pt x="144" y="91"/>
                </a:cubicBezTo>
                <a:cubicBezTo>
                  <a:pt x="144" y="90"/>
                  <a:pt x="144" y="90"/>
                  <a:pt x="144" y="90"/>
                </a:cubicBezTo>
                <a:cubicBezTo>
                  <a:pt x="144" y="90"/>
                  <a:pt x="144" y="90"/>
                  <a:pt x="144" y="90"/>
                </a:cubicBezTo>
                <a:cubicBezTo>
                  <a:pt x="144" y="90"/>
                  <a:pt x="144" y="90"/>
                  <a:pt x="145" y="90"/>
                </a:cubicBezTo>
                <a:cubicBezTo>
                  <a:pt x="145" y="89"/>
                  <a:pt x="145" y="89"/>
                  <a:pt x="145" y="89"/>
                </a:cubicBezTo>
                <a:cubicBezTo>
                  <a:pt x="145" y="89"/>
                  <a:pt x="145" y="89"/>
                  <a:pt x="145" y="89"/>
                </a:cubicBezTo>
                <a:cubicBezTo>
                  <a:pt x="145" y="89"/>
                  <a:pt x="146" y="89"/>
                  <a:pt x="146" y="90"/>
                </a:cubicBezTo>
                <a:cubicBezTo>
                  <a:pt x="146" y="90"/>
                  <a:pt x="146" y="90"/>
                  <a:pt x="146" y="90"/>
                </a:cubicBezTo>
                <a:cubicBezTo>
                  <a:pt x="146" y="90"/>
                  <a:pt x="146" y="90"/>
                  <a:pt x="146" y="90"/>
                </a:cubicBezTo>
                <a:cubicBezTo>
                  <a:pt x="147" y="90"/>
                  <a:pt x="147" y="90"/>
                  <a:pt x="147" y="90"/>
                </a:cubicBezTo>
                <a:cubicBezTo>
                  <a:pt x="147" y="90"/>
                  <a:pt x="147" y="90"/>
                  <a:pt x="147" y="90"/>
                </a:cubicBezTo>
                <a:cubicBezTo>
                  <a:pt x="147" y="90"/>
                  <a:pt x="148" y="90"/>
                  <a:pt x="148" y="90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8" y="91"/>
                  <a:pt x="148" y="91"/>
                  <a:pt x="149" y="91"/>
                </a:cubicBezTo>
                <a:cubicBezTo>
                  <a:pt x="149" y="91"/>
                  <a:pt x="149" y="91"/>
                  <a:pt x="149" y="91"/>
                </a:cubicBezTo>
                <a:cubicBezTo>
                  <a:pt x="149" y="91"/>
                  <a:pt x="149" y="91"/>
                  <a:pt x="150" y="91"/>
                </a:cubicBezTo>
                <a:cubicBezTo>
                  <a:pt x="150" y="91"/>
                  <a:pt x="150" y="91"/>
                  <a:pt x="150" y="91"/>
                </a:cubicBezTo>
                <a:cubicBezTo>
                  <a:pt x="150" y="92"/>
                  <a:pt x="150" y="92"/>
                  <a:pt x="150" y="92"/>
                </a:cubicBezTo>
                <a:cubicBezTo>
                  <a:pt x="150" y="92"/>
                  <a:pt x="150" y="92"/>
                  <a:pt x="150" y="92"/>
                </a:cubicBezTo>
                <a:cubicBezTo>
                  <a:pt x="150" y="92"/>
                  <a:pt x="150" y="92"/>
                  <a:pt x="150" y="92"/>
                </a:cubicBezTo>
                <a:cubicBezTo>
                  <a:pt x="150" y="92"/>
                  <a:pt x="150" y="92"/>
                  <a:pt x="150" y="92"/>
                </a:cubicBezTo>
                <a:cubicBezTo>
                  <a:pt x="151" y="92"/>
                  <a:pt x="151" y="92"/>
                  <a:pt x="151" y="92"/>
                </a:cubicBezTo>
                <a:cubicBezTo>
                  <a:pt x="151" y="92"/>
                  <a:pt x="151" y="92"/>
                  <a:pt x="151" y="92"/>
                </a:cubicBezTo>
                <a:cubicBezTo>
                  <a:pt x="151" y="92"/>
                  <a:pt x="151" y="92"/>
                  <a:pt x="152" y="92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2" y="92"/>
                  <a:pt x="153" y="92"/>
                  <a:pt x="153" y="92"/>
                </a:cubicBezTo>
                <a:cubicBezTo>
                  <a:pt x="153" y="92"/>
                  <a:pt x="153" y="92"/>
                  <a:pt x="153" y="93"/>
                </a:cubicBezTo>
                <a:cubicBezTo>
                  <a:pt x="153" y="93"/>
                  <a:pt x="153" y="93"/>
                  <a:pt x="153" y="93"/>
                </a:cubicBezTo>
                <a:cubicBezTo>
                  <a:pt x="153" y="93"/>
                  <a:pt x="152" y="93"/>
                  <a:pt x="152" y="93"/>
                </a:cubicBezTo>
                <a:cubicBezTo>
                  <a:pt x="152" y="93"/>
                  <a:pt x="152" y="93"/>
                  <a:pt x="152" y="94"/>
                </a:cubicBezTo>
                <a:cubicBezTo>
                  <a:pt x="152" y="94"/>
                  <a:pt x="152" y="94"/>
                  <a:pt x="152" y="94"/>
                </a:cubicBezTo>
                <a:cubicBezTo>
                  <a:pt x="152" y="94"/>
                  <a:pt x="152" y="95"/>
                  <a:pt x="152" y="95"/>
                </a:cubicBezTo>
                <a:cubicBezTo>
                  <a:pt x="152" y="95"/>
                  <a:pt x="152" y="95"/>
                  <a:pt x="152" y="95"/>
                </a:cubicBezTo>
                <a:cubicBezTo>
                  <a:pt x="151" y="96"/>
                  <a:pt x="151" y="96"/>
                  <a:pt x="151" y="96"/>
                </a:cubicBezTo>
                <a:cubicBezTo>
                  <a:pt x="151" y="96"/>
                  <a:pt x="151" y="96"/>
                  <a:pt x="151" y="96"/>
                </a:cubicBezTo>
                <a:cubicBezTo>
                  <a:pt x="151" y="96"/>
                  <a:pt x="151" y="96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7"/>
                </a:cubicBezTo>
                <a:cubicBezTo>
                  <a:pt x="150" y="97"/>
                  <a:pt x="150" y="97"/>
                  <a:pt x="150" y="98"/>
                </a:cubicBezTo>
                <a:cubicBezTo>
                  <a:pt x="150" y="98"/>
                  <a:pt x="151" y="98"/>
                  <a:pt x="151" y="98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152" y="98"/>
                  <a:pt x="152" y="98"/>
                  <a:pt x="152" y="98"/>
                </a:cubicBezTo>
                <a:cubicBezTo>
                  <a:pt x="152" y="98"/>
                  <a:pt x="152" y="98"/>
                  <a:pt x="152" y="98"/>
                </a:cubicBezTo>
                <a:cubicBezTo>
                  <a:pt x="152" y="99"/>
                  <a:pt x="153" y="99"/>
                  <a:pt x="153" y="99"/>
                </a:cubicBezTo>
                <a:cubicBezTo>
                  <a:pt x="153" y="99"/>
                  <a:pt x="153" y="99"/>
                  <a:pt x="153" y="99"/>
                </a:cubicBezTo>
                <a:cubicBezTo>
                  <a:pt x="154" y="99"/>
                  <a:pt x="154" y="99"/>
                  <a:pt x="154" y="99"/>
                </a:cubicBezTo>
                <a:cubicBezTo>
                  <a:pt x="154" y="99"/>
                  <a:pt x="154" y="99"/>
                  <a:pt x="154" y="99"/>
                </a:cubicBezTo>
                <a:cubicBezTo>
                  <a:pt x="154" y="99"/>
                  <a:pt x="154" y="99"/>
                  <a:pt x="154" y="99"/>
                </a:cubicBezTo>
                <a:cubicBezTo>
                  <a:pt x="155" y="99"/>
                  <a:pt x="155" y="99"/>
                  <a:pt x="155" y="99"/>
                </a:cubicBezTo>
                <a:cubicBezTo>
                  <a:pt x="155" y="100"/>
                  <a:pt x="155" y="100"/>
                  <a:pt x="155" y="100"/>
                </a:cubicBezTo>
                <a:cubicBezTo>
                  <a:pt x="155" y="100"/>
                  <a:pt x="155" y="100"/>
                  <a:pt x="155" y="100"/>
                </a:cubicBezTo>
                <a:cubicBezTo>
                  <a:pt x="155" y="100"/>
                  <a:pt x="156" y="100"/>
                  <a:pt x="156" y="100"/>
                </a:cubicBezTo>
                <a:cubicBezTo>
                  <a:pt x="156" y="100"/>
                  <a:pt x="156" y="100"/>
                  <a:pt x="156" y="100"/>
                </a:cubicBezTo>
                <a:cubicBezTo>
                  <a:pt x="156" y="100"/>
                  <a:pt x="157" y="101"/>
                  <a:pt x="157" y="101"/>
                </a:cubicBezTo>
                <a:cubicBezTo>
                  <a:pt x="157" y="101"/>
                  <a:pt x="157" y="101"/>
                  <a:pt x="157" y="101"/>
                </a:cubicBezTo>
                <a:cubicBezTo>
                  <a:pt x="157" y="101"/>
                  <a:pt x="157" y="101"/>
                  <a:pt x="157" y="101"/>
                </a:cubicBezTo>
                <a:cubicBezTo>
                  <a:pt x="157" y="102"/>
                  <a:pt x="157" y="102"/>
                  <a:pt x="157" y="102"/>
                </a:cubicBezTo>
                <a:cubicBezTo>
                  <a:pt x="157" y="102"/>
                  <a:pt x="157" y="102"/>
                  <a:pt x="157" y="102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Freeform 12"/>
          <p:cNvSpPr>
            <a:spLocks noEditPoints="1"/>
          </p:cNvSpPr>
          <p:nvPr/>
        </p:nvSpPr>
        <p:spPr bwMode="auto">
          <a:xfrm>
            <a:off x="4234876" y="2713173"/>
            <a:ext cx="560288" cy="346320"/>
          </a:xfrm>
          <a:custGeom>
            <a:avLst/>
            <a:gdLst>
              <a:gd name="T0" fmla="*/ 101 w 107"/>
              <a:gd name="T1" fmla="*/ 10 h 66"/>
              <a:gd name="T2" fmla="*/ 96 w 107"/>
              <a:gd name="T3" fmla="*/ 14 h 66"/>
              <a:gd name="T4" fmla="*/ 93 w 107"/>
              <a:gd name="T5" fmla="*/ 16 h 66"/>
              <a:gd name="T6" fmla="*/ 92 w 107"/>
              <a:gd name="T7" fmla="*/ 23 h 66"/>
              <a:gd name="T8" fmla="*/ 88 w 107"/>
              <a:gd name="T9" fmla="*/ 26 h 66"/>
              <a:gd name="T10" fmla="*/ 84 w 107"/>
              <a:gd name="T11" fmla="*/ 31 h 66"/>
              <a:gd name="T12" fmla="*/ 81 w 107"/>
              <a:gd name="T13" fmla="*/ 34 h 66"/>
              <a:gd name="T14" fmla="*/ 77 w 107"/>
              <a:gd name="T15" fmla="*/ 33 h 66"/>
              <a:gd name="T16" fmla="*/ 75 w 107"/>
              <a:gd name="T17" fmla="*/ 41 h 66"/>
              <a:gd name="T18" fmla="*/ 72 w 107"/>
              <a:gd name="T19" fmla="*/ 48 h 66"/>
              <a:gd name="T20" fmla="*/ 70 w 107"/>
              <a:gd name="T21" fmla="*/ 53 h 66"/>
              <a:gd name="T22" fmla="*/ 69 w 107"/>
              <a:gd name="T23" fmla="*/ 55 h 66"/>
              <a:gd name="T24" fmla="*/ 61 w 107"/>
              <a:gd name="T25" fmla="*/ 55 h 66"/>
              <a:gd name="T26" fmla="*/ 59 w 107"/>
              <a:gd name="T27" fmla="*/ 60 h 66"/>
              <a:gd name="T28" fmla="*/ 63 w 107"/>
              <a:gd name="T29" fmla="*/ 61 h 66"/>
              <a:gd name="T30" fmla="*/ 65 w 107"/>
              <a:gd name="T31" fmla="*/ 63 h 66"/>
              <a:gd name="T32" fmla="*/ 64 w 107"/>
              <a:gd name="T33" fmla="*/ 65 h 66"/>
              <a:gd name="T34" fmla="*/ 60 w 107"/>
              <a:gd name="T35" fmla="*/ 65 h 66"/>
              <a:gd name="T36" fmla="*/ 56 w 107"/>
              <a:gd name="T37" fmla="*/ 66 h 66"/>
              <a:gd name="T38" fmla="*/ 51 w 107"/>
              <a:gd name="T39" fmla="*/ 66 h 66"/>
              <a:gd name="T40" fmla="*/ 48 w 107"/>
              <a:gd name="T41" fmla="*/ 60 h 66"/>
              <a:gd name="T42" fmla="*/ 43 w 107"/>
              <a:gd name="T43" fmla="*/ 57 h 66"/>
              <a:gd name="T44" fmla="*/ 40 w 107"/>
              <a:gd name="T45" fmla="*/ 59 h 66"/>
              <a:gd name="T46" fmla="*/ 36 w 107"/>
              <a:gd name="T47" fmla="*/ 56 h 66"/>
              <a:gd name="T48" fmla="*/ 33 w 107"/>
              <a:gd name="T49" fmla="*/ 52 h 66"/>
              <a:gd name="T50" fmla="*/ 28 w 107"/>
              <a:gd name="T51" fmla="*/ 50 h 66"/>
              <a:gd name="T52" fmla="*/ 25 w 107"/>
              <a:gd name="T53" fmla="*/ 48 h 66"/>
              <a:gd name="T54" fmla="*/ 18 w 107"/>
              <a:gd name="T55" fmla="*/ 45 h 66"/>
              <a:gd name="T56" fmla="*/ 20 w 107"/>
              <a:gd name="T57" fmla="*/ 39 h 66"/>
              <a:gd name="T58" fmla="*/ 29 w 107"/>
              <a:gd name="T59" fmla="*/ 35 h 66"/>
              <a:gd name="T60" fmla="*/ 21 w 107"/>
              <a:gd name="T61" fmla="*/ 31 h 66"/>
              <a:gd name="T62" fmla="*/ 19 w 107"/>
              <a:gd name="T63" fmla="*/ 28 h 66"/>
              <a:gd name="T64" fmla="*/ 16 w 107"/>
              <a:gd name="T65" fmla="*/ 24 h 66"/>
              <a:gd name="T66" fmla="*/ 18 w 107"/>
              <a:gd name="T67" fmla="*/ 20 h 66"/>
              <a:gd name="T68" fmla="*/ 12 w 107"/>
              <a:gd name="T69" fmla="*/ 18 h 66"/>
              <a:gd name="T70" fmla="*/ 7 w 107"/>
              <a:gd name="T71" fmla="*/ 14 h 66"/>
              <a:gd name="T72" fmla="*/ 8 w 107"/>
              <a:gd name="T73" fmla="*/ 17 h 66"/>
              <a:gd name="T74" fmla="*/ 7 w 107"/>
              <a:gd name="T75" fmla="*/ 20 h 66"/>
              <a:gd name="T76" fmla="*/ 4 w 107"/>
              <a:gd name="T77" fmla="*/ 21 h 66"/>
              <a:gd name="T78" fmla="*/ 2 w 107"/>
              <a:gd name="T79" fmla="*/ 15 h 66"/>
              <a:gd name="T80" fmla="*/ 6 w 107"/>
              <a:gd name="T81" fmla="*/ 12 h 66"/>
              <a:gd name="T82" fmla="*/ 12 w 107"/>
              <a:gd name="T83" fmla="*/ 11 h 66"/>
              <a:gd name="T84" fmla="*/ 15 w 107"/>
              <a:gd name="T85" fmla="*/ 12 h 66"/>
              <a:gd name="T86" fmla="*/ 29 w 107"/>
              <a:gd name="T87" fmla="*/ 3 h 66"/>
              <a:gd name="T88" fmla="*/ 42 w 107"/>
              <a:gd name="T89" fmla="*/ 0 h 66"/>
              <a:gd name="T90" fmla="*/ 48 w 107"/>
              <a:gd name="T91" fmla="*/ 2 h 66"/>
              <a:gd name="T92" fmla="*/ 60 w 107"/>
              <a:gd name="T93" fmla="*/ 6 h 66"/>
              <a:gd name="T94" fmla="*/ 75 w 107"/>
              <a:gd name="T95" fmla="*/ 9 h 66"/>
              <a:gd name="T96" fmla="*/ 91 w 107"/>
              <a:gd name="T97" fmla="*/ 7 h 66"/>
              <a:gd name="T98" fmla="*/ 103 w 107"/>
              <a:gd name="T99" fmla="*/ 3 h 66"/>
              <a:gd name="T100" fmla="*/ 59 w 107"/>
              <a:gd name="T101" fmla="*/ 55 h 66"/>
              <a:gd name="T102" fmla="*/ 57 w 107"/>
              <a:gd name="T103" fmla="*/ 52 h 66"/>
              <a:gd name="T104" fmla="*/ 54 w 107"/>
              <a:gd name="T105" fmla="*/ 52 h 66"/>
              <a:gd name="T106" fmla="*/ 55 w 107"/>
              <a:gd name="T107" fmla="*/ 47 h 66"/>
              <a:gd name="T108" fmla="*/ 51 w 107"/>
              <a:gd name="T109" fmla="*/ 46 h 66"/>
              <a:gd name="T110" fmla="*/ 40 w 107"/>
              <a:gd name="T111" fmla="*/ 45 h 66"/>
              <a:gd name="T112" fmla="*/ 35 w 107"/>
              <a:gd name="T113" fmla="*/ 49 h 66"/>
              <a:gd name="T114" fmla="*/ 42 w 107"/>
              <a:gd name="T115" fmla="*/ 55 h 66"/>
              <a:gd name="T116" fmla="*/ 48 w 107"/>
              <a:gd name="T117" fmla="*/ 55 h 66"/>
              <a:gd name="T118" fmla="*/ 54 w 107"/>
              <a:gd name="T119" fmla="*/ 56 h 66"/>
              <a:gd name="T120" fmla="*/ 57 w 107"/>
              <a:gd name="T121" fmla="*/ 5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07" h="66">
                <a:moveTo>
                  <a:pt x="106" y="7"/>
                </a:moveTo>
                <a:cubicBezTo>
                  <a:pt x="107" y="7"/>
                  <a:pt x="107" y="7"/>
                  <a:pt x="107" y="7"/>
                </a:cubicBezTo>
                <a:cubicBezTo>
                  <a:pt x="107" y="7"/>
                  <a:pt x="107" y="7"/>
                  <a:pt x="107" y="7"/>
                </a:cubicBezTo>
                <a:cubicBezTo>
                  <a:pt x="107" y="7"/>
                  <a:pt x="107" y="7"/>
                  <a:pt x="107" y="7"/>
                </a:cubicBezTo>
                <a:cubicBezTo>
                  <a:pt x="107" y="7"/>
                  <a:pt x="107" y="7"/>
                  <a:pt x="107" y="7"/>
                </a:cubicBezTo>
                <a:cubicBezTo>
                  <a:pt x="107" y="7"/>
                  <a:pt x="106" y="7"/>
                  <a:pt x="106" y="8"/>
                </a:cubicBezTo>
                <a:cubicBezTo>
                  <a:pt x="106" y="8"/>
                  <a:pt x="106" y="8"/>
                  <a:pt x="106" y="8"/>
                </a:cubicBezTo>
                <a:cubicBezTo>
                  <a:pt x="105" y="8"/>
                  <a:pt x="105" y="8"/>
                  <a:pt x="105" y="8"/>
                </a:cubicBezTo>
                <a:cubicBezTo>
                  <a:pt x="105" y="8"/>
                  <a:pt x="105" y="8"/>
                  <a:pt x="105" y="8"/>
                </a:cubicBezTo>
                <a:cubicBezTo>
                  <a:pt x="105" y="8"/>
                  <a:pt x="104" y="8"/>
                  <a:pt x="104" y="8"/>
                </a:cubicBezTo>
                <a:cubicBezTo>
                  <a:pt x="104" y="8"/>
                  <a:pt x="104" y="8"/>
                  <a:pt x="104" y="8"/>
                </a:cubicBezTo>
                <a:cubicBezTo>
                  <a:pt x="104" y="9"/>
                  <a:pt x="104" y="9"/>
                  <a:pt x="104" y="9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3" y="9"/>
                  <a:pt x="103" y="9"/>
                </a:cubicBezTo>
                <a:cubicBezTo>
                  <a:pt x="103" y="9"/>
                  <a:pt x="102" y="9"/>
                  <a:pt x="102" y="9"/>
                </a:cubicBezTo>
                <a:cubicBezTo>
                  <a:pt x="102" y="9"/>
                  <a:pt x="102" y="9"/>
                  <a:pt x="102" y="9"/>
                </a:cubicBezTo>
                <a:cubicBezTo>
                  <a:pt x="102" y="9"/>
                  <a:pt x="101" y="9"/>
                  <a:pt x="101" y="10"/>
                </a:cubicBezTo>
                <a:cubicBezTo>
                  <a:pt x="101" y="10"/>
                  <a:pt x="101" y="10"/>
                  <a:pt x="101" y="10"/>
                </a:cubicBezTo>
                <a:cubicBezTo>
                  <a:pt x="101" y="10"/>
                  <a:pt x="101" y="11"/>
                  <a:pt x="101" y="11"/>
                </a:cubicBezTo>
                <a:cubicBezTo>
                  <a:pt x="101" y="11"/>
                  <a:pt x="101" y="12"/>
                  <a:pt x="101" y="12"/>
                </a:cubicBezTo>
                <a:cubicBezTo>
                  <a:pt x="100" y="12"/>
                  <a:pt x="100" y="12"/>
                  <a:pt x="100" y="13"/>
                </a:cubicBezTo>
                <a:cubicBezTo>
                  <a:pt x="99" y="13"/>
                  <a:pt x="99" y="13"/>
                  <a:pt x="99" y="13"/>
                </a:cubicBezTo>
                <a:cubicBezTo>
                  <a:pt x="98" y="14"/>
                  <a:pt x="98" y="14"/>
                  <a:pt x="97" y="14"/>
                </a:cubicBezTo>
                <a:cubicBezTo>
                  <a:pt x="97" y="14"/>
                  <a:pt x="97" y="14"/>
                  <a:pt x="97" y="14"/>
                </a:cubicBezTo>
                <a:cubicBezTo>
                  <a:pt x="97" y="14"/>
                  <a:pt x="97" y="14"/>
                  <a:pt x="97" y="14"/>
                </a:cubicBezTo>
                <a:cubicBezTo>
                  <a:pt x="97" y="14"/>
                  <a:pt x="97" y="14"/>
                  <a:pt x="97" y="14"/>
                </a:cubicBezTo>
                <a:cubicBezTo>
                  <a:pt x="97" y="14"/>
                  <a:pt x="97" y="14"/>
                  <a:pt x="97" y="13"/>
                </a:cubicBezTo>
                <a:cubicBezTo>
                  <a:pt x="97" y="13"/>
                  <a:pt x="97" y="13"/>
                  <a:pt x="97" y="13"/>
                </a:cubicBezTo>
                <a:cubicBezTo>
                  <a:pt x="97" y="14"/>
                  <a:pt x="97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6" y="14"/>
                </a:cubicBezTo>
                <a:cubicBezTo>
                  <a:pt x="96" y="14"/>
                  <a:pt x="96" y="14"/>
                  <a:pt x="95" y="14"/>
                </a:cubicBezTo>
                <a:cubicBezTo>
                  <a:pt x="95" y="14"/>
                  <a:pt x="95" y="14"/>
                  <a:pt x="95" y="14"/>
                </a:cubicBezTo>
                <a:cubicBezTo>
                  <a:pt x="95" y="14"/>
                  <a:pt x="95" y="14"/>
                  <a:pt x="95" y="14"/>
                </a:cubicBezTo>
                <a:cubicBezTo>
                  <a:pt x="95" y="14"/>
                  <a:pt x="95" y="14"/>
                  <a:pt x="95" y="14"/>
                </a:cubicBezTo>
                <a:cubicBezTo>
                  <a:pt x="95" y="14"/>
                  <a:pt x="95" y="14"/>
                  <a:pt x="95" y="13"/>
                </a:cubicBezTo>
                <a:cubicBezTo>
                  <a:pt x="95" y="13"/>
                  <a:pt x="95" y="13"/>
                  <a:pt x="95" y="13"/>
                </a:cubicBezTo>
                <a:cubicBezTo>
                  <a:pt x="95" y="13"/>
                  <a:pt x="95" y="13"/>
                  <a:pt x="95" y="13"/>
                </a:cubicBezTo>
                <a:cubicBezTo>
                  <a:pt x="95" y="13"/>
                  <a:pt x="95" y="13"/>
                  <a:pt x="95" y="13"/>
                </a:cubicBezTo>
                <a:cubicBezTo>
                  <a:pt x="95" y="13"/>
                  <a:pt x="95" y="13"/>
                  <a:pt x="95" y="13"/>
                </a:cubicBezTo>
                <a:cubicBezTo>
                  <a:pt x="94" y="13"/>
                  <a:pt x="94" y="13"/>
                  <a:pt x="94" y="13"/>
                </a:cubicBezTo>
                <a:cubicBezTo>
                  <a:pt x="94" y="13"/>
                  <a:pt x="94" y="13"/>
                  <a:pt x="94" y="13"/>
                </a:cubicBezTo>
                <a:cubicBezTo>
                  <a:pt x="94" y="13"/>
                  <a:pt x="94" y="13"/>
                  <a:pt x="94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94" y="15"/>
                  <a:pt x="94" y="15"/>
                  <a:pt x="94" y="15"/>
                </a:cubicBezTo>
                <a:cubicBezTo>
                  <a:pt x="94" y="15"/>
                  <a:pt x="94" y="15"/>
                  <a:pt x="94" y="16"/>
                </a:cubicBezTo>
                <a:cubicBezTo>
                  <a:pt x="94" y="16"/>
                  <a:pt x="94" y="16"/>
                  <a:pt x="93" y="16"/>
                </a:cubicBezTo>
                <a:cubicBezTo>
                  <a:pt x="93" y="16"/>
                  <a:pt x="93" y="17"/>
                  <a:pt x="93" y="17"/>
                </a:cubicBezTo>
                <a:cubicBezTo>
                  <a:pt x="93" y="17"/>
                  <a:pt x="93" y="17"/>
                  <a:pt x="93" y="17"/>
                </a:cubicBezTo>
                <a:cubicBezTo>
                  <a:pt x="93" y="18"/>
                  <a:pt x="93" y="18"/>
                  <a:pt x="93" y="18"/>
                </a:cubicBezTo>
                <a:cubicBezTo>
                  <a:pt x="93" y="18"/>
                  <a:pt x="94" y="18"/>
                  <a:pt x="94" y="19"/>
                </a:cubicBezTo>
                <a:cubicBezTo>
                  <a:pt x="94" y="19"/>
                  <a:pt x="94" y="19"/>
                  <a:pt x="94" y="19"/>
                </a:cubicBezTo>
                <a:cubicBezTo>
                  <a:pt x="94" y="19"/>
                  <a:pt x="94" y="19"/>
                  <a:pt x="94" y="19"/>
                </a:cubicBezTo>
                <a:cubicBezTo>
                  <a:pt x="94" y="19"/>
                  <a:pt x="94" y="19"/>
                  <a:pt x="94" y="19"/>
                </a:cubicBezTo>
                <a:cubicBezTo>
                  <a:pt x="94" y="19"/>
                  <a:pt x="94" y="19"/>
                  <a:pt x="94" y="19"/>
                </a:cubicBezTo>
                <a:cubicBezTo>
                  <a:pt x="94" y="19"/>
                  <a:pt x="94" y="19"/>
                  <a:pt x="94" y="19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21"/>
                  <a:pt x="94" y="21"/>
                </a:cubicBezTo>
                <a:cubicBezTo>
                  <a:pt x="94" y="21"/>
                  <a:pt x="93" y="21"/>
                  <a:pt x="93" y="21"/>
                </a:cubicBezTo>
                <a:cubicBezTo>
                  <a:pt x="93" y="21"/>
                  <a:pt x="93" y="22"/>
                  <a:pt x="92" y="22"/>
                </a:cubicBezTo>
                <a:cubicBezTo>
                  <a:pt x="92" y="22"/>
                  <a:pt x="92" y="22"/>
                  <a:pt x="92" y="23"/>
                </a:cubicBezTo>
                <a:cubicBezTo>
                  <a:pt x="91" y="23"/>
                  <a:pt x="91" y="23"/>
                  <a:pt x="91" y="23"/>
                </a:cubicBezTo>
                <a:cubicBezTo>
                  <a:pt x="91" y="23"/>
                  <a:pt x="91" y="23"/>
                  <a:pt x="91" y="23"/>
                </a:cubicBezTo>
                <a:cubicBezTo>
                  <a:pt x="91" y="23"/>
                  <a:pt x="90" y="23"/>
                  <a:pt x="90" y="23"/>
                </a:cubicBezTo>
                <a:cubicBezTo>
                  <a:pt x="90" y="23"/>
                  <a:pt x="90" y="23"/>
                  <a:pt x="90" y="23"/>
                </a:cubicBezTo>
                <a:cubicBezTo>
                  <a:pt x="90" y="23"/>
                  <a:pt x="90" y="23"/>
                  <a:pt x="90" y="23"/>
                </a:cubicBezTo>
                <a:cubicBezTo>
                  <a:pt x="90" y="23"/>
                  <a:pt x="90" y="24"/>
                  <a:pt x="90" y="24"/>
                </a:cubicBezTo>
                <a:cubicBezTo>
                  <a:pt x="90" y="24"/>
                  <a:pt x="90" y="24"/>
                  <a:pt x="90" y="24"/>
                </a:cubicBezTo>
                <a:cubicBezTo>
                  <a:pt x="90" y="24"/>
                  <a:pt x="90" y="24"/>
                  <a:pt x="90" y="24"/>
                </a:cubicBezTo>
                <a:cubicBezTo>
                  <a:pt x="90" y="24"/>
                  <a:pt x="90" y="24"/>
                  <a:pt x="90" y="24"/>
                </a:cubicBezTo>
                <a:cubicBezTo>
                  <a:pt x="90" y="24"/>
                  <a:pt x="89" y="24"/>
                  <a:pt x="89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8" y="24"/>
                  <a:pt x="88" y="24"/>
                  <a:pt x="88" y="24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6"/>
                  <a:pt x="88" y="26"/>
                </a:cubicBezTo>
                <a:cubicBezTo>
                  <a:pt x="88" y="26"/>
                  <a:pt x="88" y="26"/>
                  <a:pt x="88" y="26"/>
                </a:cubicBezTo>
                <a:cubicBezTo>
                  <a:pt x="88" y="26"/>
                  <a:pt x="88" y="26"/>
                  <a:pt x="88" y="26"/>
                </a:cubicBezTo>
                <a:cubicBezTo>
                  <a:pt x="88" y="26"/>
                  <a:pt x="88" y="26"/>
                  <a:pt x="88" y="26"/>
                </a:cubicBezTo>
                <a:cubicBezTo>
                  <a:pt x="88" y="26"/>
                  <a:pt x="87" y="26"/>
                  <a:pt x="87" y="26"/>
                </a:cubicBezTo>
                <a:cubicBezTo>
                  <a:pt x="87" y="27"/>
                  <a:pt x="87" y="27"/>
                  <a:pt x="87" y="27"/>
                </a:cubicBezTo>
                <a:cubicBezTo>
                  <a:pt x="87" y="27"/>
                  <a:pt x="87" y="27"/>
                  <a:pt x="86" y="28"/>
                </a:cubicBezTo>
                <a:cubicBezTo>
                  <a:pt x="86" y="28"/>
                  <a:pt x="86" y="28"/>
                  <a:pt x="86" y="29"/>
                </a:cubicBezTo>
                <a:cubicBezTo>
                  <a:pt x="86" y="29"/>
                  <a:pt x="87" y="29"/>
                  <a:pt x="87" y="30"/>
                </a:cubicBezTo>
                <a:cubicBezTo>
                  <a:pt x="87" y="30"/>
                  <a:pt x="87" y="30"/>
                  <a:pt x="87" y="30"/>
                </a:cubicBezTo>
                <a:cubicBezTo>
                  <a:pt x="87" y="30"/>
                  <a:pt x="87" y="30"/>
                  <a:pt x="87" y="30"/>
                </a:cubicBezTo>
                <a:cubicBezTo>
                  <a:pt x="87" y="30"/>
                  <a:pt x="87" y="30"/>
                  <a:pt x="87" y="30"/>
                </a:cubicBezTo>
                <a:cubicBezTo>
                  <a:pt x="87" y="30"/>
                  <a:pt x="87" y="30"/>
                  <a:pt x="87" y="30"/>
                </a:cubicBezTo>
                <a:cubicBezTo>
                  <a:pt x="87" y="31"/>
                  <a:pt x="87" y="31"/>
                  <a:pt x="87" y="31"/>
                </a:cubicBezTo>
                <a:cubicBezTo>
                  <a:pt x="87" y="31"/>
                  <a:pt x="87" y="31"/>
                  <a:pt x="86" y="31"/>
                </a:cubicBezTo>
                <a:cubicBezTo>
                  <a:pt x="86" y="31"/>
                  <a:pt x="86" y="31"/>
                  <a:pt x="86" y="31"/>
                </a:cubicBezTo>
                <a:cubicBezTo>
                  <a:pt x="86" y="31"/>
                  <a:pt x="86" y="31"/>
                  <a:pt x="86" y="31"/>
                </a:cubicBezTo>
                <a:cubicBezTo>
                  <a:pt x="86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4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3" y="31"/>
                  <a:pt x="83" y="31"/>
                  <a:pt x="83" y="31"/>
                </a:cubicBezTo>
                <a:cubicBezTo>
                  <a:pt x="83" y="31"/>
                  <a:pt x="83" y="31"/>
                  <a:pt x="83" y="31"/>
                </a:cubicBezTo>
                <a:cubicBezTo>
                  <a:pt x="83" y="31"/>
                  <a:pt x="83" y="31"/>
                  <a:pt x="83" y="31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32"/>
                  <a:pt x="83" y="32"/>
                  <a:pt x="83" y="33"/>
                </a:cubicBezTo>
                <a:cubicBezTo>
                  <a:pt x="83" y="33"/>
                  <a:pt x="83" y="33"/>
                  <a:pt x="83" y="33"/>
                </a:cubicBezTo>
                <a:cubicBezTo>
                  <a:pt x="83" y="33"/>
                  <a:pt x="83" y="33"/>
                  <a:pt x="82" y="33"/>
                </a:cubicBezTo>
                <a:cubicBezTo>
                  <a:pt x="82" y="33"/>
                  <a:pt x="82" y="33"/>
                  <a:pt x="82" y="33"/>
                </a:cubicBezTo>
                <a:cubicBezTo>
                  <a:pt x="82" y="34"/>
                  <a:pt x="82" y="34"/>
                  <a:pt x="82" y="34"/>
                </a:cubicBezTo>
                <a:cubicBezTo>
                  <a:pt x="82" y="34"/>
                  <a:pt x="82" y="34"/>
                  <a:pt x="82" y="34"/>
                </a:cubicBezTo>
                <a:cubicBezTo>
                  <a:pt x="82" y="34"/>
                  <a:pt x="82" y="34"/>
                  <a:pt x="82" y="34"/>
                </a:cubicBezTo>
                <a:cubicBezTo>
                  <a:pt x="81" y="34"/>
                  <a:pt x="81" y="34"/>
                  <a:pt x="81" y="34"/>
                </a:cubicBezTo>
                <a:cubicBezTo>
                  <a:pt x="81" y="34"/>
                  <a:pt x="81" y="34"/>
                  <a:pt x="81" y="34"/>
                </a:cubicBezTo>
                <a:cubicBezTo>
                  <a:pt x="80" y="34"/>
                  <a:pt x="80" y="34"/>
                  <a:pt x="80" y="34"/>
                </a:cubicBezTo>
                <a:cubicBezTo>
                  <a:pt x="80" y="34"/>
                  <a:pt x="80" y="34"/>
                  <a:pt x="80" y="34"/>
                </a:cubicBezTo>
                <a:cubicBezTo>
                  <a:pt x="80" y="34"/>
                  <a:pt x="80" y="34"/>
                  <a:pt x="79" y="34"/>
                </a:cubicBezTo>
                <a:cubicBezTo>
                  <a:pt x="79" y="34"/>
                  <a:pt x="79" y="34"/>
                  <a:pt x="79" y="34"/>
                </a:cubicBezTo>
                <a:cubicBezTo>
                  <a:pt x="79" y="34"/>
                  <a:pt x="79" y="34"/>
                  <a:pt x="79" y="34"/>
                </a:cubicBezTo>
                <a:cubicBezTo>
                  <a:pt x="79" y="34"/>
                  <a:pt x="79" y="34"/>
                  <a:pt x="79" y="34"/>
                </a:cubicBezTo>
                <a:cubicBezTo>
                  <a:pt x="79" y="34"/>
                  <a:pt x="78" y="34"/>
                  <a:pt x="78" y="34"/>
                </a:cubicBezTo>
                <a:cubicBezTo>
                  <a:pt x="78" y="33"/>
                  <a:pt x="78" y="33"/>
                  <a:pt x="78" y="33"/>
                </a:cubicBezTo>
                <a:cubicBezTo>
                  <a:pt x="78" y="33"/>
                  <a:pt x="78" y="33"/>
                  <a:pt x="78" y="33"/>
                </a:cubicBezTo>
                <a:cubicBezTo>
                  <a:pt x="78" y="33"/>
                  <a:pt x="78" y="33"/>
                  <a:pt x="78" y="33"/>
                </a:cubicBezTo>
                <a:cubicBezTo>
                  <a:pt x="78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6" y="33"/>
                  <a:pt x="76" y="33"/>
                </a:cubicBezTo>
                <a:cubicBezTo>
                  <a:pt x="76" y="33"/>
                  <a:pt x="76" y="34"/>
                  <a:pt x="76" y="34"/>
                </a:cubicBezTo>
                <a:cubicBezTo>
                  <a:pt x="76" y="34"/>
                  <a:pt x="76" y="34"/>
                  <a:pt x="76" y="34"/>
                </a:cubicBezTo>
                <a:cubicBezTo>
                  <a:pt x="76" y="34"/>
                  <a:pt x="76" y="34"/>
                  <a:pt x="76" y="34"/>
                </a:cubicBezTo>
                <a:cubicBezTo>
                  <a:pt x="76" y="34"/>
                  <a:pt x="76" y="34"/>
                  <a:pt x="76" y="34"/>
                </a:cubicBezTo>
                <a:cubicBezTo>
                  <a:pt x="76" y="34"/>
                  <a:pt x="75" y="34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4" y="35"/>
                </a:cubicBezTo>
                <a:cubicBezTo>
                  <a:pt x="74" y="36"/>
                  <a:pt x="74" y="36"/>
                  <a:pt x="74" y="36"/>
                </a:cubicBezTo>
                <a:cubicBezTo>
                  <a:pt x="74" y="36"/>
                  <a:pt x="74" y="36"/>
                  <a:pt x="74" y="36"/>
                </a:cubicBezTo>
                <a:cubicBezTo>
                  <a:pt x="74" y="36"/>
                  <a:pt x="74" y="36"/>
                  <a:pt x="74" y="36"/>
                </a:cubicBezTo>
                <a:cubicBezTo>
                  <a:pt x="74" y="36"/>
                  <a:pt x="74" y="37"/>
                  <a:pt x="74" y="37"/>
                </a:cubicBezTo>
                <a:cubicBezTo>
                  <a:pt x="74" y="37"/>
                  <a:pt x="74" y="37"/>
                  <a:pt x="74" y="37"/>
                </a:cubicBezTo>
                <a:cubicBezTo>
                  <a:pt x="74" y="37"/>
                  <a:pt x="74" y="37"/>
                  <a:pt x="74" y="38"/>
                </a:cubicBezTo>
                <a:cubicBezTo>
                  <a:pt x="74" y="38"/>
                  <a:pt x="74" y="38"/>
                  <a:pt x="74" y="38"/>
                </a:cubicBezTo>
                <a:cubicBezTo>
                  <a:pt x="74" y="39"/>
                  <a:pt x="74" y="39"/>
                  <a:pt x="74" y="39"/>
                </a:cubicBezTo>
                <a:cubicBezTo>
                  <a:pt x="74" y="40"/>
                  <a:pt x="74" y="40"/>
                  <a:pt x="75" y="40"/>
                </a:cubicBezTo>
                <a:cubicBezTo>
                  <a:pt x="75" y="40"/>
                  <a:pt x="75" y="41"/>
                  <a:pt x="75" y="41"/>
                </a:cubicBezTo>
                <a:cubicBezTo>
                  <a:pt x="75" y="41"/>
                  <a:pt x="75" y="41"/>
                  <a:pt x="75" y="41"/>
                </a:cubicBezTo>
                <a:cubicBezTo>
                  <a:pt x="75" y="41"/>
                  <a:pt x="74" y="42"/>
                  <a:pt x="74" y="42"/>
                </a:cubicBezTo>
                <a:cubicBezTo>
                  <a:pt x="74" y="42"/>
                  <a:pt x="74" y="42"/>
                  <a:pt x="74" y="42"/>
                </a:cubicBezTo>
                <a:cubicBezTo>
                  <a:pt x="73" y="42"/>
                  <a:pt x="73" y="42"/>
                  <a:pt x="73" y="43"/>
                </a:cubicBezTo>
                <a:cubicBezTo>
                  <a:pt x="73" y="43"/>
                  <a:pt x="73" y="43"/>
                  <a:pt x="73" y="43"/>
                </a:cubicBezTo>
                <a:cubicBezTo>
                  <a:pt x="73" y="44"/>
                  <a:pt x="72" y="44"/>
                  <a:pt x="72" y="44"/>
                </a:cubicBezTo>
                <a:cubicBezTo>
                  <a:pt x="72" y="44"/>
                  <a:pt x="72" y="45"/>
                  <a:pt x="72" y="45"/>
                </a:cubicBezTo>
                <a:cubicBezTo>
                  <a:pt x="72" y="45"/>
                  <a:pt x="72" y="45"/>
                  <a:pt x="72" y="45"/>
                </a:cubicBezTo>
                <a:cubicBezTo>
                  <a:pt x="72" y="45"/>
                  <a:pt x="72" y="45"/>
                  <a:pt x="72" y="45"/>
                </a:cubicBezTo>
                <a:cubicBezTo>
                  <a:pt x="72" y="45"/>
                  <a:pt x="72" y="45"/>
                  <a:pt x="72" y="45"/>
                </a:cubicBezTo>
                <a:cubicBezTo>
                  <a:pt x="72" y="45"/>
                  <a:pt x="72" y="46"/>
                  <a:pt x="72" y="46"/>
                </a:cubicBezTo>
                <a:cubicBezTo>
                  <a:pt x="72" y="46"/>
                  <a:pt x="72" y="46"/>
                  <a:pt x="72" y="46"/>
                </a:cubicBezTo>
                <a:cubicBezTo>
                  <a:pt x="72" y="46"/>
                  <a:pt x="72" y="46"/>
                  <a:pt x="72" y="46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8"/>
                  <a:pt x="72" y="48"/>
                  <a:pt x="72" y="48"/>
                </a:cubicBezTo>
                <a:cubicBezTo>
                  <a:pt x="72" y="48"/>
                  <a:pt x="72" y="48"/>
                  <a:pt x="71" y="48"/>
                </a:cubicBezTo>
                <a:cubicBezTo>
                  <a:pt x="71" y="48"/>
                  <a:pt x="71" y="48"/>
                  <a:pt x="71" y="48"/>
                </a:cubicBezTo>
                <a:cubicBezTo>
                  <a:pt x="70" y="48"/>
                  <a:pt x="70" y="48"/>
                  <a:pt x="70" y="49"/>
                </a:cubicBezTo>
                <a:cubicBezTo>
                  <a:pt x="70" y="49"/>
                  <a:pt x="70" y="49"/>
                  <a:pt x="70" y="49"/>
                </a:cubicBezTo>
                <a:cubicBezTo>
                  <a:pt x="70" y="49"/>
                  <a:pt x="70" y="49"/>
                  <a:pt x="70" y="49"/>
                </a:cubicBezTo>
                <a:cubicBezTo>
                  <a:pt x="69" y="49"/>
                  <a:pt x="69" y="49"/>
                  <a:pt x="69" y="49"/>
                </a:cubicBezTo>
                <a:cubicBezTo>
                  <a:pt x="69" y="49"/>
                  <a:pt x="69" y="49"/>
                  <a:pt x="69" y="49"/>
                </a:cubicBezTo>
                <a:cubicBezTo>
                  <a:pt x="69" y="49"/>
                  <a:pt x="69" y="49"/>
                  <a:pt x="69" y="49"/>
                </a:cubicBezTo>
                <a:cubicBezTo>
                  <a:pt x="69" y="49"/>
                  <a:pt x="69" y="49"/>
                  <a:pt x="69" y="49"/>
                </a:cubicBezTo>
                <a:cubicBezTo>
                  <a:pt x="69" y="49"/>
                  <a:pt x="69" y="49"/>
                  <a:pt x="69" y="49"/>
                </a:cubicBezTo>
                <a:cubicBezTo>
                  <a:pt x="69" y="49"/>
                  <a:pt x="69" y="49"/>
                  <a:pt x="69" y="49"/>
                </a:cubicBezTo>
                <a:cubicBezTo>
                  <a:pt x="70" y="50"/>
                  <a:pt x="70" y="50"/>
                  <a:pt x="70" y="50"/>
                </a:cubicBezTo>
                <a:cubicBezTo>
                  <a:pt x="70" y="50"/>
                  <a:pt x="70" y="51"/>
                  <a:pt x="70" y="51"/>
                </a:cubicBezTo>
                <a:cubicBezTo>
                  <a:pt x="70" y="51"/>
                  <a:pt x="70" y="51"/>
                  <a:pt x="70" y="52"/>
                </a:cubicBezTo>
                <a:cubicBezTo>
                  <a:pt x="70" y="52"/>
                  <a:pt x="70" y="52"/>
                  <a:pt x="70" y="52"/>
                </a:cubicBezTo>
                <a:cubicBezTo>
                  <a:pt x="70" y="52"/>
                  <a:pt x="70" y="52"/>
                  <a:pt x="70" y="52"/>
                </a:cubicBezTo>
                <a:cubicBezTo>
                  <a:pt x="70" y="52"/>
                  <a:pt x="70" y="52"/>
                  <a:pt x="70" y="52"/>
                </a:cubicBezTo>
                <a:cubicBezTo>
                  <a:pt x="70" y="52"/>
                  <a:pt x="70" y="53"/>
                  <a:pt x="70" y="53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3"/>
                  <a:pt x="71" y="53"/>
                  <a:pt x="71" y="53"/>
                </a:cubicBezTo>
                <a:cubicBezTo>
                  <a:pt x="71" y="53"/>
                  <a:pt x="71" y="53"/>
                  <a:pt x="71" y="53"/>
                </a:cubicBezTo>
                <a:cubicBezTo>
                  <a:pt x="71" y="54"/>
                  <a:pt x="71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2" y="54"/>
                  <a:pt x="72" y="54"/>
                  <a:pt x="72" y="54"/>
                </a:cubicBezTo>
                <a:cubicBezTo>
                  <a:pt x="71" y="54"/>
                  <a:pt x="71" y="54"/>
                  <a:pt x="71" y="54"/>
                </a:cubicBezTo>
                <a:cubicBezTo>
                  <a:pt x="71" y="54"/>
                  <a:pt x="71" y="54"/>
                  <a:pt x="71" y="54"/>
                </a:cubicBezTo>
                <a:cubicBezTo>
                  <a:pt x="71" y="54"/>
                  <a:pt x="71" y="54"/>
                  <a:pt x="71" y="54"/>
                </a:cubicBezTo>
                <a:cubicBezTo>
                  <a:pt x="71" y="54"/>
                  <a:pt x="71" y="54"/>
                  <a:pt x="71" y="54"/>
                </a:cubicBezTo>
                <a:cubicBezTo>
                  <a:pt x="71" y="54"/>
                  <a:pt x="71" y="54"/>
                  <a:pt x="70" y="54"/>
                </a:cubicBezTo>
                <a:cubicBezTo>
                  <a:pt x="70" y="54"/>
                  <a:pt x="70" y="54"/>
                  <a:pt x="70" y="54"/>
                </a:cubicBezTo>
                <a:cubicBezTo>
                  <a:pt x="70" y="54"/>
                  <a:pt x="70" y="55"/>
                  <a:pt x="70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8" y="55"/>
                  <a:pt x="68" y="55"/>
                </a:cubicBezTo>
                <a:cubicBezTo>
                  <a:pt x="68" y="55"/>
                  <a:pt x="68" y="55"/>
                  <a:pt x="68" y="55"/>
                </a:cubicBezTo>
                <a:cubicBezTo>
                  <a:pt x="68" y="55"/>
                  <a:pt x="68" y="55"/>
                  <a:pt x="68" y="55"/>
                </a:cubicBezTo>
                <a:cubicBezTo>
                  <a:pt x="68" y="55"/>
                  <a:pt x="67" y="55"/>
                  <a:pt x="67" y="54"/>
                </a:cubicBezTo>
                <a:cubicBezTo>
                  <a:pt x="67" y="54"/>
                  <a:pt x="67" y="54"/>
                  <a:pt x="67" y="54"/>
                </a:cubicBezTo>
                <a:cubicBezTo>
                  <a:pt x="66" y="54"/>
                  <a:pt x="66" y="54"/>
                  <a:pt x="66" y="54"/>
                </a:cubicBezTo>
                <a:cubicBezTo>
                  <a:pt x="66" y="54"/>
                  <a:pt x="66" y="54"/>
                  <a:pt x="65" y="54"/>
                </a:cubicBezTo>
                <a:cubicBezTo>
                  <a:pt x="65" y="53"/>
                  <a:pt x="65" y="53"/>
                  <a:pt x="65" y="54"/>
                </a:cubicBezTo>
                <a:cubicBezTo>
                  <a:pt x="64" y="54"/>
                  <a:pt x="64" y="54"/>
                  <a:pt x="64" y="54"/>
                </a:cubicBezTo>
                <a:cubicBezTo>
                  <a:pt x="64" y="54"/>
                  <a:pt x="63" y="54"/>
                  <a:pt x="63" y="54"/>
                </a:cubicBezTo>
                <a:cubicBezTo>
                  <a:pt x="63" y="54"/>
                  <a:pt x="63" y="54"/>
                  <a:pt x="63" y="54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1" y="55"/>
                </a:cubicBezTo>
                <a:cubicBezTo>
                  <a:pt x="61" y="56"/>
                  <a:pt x="61" y="56"/>
                  <a:pt x="61" y="56"/>
                </a:cubicBezTo>
                <a:cubicBezTo>
                  <a:pt x="61" y="56"/>
                  <a:pt x="60" y="56"/>
                  <a:pt x="60" y="57"/>
                </a:cubicBezTo>
                <a:cubicBezTo>
                  <a:pt x="60" y="57"/>
                  <a:pt x="60" y="57"/>
                  <a:pt x="60" y="57"/>
                </a:cubicBezTo>
                <a:cubicBezTo>
                  <a:pt x="60" y="57"/>
                  <a:pt x="60" y="57"/>
                  <a:pt x="60" y="57"/>
                </a:cubicBezTo>
                <a:cubicBezTo>
                  <a:pt x="60" y="57"/>
                  <a:pt x="60" y="57"/>
                  <a:pt x="60" y="57"/>
                </a:cubicBezTo>
                <a:cubicBezTo>
                  <a:pt x="60" y="57"/>
                  <a:pt x="60" y="57"/>
                  <a:pt x="59" y="57"/>
                </a:cubicBezTo>
                <a:cubicBezTo>
                  <a:pt x="59" y="58"/>
                  <a:pt x="59" y="58"/>
                  <a:pt x="59" y="58"/>
                </a:cubicBezTo>
                <a:cubicBezTo>
                  <a:pt x="59" y="58"/>
                  <a:pt x="59" y="58"/>
                  <a:pt x="59" y="58"/>
                </a:cubicBezTo>
                <a:cubicBezTo>
                  <a:pt x="59" y="58"/>
                  <a:pt x="59" y="58"/>
                  <a:pt x="59" y="58"/>
                </a:cubicBezTo>
                <a:cubicBezTo>
                  <a:pt x="59" y="58"/>
                  <a:pt x="59" y="58"/>
                  <a:pt x="59" y="58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59"/>
                  <a:pt x="59" y="59"/>
                  <a:pt x="59" y="59"/>
                </a:cubicBezTo>
                <a:cubicBezTo>
                  <a:pt x="59" y="60"/>
                  <a:pt x="59" y="60"/>
                  <a:pt x="59" y="60"/>
                </a:cubicBezTo>
                <a:cubicBezTo>
                  <a:pt x="59" y="60"/>
                  <a:pt x="59" y="60"/>
                  <a:pt x="59" y="60"/>
                </a:cubicBezTo>
                <a:cubicBezTo>
                  <a:pt x="59" y="60"/>
                  <a:pt x="59" y="60"/>
                  <a:pt x="59" y="60"/>
                </a:cubicBezTo>
                <a:cubicBezTo>
                  <a:pt x="59" y="60"/>
                  <a:pt x="59" y="60"/>
                  <a:pt x="59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0" y="60"/>
                  <a:pt x="61" y="60"/>
                  <a:pt x="61" y="60"/>
                </a:cubicBezTo>
                <a:cubicBezTo>
                  <a:pt x="61" y="60"/>
                  <a:pt x="61" y="60"/>
                  <a:pt x="61" y="60"/>
                </a:cubicBezTo>
                <a:cubicBezTo>
                  <a:pt x="61" y="60"/>
                  <a:pt x="61" y="60"/>
                  <a:pt x="61" y="60"/>
                </a:cubicBezTo>
                <a:cubicBezTo>
                  <a:pt x="61" y="60"/>
                  <a:pt x="61" y="60"/>
                  <a:pt x="61" y="60"/>
                </a:cubicBezTo>
                <a:cubicBezTo>
                  <a:pt x="61" y="60"/>
                  <a:pt x="62" y="60"/>
                  <a:pt x="62" y="60"/>
                </a:cubicBezTo>
                <a:cubicBezTo>
                  <a:pt x="62" y="60"/>
                  <a:pt x="62" y="61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3" y="61"/>
                  <a:pt x="63" y="61"/>
                  <a:pt x="63" y="61"/>
                </a:cubicBezTo>
                <a:cubicBezTo>
                  <a:pt x="63" y="61"/>
                  <a:pt x="63" y="61"/>
                  <a:pt x="63" y="61"/>
                </a:cubicBezTo>
                <a:cubicBezTo>
                  <a:pt x="63" y="61"/>
                  <a:pt x="63" y="61"/>
                  <a:pt x="63" y="61"/>
                </a:cubicBezTo>
                <a:cubicBezTo>
                  <a:pt x="63" y="60"/>
                  <a:pt x="63" y="60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4" y="60"/>
                  <a:pt x="64" y="60"/>
                  <a:pt x="64" y="59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5" y="59"/>
                  <a:pt x="65" y="59"/>
                </a:cubicBezTo>
                <a:cubicBezTo>
                  <a:pt x="65" y="59"/>
                  <a:pt x="65" y="59"/>
                  <a:pt x="65" y="59"/>
                </a:cubicBezTo>
                <a:cubicBezTo>
                  <a:pt x="65" y="59"/>
                  <a:pt x="65" y="59"/>
                  <a:pt x="65" y="59"/>
                </a:cubicBezTo>
                <a:cubicBezTo>
                  <a:pt x="65" y="59"/>
                  <a:pt x="65" y="59"/>
                  <a:pt x="65" y="59"/>
                </a:cubicBezTo>
                <a:cubicBezTo>
                  <a:pt x="65" y="59"/>
                  <a:pt x="65" y="60"/>
                  <a:pt x="65" y="60"/>
                </a:cubicBezTo>
                <a:cubicBezTo>
                  <a:pt x="65" y="60"/>
                  <a:pt x="65" y="60"/>
                  <a:pt x="65" y="61"/>
                </a:cubicBezTo>
                <a:cubicBezTo>
                  <a:pt x="66" y="61"/>
                  <a:pt x="66" y="61"/>
                  <a:pt x="66" y="61"/>
                </a:cubicBezTo>
                <a:cubicBezTo>
                  <a:pt x="65" y="61"/>
                  <a:pt x="65" y="62"/>
                  <a:pt x="65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5" y="62"/>
                  <a:pt x="65" y="63"/>
                  <a:pt x="65" y="63"/>
                </a:cubicBezTo>
                <a:cubicBezTo>
                  <a:pt x="65" y="63"/>
                  <a:pt x="65" y="63"/>
                  <a:pt x="65" y="63"/>
                </a:cubicBezTo>
                <a:cubicBezTo>
                  <a:pt x="65" y="63"/>
                  <a:pt x="65" y="63"/>
                  <a:pt x="65" y="63"/>
                </a:cubicBezTo>
                <a:cubicBezTo>
                  <a:pt x="65" y="63"/>
                  <a:pt x="65" y="63"/>
                  <a:pt x="65" y="63"/>
                </a:cubicBezTo>
                <a:cubicBezTo>
                  <a:pt x="65" y="63"/>
                  <a:pt x="65" y="63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4" y="64"/>
                  <a:pt x="64" y="64"/>
                  <a:pt x="64" y="64"/>
                </a:cubicBezTo>
                <a:cubicBezTo>
                  <a:pt x="64" y="64"/>
                  <a:pt x="64" y="64"/>
                  <a:pt x="64" y="64"/>
                </a:cubicBezTo>
                <a:cubicBezTo>
                  <a:pt x="64" y="64"/>
                  <a:pt x="64" y="64"/>
                  <a:pt x="64" y="64"/>
                </a:cubicBezTo>
                <a:cubicBezTo>
                  <a:pt x="64" y="64"/>
                  <a:pt x="64" y="64"/>
                  <a:pt x="64" y="64"/>
                </a:cubicBezTo>
                <a:cubicBezTo>
                  <a:pt x="64" y="64"/>
                  <a:pt x="64" y="64"/>
                  <a:pt x="64" y="64"/>
                </a:cubicBezTo>
                <a:cubicBezTo>
                  <a:pt x="64" y="65"/>
                  <a:pt x="64" y="65"/>
                  <a:pt x="64" y="65"/>
                </a:cubicBezTo>
                <a:cubicBezTo>
                  <a:pt x="64" y="65"/>
                  <a:pt x="64" y="65"/>
                  <a:pt x="64" y="65"/>
                </a:cubicBezTo>
                <a:cubicBezTo>
                  <a:pt x="64" y="65"/>
                  <a:pt x="64" y="65"/>
                  <a:pt x="64" y="65"/>
                </a:cubicBezTo>
                <a:cubicBezTo>
                  <a:pt x="64" y="65"/>
                  <a:pt x="64" y="65"/>
                  <a:pt x="64" y="65"/>
                </a:cubicBezTo>
                <a:cubicBezTo>
                  <a:pt x="64" y="65"/>
                  <a:pt x="64" y="65"/>
                  <a:pt x="64" y="65"/>
                </a:cubicBezTo>
                <a:cubicBezTo>
                  <a:pt x="64" y="65"/>
                  <a:pt x="64" y="65"/>
                  <a:pt x="64" y="65"/>
                </a:cubicBezTo>
                <a:cubicBezTo>
                  <a:pt x="63" y="65"/>
                  <a:pt x="63" y="65"/>
                  <a:pt x="63" y="65"/>
                </a:cubicBezTo>
                <a:cubicBezTo>
                  <a:pt x="63" y="65"/>
                  <a:pt x="63" y="65"/>
                  <a:pt x="63" y="65"/>
                </a:cubicBezTo>
                <a:cubicBezTo>
                  <a:pt x="63" y="65"/>
                  <a:pt x="63" y="65"/>
                  <a:pt x="63" y="65"/>
                </a:cubicBezTo>
                <a:cubicBezTo>
                  <a:pt x="62" y="65"/>
                  <a:pt x="62" y="65"/>
                  <a:pt x="62" y="65"/>
                </a:cubicBezTo>
                <a:cubicBezTo>
                  <a:pt x="62" y="65"/>
                  <a:pt x="61" y="65"/>
                  <a:pt x="61" y="66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59" y="66"/>
                </a:cubicBezTo>
                <a:cubicBezTo>
                  <a:pt x="59" y="66"/>
                  <a:pt x="59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5"/>
                </a:cubicBezTo>
                <a:cubicBezTo>
                  <a:pt x="60" y="65"/>
                  <a:pt x="60" y="65"/>
                  <a:pt x="60" y="65"/>
                </a:cubicBezTo>
                <a:cubicBezTo>
                  <a:pt x="60" y="65"/>
                  <a:pt x="60" y="65"/>
                  <a:pt x="60" y="65"/>
                </a:cubicBezTo>
                <a:cubicBezTo>
                  <a:pt x="60" y="65"/>
                  <a:pt x="60" y="64"/>
                  <a:pt x="60" y="64"/>
                </a:cubicBezTo>
                <a:cubicBezTo>
                  <a:pt x="59" y="64"/>
                  <a:pt x="59" y="64"/>
                  <a:pt x="59" y="64"/>
                </a:cubicBezTo>
                <a:cubicBezTo>
                  <a:pt x="59" y="64"/>
                  <a:pt x="59" y="64"/>
                  <a:pt x="59" y="64"/>
                </a:cubicBezTo>
                <a:cubicBezTo>
                  <a:pt x="59" y="64"/>
                  <a:pt x="59" y="64"/>
                  <a:pt x="59" y="64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64"/>
                  <a:pt x="58" y="65"/>
                  <a:pt x="57" y="65"/>
                </a:cubicBezTo>
                <a:cubicBezTo>
                  <a:pt x="57" y="65"/>
                  <a:pt x="57" y="65"/>
                  <a:pt x="57" y="65"/>
                </a:cubicBezTo>
                <a:cubicBezTo>
                  <a:pt x="57" y="65"/>
                  <a:pt x="57" y="65"/>
                  <a:pt x="57" y="66"/>
                </a:cubicBezTo>
                <a:cubicBezTo>
                  <a:pt x="57" y="66"/>
                  <a:pt x="57" y="66"/>
                  <a:pt x="57" y="66"/>
                </a:cubicBezTo>
                <a:cubicBezTo>
                  <a:pt x="57" y="66"/>
                  <a:pt x="57" y="66"/>
                  <a:pt x="57" y="66"/>
                </a:cubicBezTo>
                <a:cubicBezTo>
                  <a:pt x="56" y="66"/>
                  <a:pt x="56" y="66"/>
                  <a:pt x="56" y="66"/>
                </a:cubicBezTo>
                <a:cubicBezTo>
                  <a:pt x="56" y="66"/>
                  <a:pt x="56" y="66"/>
                  <a:pt x="56" y="66"/>
                </a:cubicBezTo>
                <a:cubicBezTo>
                  <a:pt x="56" y="66"/>
                  <a:pt x="56" y="66"/>
                  <a:pt x="56" y="66"/>
                </a:cubicBezTo>
                <a:cubicBezTo>
                  <a:pt x="56" y="66"/>
                  <a:pt x="56" y="66"/>
                  <a:pt x="56" y="66"/>
                </a:cubicBezTo>
                <a:cubicBezTo>
                  <a:pt x="55" y="66"/>
                  <a:pt x="55" y="66"/>
                  <a:pt x="55" y="66"/>
                </a:cubicBezTo>
                <a:cubicBezTo>
                  <a:pt x="55" y="66"/>
                  <a:pt x="55" y="66"/>
                  <a:pt x="54" y="66"/>
                </a:cubicBezTo>
                <a:cubicBezTo>
                  <a:pt x="54" y="66"/>
                  <a:pt x="54" y="66"/>
                  <a:pt x="54" y="66"/>
                </a:cubicBezTo>
                <a:cubicBezTo>
                  <a:pt x="54" y="66"/>
                  <a:pt x="54" y="66"/>
                  <a:pt x="54" y="66"/>
                </a:cubicBezTo>
                <a:cubicBezTo>
                  <a:pt x="54" y="66"/>
                  <a:pt x="54" y="66"/>
                  <a:pt x="54" y="66"/>
                </a:cubicBezTo>
                <a:cubicBezTo>
                  <a:pt x="54" y="66"/>
                  <a:pt x="54" y="66"/>
                  <a:pt x="54" y="66"/>
                </a:cubicBezTo>
                <a:cubicBezTo>
                  <a:pt x="54" y="66"/>
                  <a:pt x="54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1" y="66"/>
                  <a:pt x="51" y="66"/>
                  <a:pt x="51" y="66"/>
                </a:cubicBezTo>
                <a:cubicBezTo>
                  <a:pt x="50" y="66"/>
                  <a:pt x="50" y="66"/>
                  <a:pt x="50" y="66"/>
                </a:cubicBezTo>
                <a:cubicBezTo>
                  <a:pt x="50" y="66"/>
                  <a:pt x="50" y="65"/>
                  <a:pt x="50" y="65"/>
                </a:cubicBezTo>
                <a:cubicBezTo>
                  <a:pt x="50" y="65"/>
                  <a:pt x="50" y="65"/>
                  <a:pt x="49" y="65"/>
                </a:cubicBezTo>
                <a:cubicBezTo>
                  <a:pt x="49" y="64"/>
                  <a:pt x="49" y="64"/>
                  <a:pt x="49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3"/>
                  <a:pt x="48" y="63"/>
                  <a:pt x="48" y="62"/>
                </a:cubicBezTo>
                <a:cubicBezTo>
                  <a:pt x="48" y="62"/>
                  <a:pt x="48" y="62"/>
                  <a:pt x="48" y="62"/>
                </a:cubicBezTo>
                <a:cubicBezTo>
                  <a:pt x="48" y="62"/>
                  <a:pt x="48" y="62"/>
                  <a:pt x="48" y="61"/>
                </a:cubicBezTo>
                <a:cubicBezTo>
                  <a:pt x="48" y="61"/>
                  <a:pt x="48" y="61"/>
                  <a:pt x="48" y="60"/>
                </a:cubicBezTo>
                <a:cubicBezTo>
                  <a:pt x="48" y="60"/>
                  <a:pt x="48" y="60"/>
                  <a:pt x="48" y="60"/>
                </a:cubicBezTo>
                <a:cubicBezTo>
                  <a:pt x="48" y="59"/>
                  <a:pt x="48" y="59"/>
                  <a:pt x="48" y="59"/>
                </a:cubicBezTo>
                <a:cubicBezTo>
                  <a:pt x="48" y="59"/>
                  <a:pt x="48" y="59"/>
                  <a:pt x="48" y="59"/>
                </a:cubicBezTo>
                <a:cubicBezTo>
                  <a:pt x="47" y="59"/>
                  <a:pt x="47" y="59"/>
                  <a:pt x="47" y="59"/>
                </a:cubicBezTo>
                <a:cubicBezTo>
                  <a:pt x="47" y="59"/>
                  <a:pt x="47" y="59"/>
                  <a:pt x="47" y="59"/>
                </a:cubicBezTo>
                <a:cubicBezTo>
                  <a:pt x="47" y="58"/>
                  <a:pt x="47" y="58"/>
                  <a:pt x="47" y="58"/>
                </a:cubicBezTo>
                <a:cubicBezTo>
                  <a:pt x="46" y="58"/>
                  <a:pt x="46" y="58"/>
                  <a:pt x="46" y="58"/>
                </a:cubicBezTo>
                <a:cubicBezTo>
                  <a:pt x="46" y="58"/>
                  <a:pt x="46" y="58"/>
                  <a:pt x="45" y="58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5" y="57"/>
                  <a:pt x="44" y="57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7"/>
                  <a:pt x="44" y="57"/>
                  <a:pt x="43" y="57"/>
                </a:cubicBezTo>
                <a:cubicBezTo>
                  <a:pt x="43" y="57"/>
                  <a:pt x="43" y="57"/>
                  <a:pt x="43" y="57"/>
                </a:cubicBezTo>
                <a:cubicBezTo>
                  <a:pt x="43" y="57"/>
                  <a:pt x="43" y="57"/>
                  <a:pt x="43" y="57"/>
                </a:cubicBezTo>
                <a:cubicBezTo>
                  <a:pt x="43" y="57"/>
                  <a:pt x="43" y="57"/>
                  <a:pt x="43" y="57"/>
                </a:cubicBezTo>
                <a:cubicBezTo>
                  <a:pt x="42" y="57"/>
                  <a:pt x="42" y="57"/>
                  <a:pt x="42" y="57"/>
                </a:cubicBezTo>
                <a:cubicBezTo>
                  <a:pt x="42" y="58"/>
                  <a:pt x="42" y="58"/>
                  <a:pt x="42" y="58"/>
                </a:cubicBezTo>
                <a:cubicBezTo>
                  <a:pt x="42" y="58"/>
                  <a:pt x="42" y="58"/>
                  <a:pt x="42" y="58"/>
                </a:cubicBezTo>
                <a:cubicBezTo>
                  <a:pt x="41" y="59"/>
                  <a:pt x="41" y="59"/>
                  <a:pt x="41" y="59"/>
                </a:cubicBezTo>
                <a:cubicBezTo>
                  <a:pt x="41" y="59"/>
                  <a:pt x="41" y="59"/>
                  <a:pt x="41" y="60"/>
                </a:cubicBezTo>
                <a:cubicBezTo>
                  <a:pt x="41" y="60"/>
                  <a:pt x="41" y="60"/>
                  <a:pt x="41" y="60"/>
                </a:cubicBezTo>
                <a:cubicBezTo>
                  <a:pt x="40" y="60"/>
                  <a:pt x="40" y="60"/>
                  <a:pt x="40" y="60"/>
                </a:cubicBezTo>
                <a:cubicBezTo>
                  <a:pt x="40" y="61"/>
                  <a:pt x="40" y="61"/>
                  <a:pt x="40" y="61"/>
                </a:cubicBezTo>
                <a:cubicBezTo>
                  <a:pt x="40" y="61"/>
                  <a:pt x="40" y="61"/>
                  <a:pt x="40" y="61"/>
                </a:cubicBezTo>
                <a:cubicBezTo>
                  <a:pt x="40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8" y="61"/>
                </a:cubicBezTo>
                <a:cubicBezTo>
                  <a:pt x="39" y="61"/>
                  <a:pt x="39" y="61"/>
                  <a:pt x="39" y="60"/>
                </a:cubicBezTo>
                <a:cubicBezTo>
                  <a:pt x="39" y="60"/>
                  <a:pt x="39" y="60"/>
                  <a:pt x="39" y="60"/>
                </a:cubicBezTo>
                <a:cubicBezTo>
                  <a:pt x="40" y="60"/>
                  <a:pt x="40" y="60"/>
                  <a:pt x="40" y="59"/>
                </a:cubicBezTo>
                <a:cubicBezTo>
                  <a:pt x="40" y="59"/>
                  <a:pt x="40" y="59"/>
                  <a:pt x="40" y="59"/>
                </a:cubicBezTo>
                <a:cubicBezTo>
                  <a:pt x="40" y="58"/>
                  <a:pt x="40" y="58"/>
                  <a:pt x="40" y="58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58"/>
                  <a:pt x="39" y="58"/>
                  <a:pt x="39" y="58"/>
                </a:cubicBezTo>
                <a:cubicBezTo>
                  <a:pt x="38" y="58"/>
                  <a:pt x="38" y="58"/>
                  <a:pt x="38" y="58"/>
                </a:cubicBezTo>
                <a:cubicBezTo>
                  <a:pt x="38" y="58"/>
                  <a:pt x="38" y="58"/>
                  <a:pt x="38" y="58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7" y="56"/>
                  <a:pt x="37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6" y="56"/>
                  <a:pt x="36" y="56"/>
                  <a:pt x="35" y="56"/>
                </a:cubicBezTo>
                <a:cubicBezTo>
                  <a:pt x="35" y="56"/>
                  <a:pt x="35" y="56"/>
                  <a:pt x="35" y="55"/>
                </a:cubicBezTo>
                <a:cubicBezTo>
                  <a:pt x="35" y="55"/>
                  <a:pt x="35" y="55"/>
                  <a:pt x="35" y="55"/>
                </a:cubicBezTo>
                <a:cubicBezTo>
                  <a:pt x="35" y="55"/>
                  <a:pt x="35" y="54"/>
                  <a:pt x="35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35" y="54"/>
                  <a:pt x="35" y="53"/>
                  <a:pt x="35" y="53"/>
                </a:cubicBezTo>
                <a:cubicBezTo>
                  <a:pt x="35" y="53"/>
                  <a:pt x="35" y="53"/>
                  <a:pt x="35" y="53"/>
                </a:cubicBezTo>
                <a:cubicBezTo>
                  <a:pt x="35" y="53"/>
                  <a:pt x="34" y="53"/>
                  <a:pt x="34" y="52"/>
                </a:cubicBezTo>
                <a:cubicBezTo>
                  <a:pt x="34" y="52"/>
                  <a:pt x="34" y="52"/>
                  <a:pt x="34" y="52"/>
                </a:cubicBezTo>
                <a:cubicBezTo>
                  <a:pt x="34" y="52"/>
                  <a:pt x="34" y="52"/>
                  <a:pt x="34" y="52"/>
                </a:cubicBezTo>
                <a:cubicBezTo>
                  <a:pt x="34" y="52"/>
                  <a:pt x="33" y="52"/>
                  <a:pt x="33" y="52"/>
                </a:cubicBezTo>
                <a:cubicBezTo>
                  <a:pt x="33" y="52"/>
                  <a:pt x="33" y="52"/>
                  <a:pt x="33" y="52"/>
                </a:cubicBezTo>
                <a:cubicBezTo>
                  <a:pt x="33" y="52"/>
                  <a:pt x="33" y="52"/>
                  <a:pt x="33" y="52"/>
                </a:cubicBezTo>
                <a:cubicBezTo>
                  <a:pt x="33" y="52"/>
                  <a:pt x="33" y="52"/>
                  <a:pt x="33" y="52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1" y="51"/>
                  <a:pt x="31" y="51"/>
                </a:cubicBezTo>
                <a:cubicBezTo>
                  <a:pt x="31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51"/>
                  <a:pt x="29" y="51"/>
                  <a:pt x="28" y="51"/>
                </a:cubicBezTo>
                <a:cubicBezTo>
                  <a:pt x="28" y="51"/>
                  <a:pt x="28" y="51"/>
                  <a:pt x="28" y="51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8" y="50"/>
                </a:cubicBezTo>
                <a:cubicBezTo>
                  <a:pt x="28" y="50"/>
                  <a:pt x="28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7" y="50"/>
                  <a:pt x="27" y="49"/>
                  <a:pt x="27" y="49"/>
                </a:cubicBezTo>
                <a:cubicBezTo>
                  <a:pt x="27" y="49"/>
                  <a:pt x="27" y="49"/>
                  <a:pt x="27" y="49"/>
                </a:cubicBezTo>
                <a:cubicBezTo>
                  <a:pt x="27" y="49"/>
                  <a:pt x="27" y="49"/>
                  <a:pt x="27" y="49"/>
                </a:cubicBezTo>
                <a:cubicBezTo>
                  <a:pt x="26" y="49"/>
                  <a:pt x="26" y="49"/>
                  <a:pt x="26" y="49"/>
                </a:cubicBezTo>
                <a:cubicBezTo>
                  <a:pt x="26" y="49"/>
                  <a:pt x="26" y="49"/>
                  <a:pt x="26" y="49"/>
                </a:cubicBezTo>
                <a:cubicBezTo>
                  <a:pt x="26" y="49"/>
                  <a:pt x="26" y="49"/>
                  <a:pt x="26" y="49"/>
                </a:cubicBezTo>
                <a:cubicBezTo>
                  <a:pt x="26" y="49"/>
                  <a:pt x="26" y="49"/>
                  <a:pt x="26" y="49"/>
                </a:cubicBezTo>
                <a:cubicBezTo>
                  <a:pt x="26" y="49"/>
                  <a:pt x="25" y="49"/>
                  <a:pt x="25" y="49"/>
                </a:cubicBezTo>
                <a:cubicBezTo>
                  <a:pt x="25" y="49"/>
                  <a:pt x="25" y="49"/>
                  <a:pt x="25" y="49"/>
                </a:cubicBezTo>
                <a:cubicBezTo>
                  <a:pt x="25" y="49"/>
                  <a:pt x="25" y="49"/>
                  <a:pt x="25" y="48"/>
                </a:cubicBezTo>
                <a:cubicBezTo>
                  <a:pt x="25" y="48"/>
                  <a:pt x="25" y="48"/>
                  <a:pt x="25" y="48"/>
                </a:cubicBezTo>
                <a:cubicBezTo>
                  <a:pt x="25" y="48"/>
                  <a:pt x="25" y="48"/>
                  <a:pt x="25" y="48"/>
                </a:cubicBezTo>
                <a:cubicBezTo>
                  <a:pt x="25" y="48"/>
                  <a:pt x="25" y="48"/>
                  <a:pt x="25" y="48"/>
                </a:cubicBezTo>
                <a:cubicBezTo>
                  <a:pt x="25" y="48"/>
                  <a:pt x="25" y="48"/>
                  <a:pt x="25" y="48"/>
                </a:cubicBezTo>
                <a:cubicBezTo>
                  <a:pt x="25" y="48"/>
                  <a:pt x="25" y="48"/>
                  <a:pt x="25" y="48"/>
                </a:cubicBezTo>
                <a:cubicBezTo>
                  <a:pt x="24" y="48"/>
                  <a:pt x="24" y="48"/>
                  <a:pt x="24" y="48"/>
                </a:cubicBezTo>
                <a:cubicBezTo>
                  <a:pt x="24" y="48"/>
                  <a:pt x="23" y="48"/>
                  <a:pt x="23" y="48"/>
                </a:cubicBezTo>
                <a:cubicBezTo>
                  <a:pt x="23" y="48"/>
                  <a:pt x="23" y="48"/>
                  <a:pt x="23" y="48"/>
                </a:cubicBezTo>
                <a:cubicBezTo>
                  <a:pt x="22" y="48"/>
                  <a:pt x="22" y="48"/>
                  <a:pt x="22" y="48"/>
                </a:cubicBezTo>
                <a:cubicBezTo>
                  <a:pt x="22" y="48"/>
                  <a:pt x="22" y="48"/>
                  <a:pt x="21" y="48"/>
                </a:cubicBezTo>
                <a:cubicBezTo>
                  <a:pt x="21" y="48"/>
                  <a:pt x="21" y="48"/>
                  <a:pt x="21" y="48"/>
                </a:cubicBezTo>
                <a:cubicBezTo>
                  <a:pt x="21" y="48"/>
                  <a:pt x="21" y="48"/>
                  <a:pt x="20" y="48"/>
                </a:cubicBezTo>
                <a:cubicBezTo>
                  <a:pt x="20" y="48"/>
                  <a:pt x="20" y="48"/>
                  <a:pt x="20" y="48"/>
                </a:cubicBezTo>
                <a:cubicBezTo>
                  <a:pt x="20" y="48"/>
                  <a:pt x="20" y="48"/>
                  <a:pt x="20" y="48"/>
                </a:cubicBezTo>
                <a:cubicBezTo>
                  <a:pt x="20" y="47"/>
                  <a:pt x="20" y="47"/>
                  <a:pt x="20" y="47"/>
                </a:cubicBezTo>
                <a:cubicBezTo>
                  <a:pt x="20" y="47"/>
                  <a:pt x="20" y="47"/>
                  <a:pt x="20" y="47"/>
                </a:cubicBezTo>
                <a:cubicBezTo>
                  <a:pt x="20" y="47"/>
                  <a:pt x="20" y="47"/>
                  <a:pt x="20" y="47"/>
                </a:cubicBezTo>
                <a:cubicBezTo>
                  <a:pt x="20" y="47"/>
                  <a:pt x="20" y="47"/>
                  <a:pt x="20" y="47"/>
                </a:cubicBezTo>
                <a:cubicBezTo>
                  <a:pt x="20" y="47"/>
                  <a:pt x="20" y="47"/>
                  <a:pt x="20" y="47"/>
                </a:cubicBezTo>
                <a:cubicBezTo>
                  <a:pt x="20" y="47"/>
                  <a:pt x="20" y="47"/>
                  <a:pt x="20" y="46"/>
                </a:cubicBezTo>
                <a:cubicBezTo>
                  <a:pt x="20" y="46"/>
                  <a:pt x="20" y="46"/>
                  <a:pt x="20" y="46"/>
                </a:cubicBezTo>
                <a:cubicBezTo>
                  <a:pt x="20" y="46"/>
                  <a:pt x="20" y="46"/>
                  <a:pt x="20" y="46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4"/>
                  <a:pt x="19" y="44"/>
                  <a:pt x="19" y="44"/>
                </a:cubicBezTo>
                <a:cubicBezTo>
                  <a:pt x="19" y="44"/>
                  <a:pt x="19" y="44"/>
                  <a:pt x="19" y="44"/>
                </a:cubicBezTo>
                <a:cubicBezTo>
                  <a:pt x="19" y="44"/>
                  <a:pt x="19" y="44"/>
                  <a:pt x="19" y="44"/>
                </a:cubicBezTo>
                <a:cubicBezTo>
                  <a:pt x="19" y="43"/>
                  <a:pt x="19" y="43"/>
                  <a:pt x="19" y="43"/>
                </a:cubicBezTo>
                <a:cubicBezTo>
                  <a:pt x="20" y="43"/>
                  <a:pt x="20" y="43"/>
                  <a:pt x="20" y="43"/>
                </a:cubicBezTo>
                <a:cubicBezTo>
                  <a:pt x="20" y="42"/>
                  <a:pt x="21" y="42"/>
                  <a:pt x="21" y="42"/>
                </a:cubicBezTo>
                <a:cubicBezTo>
                  <a:pt x="21" y="42"/>
                  <a:pt x="21" y="41"/>
                  <a:pt x="21" y="41"/>
                </a:cubicBezTo>
                <a:cubicBezTo>
                  <a:pt x="21" y="41"/>
                  <a:pt x="21" y="40"/>
                  <a:pt x="21" y="40"/>
                </a:cubicBezTo>
                <a:cubicBezTo>
                  <a:pt x="21" y="40"/>
                  <a:pt x="21" y="40"/>
                  <a:pt x="21" y="40"/>
                </a:cubicBezTo>
                <a:cubicBezTo>
                  <a:pt x="21" y="40"/>
                  <a:pt x="21" y="40"/>
                  <a:pt x="21" y="40"/>
                </a:cubicBezTo>
                <a:cubicBezTo>
                  <a:pt x="21" y="40"/>
                  <a:pt x="21" y="40"/>
                  <a:pt x="21" y="40"/>
                </a:cubicBezTo>
                <a:cubicBezTo>
                  <a:pt x="21" y="40"/>
                  <a:pt x="21" y="40"/>
                  <a:pt x="21" y="40"/>
                </a:cubicBezTo>
                <a:cubicBezTo>
                  <a:pt x="21" y="40"/>
                  <a:pt x="21" y="40"/>
                  <a:pt x="21" y="39"/>
                </a:cubicBezTo>
                <a:cubicBezTo>
                  <a:pt x="21" y="39"/>
                  <a:pt x="21" y="39"/>
                  <a:pt x="21" y="39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1" y="39"/>
                  <a:pt x="21" y="39"/>
                </a:cubicBezTo>
                <a:cubicBezTo>
                  <a:pt x="21" y="39"/>
                  <a:pt x="21" y="39"/>
                  <a:pt x="21" y="39"/>
                </a:cubicBezTo>
                <a:cubicBezTo>
                  <a:pt x="21" y="39"/>
                  <a:pt x="21" y="39"/>
                  <a:pt x="21" y="39"/>
                </a:cubicBezTo>
                <a:cubicBezTo>
                  <a:pt x="21" y="39"/>
                  <a:pt x="21" y="39"/>
                  <a:pt x="21" y="39"/>
                </a:cubicBezTo>
                <a:cubicBezTo>
                  <a:pt x="21" y="39"/>
                  <a:pt x="22" y="39"/>
                  <a:pt x="22" y="39"/>
                </a:cubicBezTo>
                <a:cubicBezTo>
                  <a:pt x="22" y="39"/>
                  <a:pt x="22" y="39"/>
                  <a:pt x="22" y="39"/>
                </a:cubicBezTo>
                <a:cubicBezTo>
                  <a:pt x="22" y="39"/>
                  <a:pt x="23" y="39"/>
                  <a:pt x="23" y="39"/>
                </a:cubicBezTo>
                <a:cubicBezTo>
                  <a:pt x="23" y="39"/>
                  <a:pt x="24" y="39"/>
                  <a:pt x="24" y="39"/>
                </a:cubicBezTo>
                <a:cubicBezTo>
                  <a:pt x="25" y="39"/>
                  <a:pt x="25" y="39"/>
                  <a:pt x="25" y="39"/>
                </a:cubicBezTo>
                <a:cubicBezTo>
                  <a:pt x="26" y="39"/>
                  <a:pt x="26" y="39"/>
                  <a:pt x="26" y="38"/>
                </a:cubicBezTo>
                <a:cubicBezTo>
                  <a:pt x="26" y="38"/>
                  <a:pt x="27" y="38"/>
                  <a:pt x="27" y="38"/>
                </a:cubicBezTo>
                <a:cubicBezTo>
                  <a:pt x="27" y="38"/>
                  <a:pt x="27" y="38"/>
                  <a:pt x="28" y="37"/>
                </a:cubicBezTo>
                <a:cubicBezTo>
                  <a:pt x="28" y="37"/>
                  <a:pt x="28" y="37"/>
                  <a:pt x="28" y="37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6"/>
                  <a:pt x="29" y="35"/>
                  <a:pt x="29" y="35"/>
                </a:cubicBezTo>
                <a:cubicBezTo>
                  <a:pt x="29" y="35"/>
                  <a:pt x="29" y="35"/>
                  <a:pt x="29" y="35"/>
                </a:cubicBezTo>
                <a:cubicBezTo>
                  <a:pt x="29" y="35"/>
                  <a:pt x="29" y="35"/>
                  <a:pt x="29" y="35"/>
                </a:cubicBezTo>
                <a:cubicBezTo>
                  <a:pt x="29" y="35"/>
                  <a:pt x="29" y="35"/>
                  <a:pt x="28" y="35"/>
                </a:cubicBezTo>
                <a:cubicBezTo>
                  <a:pt x="28" y="35"/>
                  <a:pt x="28" y="35"/>
                  <a:pt x="28" y="35"/>
                </a:cubicBezTo>
                <a:cubicBezTo>
                  <a:pt x="28" y="34"/>
                  <a:pt x="28" y="34"/>
                  <a:pt x="27" y="34"/>
                </a:cubicBezTo>
                <a:cubicBezTo>
                  <a:pt x="27" y="34"/>
                  <a:pt x="27" y="34"/>
                  <a:pt x="27" y="34"/>
                </a:cubicBezTo>
                <a:cubicBezTo>
                  <a:pt x="27" y="34"/>
                  <a:pt x="26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5" y="34"/>
                  <a:pt x="25" y="34"/>
                </a:cubicBezTo>
                <a:cubicBezTo>
                  <a:pt x="25" y="34"/>
                  <a:pt x="25" y="33"/>
                  <a:pt x="25" y="33"/>
                </a:cubicBezTo>
                <a:cubicBezTo>
                  <a:pt x="25" y="33"/>
                  <a:pt x="25" y="33"/>
                  <a:pt x="25" y="32"/>
                </a:cubicBezTo>
                <a:cubicBezTo>
                  <a:pt x="25" y="32"/>
                  <a:pt x="24" y="32"/>
                  <a:pt x="24" y="32"/>
                </a:cubicBezTo>
                <a:cubicBezTo>
                  <a:pt x="24" y="31"/>
                  <a:pt x="23" y="31"/>
                  <a:pt x="23" y="31"/>
                </a:cubicBezTo>
                <a:cubicBezTo>
                  <a:pt x="23" y="31"/>
                  <a:pt x="22" y="31"/>
                  <a:pt x="22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1"/>
                  <a:pt x="21" y="31"/>
                  <a:pt x="21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1"/>
                  <a:pt x="19" y="31"/>
                  <a:pt x="19" y="31"/>
                </a:cubicBezTo>
                <a:cubicBezTo>
                  <a:pt x="19" y="31"/>
                  <a:pt x="19" y="31"/>
                  <a:pt x="19" y="31"/>
                </a:cubicBezTo>
                <a:cubicBezTo>
                  <a:pt x="19" y="31"/>
                  <a:pt x="19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31"/>
                  <a:pt x="18" y="31"/>
                  <a:pt x="17" y="31"/>
                </a:cubicBezTo>
                <a:cubicBezTo>
                  <a:pt x="18" y="30"/>
                  <a:pt x="18" y="30"/>
                  <a:pt x="18" y="30"/>
                </a:cubicBezTo>
                <a:cubicBezTo>
                  <a:pt x="18" y="30"/>
                  <a:pt x="18" y="30"/>
                  <a:pt x="18" y="30"/>
                </a:cubicBezTo>
                <a:cubicBezTo>
                  <a:pt x="19" y="30"/>
                  <a:pt x="19" y="30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7"/>
                </a:cubicBezTo>
                <a:cubicBezTo>
                  <a:pt x="19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9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4"/>
                  <a:pt x="19" y="24"/>
                </a:cubicBezTo>
                <a:cubicBezTo>
                  <a:pt x="19" y="24"/>
                  <a:pt x="18" y="24"/>
                  <a:pt x="1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18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7" y="23"/>
                  <a:pt x="17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8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9" y="20"/>
                </a:cubicBezTo>
                <a:cubicBezTo>
                  <a:pt x="19" y="20"/>
                  <a:pt x="19" y="20"/>
                  <a:pt x="19" y="20"/>
                </a:cubicBezTo>
                <a:cubicBezTo>
                  <a:pt x="19" y="20"/>
                  <a:pt x="19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19"/>
                </a:cubicBezTo>
                <a:cubicBezTo>
                  <a:pt x="18" y="19"/>
                  <a:pt x="18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9"/>
                  <a:pt x="15" y="19"/>
                  <a:pt x="15" y="19"/>
                </a:cubicBezTo>
                <a:cubicBezTo>
                  <a:pt x="15" y="19"/>
                  <a:pt x="15" y="20"/>
                  <a:pt x="15" y="20"/>
                </a:cubicBezTo>
                <a:cubicBezTo>
                  <a:pt x="15" y="20"/>
                  <a:pt x="14" y="20"/>
                  <a:pt x="14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4" y="20"/>
                  <a:pt x="14" y="20"/>
                  <a:pt x="13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3" y="19"/>
                  <a:pt x="12" y="19"/>
                  <a:pt x="12" y="19"/>
                </a:cubicBezTo>
                <a:cubicBezTo>
                  <a:pt x="12" y="19"/>
                  <a:pt x="12" y="19"/>
                  <a:pt x="12" y="18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8"/>
                  <a:pt x="11" y="18"/>
                  <a:pt x="11" y="18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18"/>
                  <a:pt x="11" y="17"/>
                  <a:pt x="11" y="17"/>
                </a:cubicBezTo>
                <a:cubicBezTo>
                  <a:pt x="11" y="17"/>
                  <a:pt x="11" y="17"/>
                  <a:pt x="11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16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4"/>
                  <a:pt x="12" y="14"/>
                  <a:pt x="12" y="14"/>
                </a:cubicBezTo>
                <a:cubicBezTo>
                  <a:pt x="11" y="14"/>
                  <a:pt x="11" y="14"/>
                  <a:pt x="11" y="14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9" y="13"/>
                  <a:pt x="9" y="13"/>
                </a:cubicBezTo>
                <a:cubicBezTo>
                  <a:pt x="9" y="13"/>
                  <a:pt x="9" y="13"/>
                  <a:pt x="8" y="14"/>
                </a:cubicBezTo>
                <a:cubicBezTo>
                  <a:pt x="8" y="14"/>
                  <a:pt x="8" y="14"/>
                  <a:pt x="7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8"/>
                  <a:pt x="8" y="18"/>
                </a:cubicBezTo>
                <a:cubicBezTo>
                  <a:pt x="8" y="18"/>
                  <a:pt x="8" y="18"/>
                  <a:pt x="8" y="18"/>
                </a:cubicBezTo>
                <a:cubicBezTo>
                  <a:pt x="8" y="18"/>
                  <a:pt x="8" y="18"/>
                  <a:pt x="8" y="18"/>
                </a:cubicBezTo>
                <a:cubicBezTo>
                  <a:pt x="8" y="18"/>
                  <a:pt x="8" y="19"/>
                  <a:pt x="8" y="19"/>
                </a:cubicBezTo>
                <a:cubicBezTo>
                  <a:pt x="8" y="19"/>
                  <a:pt x="8" y="19"/>
                  <a:pt x="8" y="19"/>
                </a:cubicBezTo>
                <a:cubicBezTo>
                  <a:pt x="8" y="19"/>
                  <a:pt x="8" y="19"/>
                  <a:pt x="8" y="19"/>
                </a:cubicBezTo>
                <a:cubicBezTo>
                  <a:pt x="8" y="19"/>
                  <a:pt x="8" y="19"/>
                  <a:pt x="8" y="19"/>
                </a:cubicBezTo>
                <a:cubicBezTo>
                  <a:pt x="8" y="19"/>
                  <a:pt x="8" y="19"/>
                  <a:pt x="8" y="19"/>
                </a:cubicBezTo>
                <a:cubicBezTo>
                  <a:pt x="8" y="19"/>
                  <a:pt x="8" y="19"/>
                  <a:pt x="8" y="19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6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1"/>
                  <a:pt x="4" y="21"/>
                </a:cubicBezTo>
                <a:cubicBezTo>
                  <a:pt x="4" y="21"/>
                  <a:pt x="4" y="21"/>
                  <a:pt x="4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2" y="22"/>
                  <a:pt x="2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0"/>
                  <a:pt x="1" y="20"/>
                </a:cubicBezTo>
                <a:cubicBezTo>
                  <a:pt x="1" y="20"/>
                  <a:pt x="1" y="20"/>
                  <a:pt x="0" y="20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6"/>
                  <a:pt x="0" y="16"/>
                  <a:pt x="0" y="16"/>
                </a:cubicBezTo>
                <a:cubicBezTo>
                  <a:pt x="1" y="16"/>
                  <a:pt x="1" y="16"/>
                  <a:pt x="1" y="16"/>
                </a:cubicBezTo>
                <a:cubicBezTo>
                  <a:pt x="1" y="16"/>
                  <a:pt x="1" y="16"/>
                  <a:pt x="2" y="16"/>
                </a:cubicBezTo>
                <a:cubicBezTo>
                  <a:pt x="2" y="16"/>
                  <a:pt x="2" y="15"/>
                  <a:pt x="2" y="15"/>
                </a:cubicBezTo>
                <a:cubicBezTo>
                  <a:pt x="2" y="15"/>
                  <a:pt x="2" y="15"/>
                  <a:pt x="2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4"/>
                  <a:pt x="3" y="14"/>
                </a:cubicBezTo>
                <a:cubicBezTo>
                  <a:pt x="3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6" y="14"/>
                  <a:pt x="6" y="14"/>
                  <a:pt x="6" y="14"/>
                </a:cubicBezTo>
                <a:cubicBezTo>
                  <a:pt x="6" y="14"/>
                  <a:pt x="6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10" y="13"/>
                </a:cubicBezTo>
                <a:cubicBezTo>
                  <a:pt x="10" y="13"/>
                  <a:pt x="10" y="12"/>
                  <a:pt x="10" y="12"/>
                </a:cubicBezTo>
                <a:cubicBezTo>
                  <a:pt x="10" y="12"/>
                  <a:pt x="11" y="12"/>
                  <a:pt x="11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14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6" y="12"/>
                  <a:pt x="16" y="11"/>
                  <a:pt x="17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8" y="11"/>
                  <a:pt x="18" y="10"/>
                  <a:pt x="18" y="10"/>
                </a:cubicBezTo>
                <a:cubicBezTo>
                  <a:pt x="18" y="10"/>
                  <a:pt x="18" y="9"/>
                  <a:pt x="18" y="9"/>
                </a:cubicBez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1" y="6"/>
                  <a:pt x="21" y="6"/>
                </a:cubicBezTo>
                <a:cubicBezTo>
                  <a:pt x="21" y="6"/>
                  <a:pt x="22" y="6"/>
                  <a:pt x="22" y="6"/>
                </a:cubicBezTo>
                <a:cubicBezTo>
                  <a:pt x="22" y="6"/>
                  <a:pt x="23" y="6"/>
                  <a:pt x="23" y="6"/>
                </a:cubicBezTo>
                <a:cubicBezTo>
                  <a:pt x="23" y="6"/>
                  <a:pt x="24" y="6"/>
                  <a:pt x="24" y="6"/>
                </a:cubicBezTo>
                <a:cubicBezTo>
                  <a:pt x="24" y="6"/>
                  <a:pt x="25" y="6"/>
                  <a:pt x="25" y="5"/>
                </a:cubicBezTo>
                <a:cubicBezTo>
                  <a:pt x="26" y="5"/>
                  <a:pt x="26" y="5"/>
                  <a:pt x="26" y="5"/>
                </a:cubicBezTo>
                <a:cubicBezTo>
                  <a:pt x="27" y="5"/>
                  <a:pt x="27" y="5"/>
                  <a:pt x="27" y="4"/>
                </a:cubicBezTo>
                <a:cubicBezTo>
                  <a:pt x="28" y="4"/>
                  <a:pt x="28" y="4"/>
                  <a:pt x="28" y="4"/>
                </a:cubicBezTo>
                <a:cubicBezTo>
                  <a:pt x="28" y="4"/>
                  <a:pt x="28" y="4"/>
                  <a:pt x="28" y="4"/>
                </a:cubicBezTo>
                <a:cubicBezTo>
                  <a:pt x="28" y="3"/>
                  <a:pt x="29" y="3"/>
                  <a:pt x="29" y="3"/>
                </a:cubicBezTo>
                <a:cubicBezTo>
                  <a:pt x="29" y="3"/>
                  <a:pt x="29" y="3"/>
                  <a:pt x="29" y="3"/>
                </a:cubicBezTo>
                <a:cubicBezTo>
                  <a:pt x="29" y="3"/>
                  <a:pt x="29" y="3"/>
                  <a:pt x="29" y="3"/>
                </a:cubicBezTo>
                <a:cubicBezTo>
                  <a:pt x="29" y="2"/>
                  <a:pt x="30" y="2"/>
                  <a:pt x="30" y="2"/>
                </a:cubicBezTo>
                <a:cubicBezTo>
                  <a:pt x="30" y="2"/>
                  <a:pt x="31" y="2"/>
                  <a:pt x="31" y="1"/>
                </a:cubicBezTo>
                <a:cubicBezTo>
                  <a:pt x="31" y="1"/>
                  <a:pt x="31" y="1"/>
                  <a:pt x="32" y="1"/>
                </a:cubicBezTo>
                <a:cubicBezTo>
                  <a:pt x="32" y="1"/>
                  <a:pt x="33" y="1"/>
                  <a:pt x="33" y="1"/>
                </a:cubicBezTo>
                <a:cubicBezTo>
                  <a:pt x="33" y="1"/>
                  <a:pt x="33" y="1"/>
                  <a:pt x="33" y="1"/>
                </a:cubicBezTo>
                <a:cubicBezTo>
                  <a:pt x="34" y="1"/>
                  <a:pt x="34" y="1"/>
                  <a:pt x="34" y="1"/>
                </a:cubicBezTo>
                <a:cubicBezTo>
                  <a:pt x="34" y="1"/>
                  <a:pt x="34" y="1"/>
                  <a:pt x="35" y="1"/>
                </a:cubicBezTo>
                <a:cubicBezTo>
                  <a:pt x="35" y="1"/>
                  <a:pt x="35" y="1"/>
                  <a:pt x="35" y="1"/>
                </a:cubicBezTo>
                <a:cubicBezTo>
                  <a:pt x="36" y="1"/>
                  <a:pt x="36" y="1"/>
                  <a:pt x="37" y="1"/>
                </a:cubicBezTo>
                <a:cubicBezTo>
                  <a:pt x="37" y="1"/>
                  <a:pt x="37" y="1"/>
                  <a:pt x="38" y="1"/>
                </a:cubicBezTo>
                <a:cubicBezTo>
                  <a:pt x="38" y="1"/>
                  <a:pt x="38" y="1"/>
                  <a:pt x="39" y="1"/>
                </a:cubicBezTo>
                <a:cubicBezTo>
                  <a:pt x="39" y="1"/>
                  <a:pt x="39" y="1"/>
                  <a:pt x="40" y="1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1"/>
                  <a:pt x="41" y="0"/>
                  <a:pt x="41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3" y="0"/>
                  <a:pt x="44" y="0"/>
                  <a:pt x="44" y="0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1"/>
                  <a:pt x="45" y="1"/>
                  <a:pt x="45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6" y="2"/>
                  <a:pt x="46" y="2"/>
                  <a:pt x="46" y="2"/>
                </a:cubicBezTo>
                <a:cubicBezTo>
                  <a:pt x="46" y="2"/>
                  <a:pt x="46" y="2"/>
                  <a:pt x="47" y="2"/>
                </a:cubicBezTo>
                <a:cubicBezTo>
                  <a:pt x="47" y="2"/>
                  <a:pt x="47" y="2"/>
                  <a:pt x="47" y="2"/>
                </a:cubicBezTo>
                <a:cubicBezTo>
                  <a:pt x="47" y="2"/>
                  <a:pt x="47" y="2"/>
                  <a:pt x="47" y="2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2"/>
                  <a:pt x="48" y="2"/>
                  <a:pt x="48" y="2"/>
                </a:cubicBezTo>
                <a:cubicBezTo>
                  <a:pt x="48" y="2"/>
                  <a:pt x="48" y="2"/>
                  <a:pt x="48" y="2"/>
                </a:cubicBezTo>
                <a:cubicBezTo>
                  <a:pt x="48" y="2"/>
                  <a:pt x="48" y="2"/>
                  <a:pt x="48" y="2"/>
                </a:cubicBezTo>
                <a:cubicBezTo>
                  <a:pt x="49" y="2"/>
                  <a:pt x="49" y="2"/>
                  <a:pt x="49" y="2"/>
                </a:cubicBezTo>
                <a:cubicBezTo>
                  <a:pt x="49" y="2"/>
                  <a:pt x="49" y="2"/>
                  <a:pt x="49" y="2"/>
                </a:cubicBezTo>
                <a:cubicBezTo>
                  <a:pt x="49" y="2"/>
                  <a:pt x="49" y="3"/>
                  <a:pt x="50" y="3"/>
                </a:cubicBezTo>
                <a:cubicBezTo>
                  <a:pt x="50" y="3"/>
                  <a:pt x="50" y="3"/>
                  <a:pt x="50" y="3"/>
                </a:cubicBezTo>
                <a:cubicBezTo>
                  <a:pt x="50" y="3"/>
                  <a:pt x="50" y="3"/>
                  <a:pt x="50" y="3"/>
                </a:cubicBezTo>
                <a:cubicBezTo>
                  <a:pt x="50" y="3"/>
                  <a:pt x="51" y="3"/>
                  <a:pt x="51" y="3"/>
                </a:cubicBezTo>
                <a:cubicBezTo>
                  <a:pt x="51" y="3"/>
                  <a:pt x="51" y="3"/>
                  <a:pt x="51" y="3"/>
                </a:cubicBezTo>
                <a:cubicBezTo>
                  <a:pt x="51" y="3"/>
                  <a:pt x="51" y="3"/>
                  <a:pt x="52" y="3"/>
                </a:cubicBezTo>
                <a:cubicBezTo>
                  <a:pt x="52" y="4"/>
                  <a:pt x="52" y="4"/>
                  <a:pt x="52" y="4"/>
                </a:cubicBezTo>
                <a:cubicBezTo>
                  <a:pt x="52" y="4"/>
                  <a:pt x="53" y="4"/>
                  <a:pt x="53" y="4"/>
                </a:cubicBezTo>
                <a:cubicBezTo>
                  <a:pt x="53" y="4"/>
                  <a:pt x="53" y="4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6" y="4"/>
                  <a:pt x="56" y="5"/>
                  <a:pt x="57" y="5"/>
                </a:cubicBezTo>
                <a:cubicBezTo>
                  <a:pt x="57" y="5"/>
                  <a:pt x="57" y="5"/>
                  <a:pt x="58" y="5"/>
                </a:cubicBezTo>
                <a:cubicBezTo>
                  <a:pt x="58" y="5"/>
                  <a:pt x="58" y="5"/>
                  <a:pt x="59" y="5"/>
                </a:cubicBezTo>
                <a:cubicBezTo>
                  <a:pt x="59" y="5"/>
                  <a:pt x="59" y="5"/>
                  <a:pt x="60" y="6"/>
                </a:cubicBezTo>
                <a:cubicBezTo>
                  <a:pt x="60" y="6"/>
                  <a:pt x="60" y="6"/>
                  <a:pt x="60" y="6"/>
                </a:cubicBezTo>
                <a:cubicBezTo>
                  <a:pt x="61" y="6"/>
                  <a:pt x="61" y="7"/>
                  <a:pt x="62" y="7"/>
                </a:cubicBezTo>
                <a:cubicBezTo>
                  <a:pt x="62" y="7"/>
                  <a:pt x="62" y="7"/>
                  <a:pt x="63" y="7"/>
                </a:cubicBezTo>
                <a:cubicBezTo>
                  <a:pt x="63" y="8"/>
                  <a:pt x="64" y="8"/>
                  <a:pt x="64" y="8"/>
                </a:cubicBezTo>
                <a:cubicBezTo>
                  <a:pt x="65" y="8"/>
                  <a:pt x="65" y="8"/>
                  <a:pt x="66" y="9"/>
                </a:cubicBezTo>
                <a:cubicBezTo>
                  <a:pt x="66" y="9"/>
                  <a:pt x="66" y="9"/>
                  <a:pt x="66" y="9"/>
                </a:cubicBezTo>
                <a:cubicBezTo>
                  <a:pt x="67" y="9"/>
                  <a:pt x="67" y="9"/>
                  <a:pt x="67" y="9"/>
                </a:cubicBezTo>
                <a:cubicBezTo>
                  <a:pt x="67" y="9"/>
                  <a:pt x="68" y="9"/>
                  <a:pt x="68" y="9"/>
                </a:cubicBezTo>
                <a:cubicBezTo>
                  <a:pt x="68" y="9"/>
                  <a:pt x="68" y="9"/>
                  <a:pt x="69" y="9"/>
                </a:cubicBezTo>
                <a:cubicBezTo>
                  <a:pt x="69" y="9"/>
                  <a:pt x="69" y="10"/>
                  <a:pt x="70" y="10"/>
                </a:cubicBezTo>
                <a:cubicBezTo>
                  <a:pt x="70" y="10"/>
                  <a:pt x="71" y="10"/>
                  <a:pt x="71" y="10"/>
                </a:cubicBezTo>
                <a:cubicBezTo>
                  <a:pt x="71" y="10"/>
                  <a:pt x="72" y="9"/>
                  <a:pt x="72" y="9"/>
                </a:cubicBezTo>
                <a:cubicBezTo>
                  <a:pt x="73" y="9"/>
                  <a:pt x="73" y="9"/>
                  <a:pt x="73" y="9"/>
                </a:cubicBezTo>
                <a:cubicBezTo>
                  <a:pt x="73" y="9"/>
                  <a:pt x="74" y="9"/>
                  <a:pt x="74" y="9"/>
                </a:cubicBezTo>
                <a:cubicBezTo>
                  <a:pt x="74" y="9"/>
                  <a:pt x="74" y="9"/>
                  <a:pt x="74" y="9"/>
                </a:cubicBezTo>
                <a:cubicBezTo>
                  <a:pt x="74" y="9"/>
                  <a:pt x="74" y="9"/>
                  <a:pt x="74" y="9"/>
                </a:cubicBezTo>
                <a:cubicBezTo>
                  <a:pt x="74" y="9"/>
                  <a:pt x="74" y="9"/>
                  <a:pt x="74" y="9"/>
                </a:cubicBezTo>
                <a:cubicBezTo>
                  <a:pt x="74" y="9"/>
                  <a:pt x="74" y="9"/>
                  <a:pt x="75" y="9"/>
                </a:cubicBezTo>
                <a:cubicBezTo>
                  <a:pt x="75" y="9"/>
                  <a:pt x="75" y="9"/>
                  <a:pt x="75" y="9"/>
                </a:cubicBezTo>
                <a:cubicBezTo>
                  <a:pt x="76" y="9"/>
                  <a:pt x="76" y="9"/>
                  <a:pt x="76" y="9"/>
                </a:cubicBezTo>
                <a:cubicBezTo>
                  <a:pt x="76" y="9"/>
                  <a:pt x="76" y="9"/>
                  <a:pt x="77" y="9"/>
                </a:cubicBezTo>
                <a:cubicBezTo>
                  <a:pt x="77" y="9"/>
                  <a:pt x="77" y="9"/>
                  <a:pt x="77" y="9"/>
                </a:cubicBezTo>
                <a:cubicBezTo>
                  <a:pt x="77" y="9"/>
                  <a:pt x="77" y="9"/>
                  <a:pt x="77" y="9"/>
                </a:cubicBezTo>
                <a:cubicBezTo>
                  <a:pt x="77" y="9"/>
                  <a:pt x="77" y="9"/>
                  <a:pt x="78" y="9"/>
                </a:cubicBezTo>
                <a:cubicBezTo>
                  <a:pt x="78" y="9"/>
                  <a:pt x="78" y="9"/>
                  <a:pt x="78" y="9"/>
                </a:cubicBezTo>
                <a:cubicBezTo>
                  <a:pt x="78" y="9"/>
                  <a:pt x="78" y="9"/>
                  <a:pt x="78" y="9"/>
                </a:cubicBezTo>
                <a:cubicBezTo>
                  <a:pt x="78" y="9"/>
                  <a:pt x="78" y="9"/>
                  <a:pt x="78" y="9"/>
                </a:cubicBezTo>
                <a:cubicBezTo>
                  <a:pt x="79" y="9"/>
                  <a:pt x="79" y="10"/>
                  <a:pt x="79" y="10"/>
                </a:cubicBezTo>
                <a:cubicBezTo>
                  <a:pt x="79" y="10"/>
                  <a:pt x="79" y="10"/>
                  <a:pt x="79" y="10"/>
                </a:cubicBezTo>
                <a:cubicBezTo>
                  <a:pt x="79" y="10"/>
                  <a:pt x="79" y="10"/>
                  <a:pt x="80" y="10"/>
                </a:cubicBezTo>
                <a:cubicBezTo>
                  <a:pt x="80" y="10"/>
                  <a:pt x="80" y="10"/>
                  <a:pt x="80" y="10"/>
                </a:cubicBezTo>
                <a:cubicBezTo>
                  <a:pt x="80" y="10"/>
                  <a:pt x="81" y="10"/>
                  <a:pt x="81" y="9"/>
                </a:cubicBezTo>
                <a:cubicBezTo>
                  <a:pt x="81" y="9"/>
                  <a:pt x="81" y="9"/>
                  <a:pt x="81" y="9"/>
                </a:cubicBezTo>
                <a:cubicBezTo>
                  <a:pt x="82" y="9"/>
                  <a:pt x="83" y="9"/>
                  <a:pt x="83" y="9"/>
                </a:cubicBezTo>
                <a:cubicBezTo>
                  <a:pt x="84" y="8"/>
                  <a:pt x="85" y="8"/>
                  <a:pt x="86" y="8"/>
                </a:cubicBezTo>
                <a:cubicBezTo>
                  <a:pt x="86" y="8"/>
                  <a:pt x="87" y="8"/>
                  <a:pt x="88" y="8"/>
                </a:cubicBezTo>
                <a:cubicBezTo>
                  <a:pt x="88" y="7"/>
                  <a:pt x="89" y="7"/>
                  <a:pt x="90" y="7"/>
                </a:cubicBezTo>
                <a:cubicBezTo>
                  <a:pt x="90" y="7"/>
                  <a:pt x="90" y="7"/>
                  <a:pt x="91" y="7"/>
                </a:cubicBezTo>
                <a:cubicBezTo>
                  <a:pt x="91" y="7"/>
                  <a:pt x="91" y="7"/>
                  <a:pt x="92" y="6"/>
                </a:cubicBezTo>
                <a:cubicBezTo>
                  <a:pt x="92" y="6"/>
                  <a:pt x="93" y="6"/>
                  <a:pt x="93" y="6"/>
                </a:cubicBezTo>
                <a:cubicBezTo>
                  <a:pt x="93" y="6"/>
                  <a:pt x="94" y="6"/>
                  <a:pt x="94" y="6"/>
                </a:cubicBezTo>
                <a:cubicBezTo>
                  <a:pt x="94" y="6"/>
                  <a:pt x="95" y="6"/>
                  <a:pt x="95" y="6"/>
                </a:cubicBezTo>
                <a:cubicBezTo>
                  <a:pt x="95" y="6"/>
                  <a:pt x="95" y="6"/>
                  <a:pt x="96" y="5"/>
                </a:cubicBezTo>
                <a:cubicBezTo>
                  <a:pt x="96" y="5"/>
                  <a:pt x="96" y="5"/>
                  <a:pt x="96" y="5"/>
                </a:cubicBezTo>
                <a:cubicBezTo>
                  <a:pt x="96" y="5"/>
                  <a:pt x="97" y="5"/>
                  <a:pt x="97" y="4"/>
                </a:cubicBezTo>
                <a:cubicBezTo>
                  <a:pt x="97" y="4"/>
                  <a:pt x="97" y="4"/>
                  <a:pt x="98" y="4"/>
                </a:cubicBezTo>
                <a:cubicBezTo>
                  <a:pt x="98" y="4"/>
                  <a:pt x="98" y="3"/>
                  <a:pt x="99" y="3"/>
                </a:cubicBezTo>
                <a:cubicBezTo>
                  <a:pt x="99" y="3"/>
                  <a:pt x="99" y="3"/>
                  <a:pt x="100" y="3"/>
                </a:cubicBezTo>
                <a:cubicBezTo>
                  <a:pt x="100" y="3"/>
                  <a:pt x="101" y="2"/>
                  <a:pt x="101" y="2"/>
                </a:cubicBezTo>
                <a:cubicBezTo>
                  <a:pt x="101" y="2"/>
                  <a:pt x="101" y="2"/>
                  <a:pt x="101" y="2"/>
                </a:cubicBezTo>
                <a:cubicBezTo>
                  <a:pt x="101" y="2"/>
                  <a:pt x="101" y="2"/>
                  <a:pt x="101" y="2"/>
                </a:cubicBezTo>
                <a:cubicBezTo>
                  <a:pt x="102" y="2"/>
                  <a:pt x="102" y="2"/>
                  <a:pt x="102" y="2"/>
                </a:cubicBezTo>
                <a:cubicBezTo>
                  <a:pt x="102" y="2"/>
                  <a:pt x="102" y="2"/>
                  <a:pt x="102" y="2"/>
                </a:cubicBezTo>
                <a:cubicBezTo>
                  <a:pt x="102" y="2"/>
                  <a:pt x="102" y="2"/>
                  <a:pt x="102" y="2"/>
                </a:cubicBezTo>
                <a:cubicBezTo>
                  <a:pt x="102" y="2"/>
                  <a:pt x="102" y="2"/>
                  <a:pt x="102" y="2"/>
                </a:cubicBezTo>
                <a:cubicBezTo>
                  <a:pt x="102" y="2"/>
                  <a:pt x="102" y="2"/>
                  <a:pt x="102" y="2"/>
                </a:cubicBezTo>
                <a:cubicBezTo>
                  <a:pt x="103" y="2"/>
                  <a:pt x="103" y="3"/>
                  <a:pt x="103" y="3"/>
                </a:cubicBezTo>
                <a:cubicBezTo>
                  <a:pt x="103" y="3"/>
                  <a:pt x="103" y="3"/>
                  <a:pt x="103" y="3"/>
                </a:cubicBezTo>
                <a:cubicBezTo>
                  <a:pt x="103" y="3"/>
                  <a:pt x="103" y="3"/>
                  <a:pt x="103" y="3"/>
                </a:cubicBezTo>
                <a:cubicBezTo>
                  <a:pt x="103" y="3"/>
                  <a:pt x="103" y="3"/>
                  <a:pt x="103" y="3"/>
                </a:cubicBezTo>
                <a:cubicBezTo>
                  <a:pt x="103" y="3"/>
                  <a:pt x="103" y="3"/>
                  <a:pt x="103" y="3"/>
                </a:cubicBezTo>
                <a:cubicBezTo>
                  <a:pt x="103" y="3"/>
                  <a:pt x="103" y="4"/>
                  <a:pt x="103" y="4"/>
                </a:cubicBezTo>
                <a:cubicBezTo>
                  <a:pt x="103" y="4"/>
                  <a:pt x="104" y="4"/>
                  <a:pt x="104" y="5"/>
                </a:cubicBezTo>
                <a:cubicBezTo>
                  <a:pt x="104" y="5"/>
                  <a:pt x="104" y="5"/>
                  <a:pt x="104" y="5"/>
                </a:cubicBezTo>
                <a:cubicBezTo>
                  <a:pt x="105" y="5"/>
                  <a:pt x="105" y="6"/>
                  <a:pt x="105" y="6"/>
                </a:cubicBezTo>
                <a:cubicBezTo>
                  <a:pt x="105" y="6"/>
                  <a:pt x="106" y="6"/>
                  <a:pt x="106" y="6"/>
                </a:cubicBezTo>
                <a:cubicBezTo>
                  <a:pt x="106" y="6"/>
                  <a:pt x="106" y="6"/>
                  <a:pt x="106" y="6"/>
                </a:cubicBezTo>
                <a:cubicBezTo>
                  <a:pt x="106" y="6"/>
                  <a:pt x="106" y="7"/>
                  <a:pt x="106" y="7"/>
                </a:cubicBezTo>
                <a:cubicBezTo>
                  <a:pt x="106" y="7"/>
                  <a:pt x="106" y="7"/>
                  <a:pt x="106" y="7"/>
                </a:cubicBezTo>
                <a:close/>
                <a:moveTo>
                  <a:pt x="59" y="55"/>
                </a:move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4"/>
                  <a:pt x="59" y="54"/>
                </a:cubicBezTo>
                <a:cubicBezTo>
                  <a:pt x="59" y="54"/>
                  <a:pt x="59" y="54"/>
                  <a:pt x="59" y="54"/>
                </a:cubicBezTo>
                <a:cubicBezTo>
                  <a:pt x="59" y="54"/>
                  <a:pt x="59" y="54"/>
                  <a:pt x="59" y="54"/>
                </a:cubicBezTo>
                <a:cubicBezTo>
                  <a:pt x="59" y="54"/>
                  <a:pt x="58" y="54"/>
                  <a:pt x="58" y="54"/>
                </a:cubicBezTo>
                <a:cubicBezTo>
                  <a:pt x="58" y="54"/>
                  <a:pt x="58" y="54"/>
                  <a:pt x="58" y="54"/>
                </a:cubicBezTo>
                <a:cubicBezTo>
                  <a:pt x="58" y="53"/>
                  <a:pt x="58" y="53"/>
                  <a:pt x="58" y="53"/>
                </a:cubicBezTo>
                <a:cubicBezTo>
                  <a:pt x="58" y="53"/>
                  <a:pt x="58" y="53"/>
                  <a:pt x="58" y="53"/>
                </a:cubicBezTo>
                <a:cubicBezTo>
                  <a:pt x="58" y="53"/>
                  <a:pt x="58" y="52"/>
                  <a:pt x="58" y="52"/>
                </a:cubicBezTo>
                <a:cubicBezTo>
                  <a:pt x="58" y="52"/>
                  <a:pt x="58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7" y="52"/>
                </a:cubicBezTo>
                <a:cubicBezTo>
                  <a:pt x="57" y="52"/>
                  <a:pt x="57" y="52"/>
                  <a:pt x="56" y="52"/>
                </a:cubicBezTo>
                <a:cubicBezTo>
                  <a:pt x="56" y="52"/>
                  <a:pt x="56" y="52"/>
                  <a:pt x="56" y="52"/>
                </a:cubicBezTo>
                <a:cubicBezTo>
                  <a:pt x="56" y="52"/>
                  <a:pt x="56" y="52"/>
                  <a:pt x="56" y="52"/>
                </a:cubicBezTo>
                <a:cubicBezTo>
                  <a:pt x="56" y="52"/>
                  <a:pt x="56" y="52"/>
                  <a:pt x="56" y="52"/>
                </a:cubicBezTo>
                <a:cubicBezTo>
                  <a:pt x="56" y="52"/>
                  <a:pt x="56" y="52"/>
                  <a:pt x="56" y="52"/>
                </a:cubicBezTo>
                <a:cubicBezTo>
                  <a:pt x="56" y="52"/>
                  <a:pt x="56" y="52"/>
                  <a:pt x="56" y="52"/>
                </a:cubicBezTo>
                <a:cubicBezTo>
                  <a:pt x="56" y="52"/>
                  <a:pt x="56" y="53"/>
                  <a:pt x="56" y="53"/>
                </a:cubicBezTo>
                <a:cubicBezTo>
                  <a:pt x="56" y="53"/>
                  <a:pt x="56" y="53"/>
                  <a:pt x="56" y="53"/>
                </a:cubicBezTo>
                <a:cubicBezTo>
                  <a:pt x="56" y="53"/>
                  <a:pt x="55" y="53"/>
                  <a:pt x="55" y="53"/>
                </a:cubicBezTo>
                <a:cubicBezTo>
                  <a:pt x="55" y="53"/>
                  <a:pt x="55" y="53"/>
                  <a:pt x="55" y="53"/>
                </a:cubicBezTo>
                <a:cubicBezTo>
                  <a:pt x="55" y="53"/>
                  <a:pt x="55" y="53"/>
                  <a:pt x="55" y="53"/>
                </a:cubicBezTo>
                <a:cubicBezTo>
                  <a:pt x="55" y="53"/>
                  <a:pt x="55" y="53"/>
                  <a:pt x="55" y="53"/>
                </a:cubicBezTo>
                <a:cubicBezTo>
                  <a:pt x="55" y="53"/>
                  <a:pt x="55" y="53"/>
                  <a:pt x="55" y="53"/>
                </a:cubicBezTo>
                <a:cubicBezTo>
                  <a:pt x="55" y="53"/>
                  <a:pt x="55" y="53"/>
                  <a:pt x="55" y="53"/>
                </a:cubicBezTo>
                <a:cubicBezTo>
                  <a:pt x="55" y="53"/>
                  <a:pt x="55" y="53"/>
                  <a:pt x="54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3"/>
                  <a:pt x="54" y="53"/>
                  <a:pt x="54" y="52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1"/>
                  <a:pt x="53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ubicBezTo>
                  <a:pt x="54" y="51"/>
                  <a:pt x="54" y="51"/>
                  <a:pt x="54" y="51"/>
                </a:cubicBezTo>
                <a:cubicBezTo>
                  <a:pt x="55" y="51"/>
                  <a:pt x="55" y="50"/>
                  <a:pt x="55" y="50"/>
                </a:cubicBezTo>
                <a:cubicBezTo>
                  <a:pt x="55" y="50"/>
                  <a:pt x="55" y="49"/>
                  <a:pt x="56" y="49"/>
                </a:cubicBezTo>
                <a:cubicBezTo>
                  <a:pt x="56" y="49"/>
                  <a:pt x="56" y="48"/>
                  <a:pt x="55" y="48"/>
                </a:cubicBezTo>
                <a:cubicBezTo>
                  <a:pt x="55" y="48"/>
                  <a:pt x="55" y="48"/>
                  <a:pt x="55" y="48"/>
                </a:cubicBezTo>
                <a:cubicBezTo>
                  <a:pt x="55" y="48"/>
                  <a:pt x="55" y="48"/>
                  <a:pt x="55" y="48"/>
                </a:cubicBezTo>
                <a:cubicBezTo>
                  <a:pt x="55" y="48"/>
                  <a:pt x="55" y="48"/>
                  <a:pt x="55" y="48"/>
                </a:cubicBezTo>
                <a:cubicBezTo>
                  <a:pt x="55" y="48"/>
                  <a:pt x="55" y="48"/>
                  <a:pt x="55" y="48"/>
                </a:cubicBezTo>
                <a:cubicBezTo>
                  <a:pt x="55" y="48"/>
                  <a:pt x="55" y="48"/>
                  <a:pt x="55" y="48"/>
                </a:cubicBezTo>
                <a:cubicBezTo>
                  <a:pt x="55" y="48"/>
                  <a:pt x="55" y="48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5" y="47"/>
                  <a:pt x="55" y="47"/>
                  <a:pt x="55" y="47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7"/>
                  <a:pt x="54" y="47"/>
                  <a:pt x="54" y="47"/>
                </a:cubicBezTo>
                <a:cubicBezTo>
                  <a:pt x="54" y="47"/>
                  <a:pt x="53" y="47"/>
                  <a:pt x="53" y="47"/>
                </a:cubicBezTo>
                <a:cubicBezTo>
                  <a:pt x="53" y="47"/>
                  <a:pt x="53" y="47"/>
                  <a:pt x="53" y="47"/>
                </a:cubicBezTo>
                <a:cubicBezTo>
                  <a:pt x="53" y="47"/>
                  <a:pt x="53" y="47"/>
                  <a:pt x="52" y="47"/>
                </a:cubicBezTo>
                <a:cubicBezTo>
                  <a:pt x="52" y="46"/>
                  <a:pt x="52" y="46"/>
                  <a:pt x="52" y="46"/>
                </a:cubicBezTo>
                <a:cubicBezTo>
                  <a:pt x="52" y="46"/>
                  <a:pt x="52" y="46"/>
                  <a:pt x="51" y="46"/>
                </a:cubicBezTo>
                <a:cubicBezTo>
                  <a:pt x="51" y="46"/>
                  <a:pt x="51" y="46"/>
                  <a:pt x="51" y="46"/>
                </a:cubicBezTo>
                <a:cubicBezTo>
                  <a:pt x="51" y="46"/>
                  <a:pt x="51" y="46"/>
                  <a:pt x="51" y="47"/>
                </a:cubicBezTo>
                <a:cubicBezTo>
                  <a:pt x="50" y="47"/>
                  <a:pt x="50" y="47"/>
                  <a:pt x="50" y="47"/>
                </a:cubicBezTo>
                <a:cubicBezTo>
                  <a:pt x="50" y="47"/>
                  <a:pt x="50" y="47"/>
                  <a:pt x="49" y="46"/>
                </a:cubicBezTo>
                <a:cubicBezTo>
                  <a:pt x="49" y="46"/>
                  <a:pt x="49" y="46"/>
                  <a:pt x="49" y="46"/>
                </a:cubicBezTo>
                <a:cubicBezTo>
                  <a:pt x="48" y="46"/>
                  <a:pt x="48" y="46"/>
                  <a:pt x="48" y="46"/>
                </a:cubicBezTo>
                <a:cubicBezTo>
                  <a:pt x="48" y="46"/>
                  <a:pt x="47" y="46"/>
                  <a:pt x="47" y="46"/>
                </a:cubicBezTo>
                <a:cubicBezTo>
                  <a:pt x="47" y="46"/>
                  <a:pt x="47" y="46"/>
                  <a:pt x="47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5" y="46"/>
                  <a:pt x="45" y="45"/>
                  <a:pt x="45" y="45"/>
                </a:cubicBezTo>
                <a:cubicBezTo>
                  <a:pt x="45" y="45"/>
                  <a:pt x="45" y="45"/>
                  <a:pt x="45" y="45"/>
                </a:cubicBezTo>
                <a:cubicBezTo>
                  <a:pt x="45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4" y="45"/>
                  <a:pt x="44" y="45"/>
                  <a:pt x="44" y="45"/>
                </a:cubicBezTo>
                <a:cubicBezTo>
                  <a:pt x="43" y="45"/>
                  <a:pt x="43" y="45"/>
                  <a:pt x="43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1" y="45"/>
                  <a:pt x="41" y="45"/>
                </a:cubicBezTo>
                <a:cubicBezTo>
                  <a:pt x="41" y="45"/>
                  <a:pt x="41" y="45"/>
                  <a:pt x="40" y="45"/>
                </a:cubicBezTo>
                <a:cubicBezTo>
                  <a:pt x="40" y="45"/>
                  <a:pt x="40" y="45"/>
                  <a:pt x="40" y="45"/>
                </a:cubicBezTo>
                <a:cubicBezTo>
                  <a:pt x="40" y="45"/>
                  <a:pt x="40" y="45"/>
                  <a:pt x="40" y="45"/>
                </a:cubicBezTo>
                <a:cubicBezTo>
                  <a:pt x="40" y="45"/>
                  <a:pt x="40" y="45"/>
                  <a:pt x="40" y="45"/>
                </a:cubicBezTo>
                <a:cubicBezTo>
                  <a:pt x="40" y="45"/>
                  <a:pt x="40" y="45"/>
                  <a:pt x="40" y="45"/>
                </a:cubicBezTo>
                <a:cubicBezTo>
                  <a:pt x="39" y="45"/>
                  <a:pt x="39" y="45"/>
                  <a:pt x="38" y="46"/>
                </a:cubicBezTo>
                <a:cubicBezTo>
                  <a:pt x="38" y="46"/>
                  <a:pt x="37" y="46"/>
                  <a:pt x="37" y="46"/>
                </a:cubicBezTo>
                <a:cubicBezTo>
                  <a:pt x="37" y="47"/>
                  <a:pt x="36" y="47"/>
                  <a:pt x="36" y="47"/>
                </a:cubicBezTo>
                <a:cubicBezTo>
                  <a:pt x="36" y="48"/>
                  <a:pt x="36" y="48"/>
                  <a:pt x="36" y="48"/>
                </a:cubicBezTo>
                <a:cubicBezTo>
                  <a:pt x="36" y="48"/>
                  <a:pt x="36" y="48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5" y="49"/>
                  <a:pt x="35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6" y="50"/>
                  <a:pt x="36" y="50"/>
                  <a:pt x="36" y="50"/>
                </a:cubicBezTo>
                <a:cubicBezTo>
                  <a:pt x="36" y="50"/>
                  <a:pt x="37" y="51"/>
                  <a:pt x="37" y="51"/>
                </a:cubicBezTo>
                <a:cubicBezTo>
                  <a:pt x="37" y="51"/>
                  <a:pt x="38" y="51"/>
                  <a:pt x="38" y="51"/>
                </a:cubicBezTo>
                <a:cubicBezTo>
                  <a:pt x="38" y="52"/>
                  <a:pt x="39" y="52"/>
                  <a:pt x="39" y="52"/>
                </a:cubicBezTo>
                <a:cubicBezTo>
                  <a:pt x="40" y="52"/>
                  <a:pt x="40" y="53"/>
                  <a:pt x="40" y="53"/>
                </a:cubicBezTo>
                <a:cubicBezTo>
                  <a:pt x="41" y="53"/>
                  <a:pt x="41" y="53"/>
                  <a:pt x="41" y="53"/>
                </a:cubicBezTo>
                <a:cubicBezTo>
                  <a:pt x="41" y="53"/>
                  <a:pt x="41" y="53"/>
                  <a:pt x="41" y="53"/>
                </a:cubicBezTo>
                <a:cubicBezTo>
                  <a:pt x="41" y="53"/>
                  <a:pt x="41" y="54"/>
                  <a:pt x="41" y="54"/>
                </a:cubicBezTo>
                <a:cubicBezTo>
                  <a:pt x="41" y="54"/>
                  <a:pt x="41" y="54"/>
                  <a:pt x="41" y="54"/>
                </a:cubicBezTo>
                <a:cubicBezTo>
                  <a:pt x="41" y="54"/>
                  <a:pt x="41" y="54"/>
                  <a:pt x="41" y="54"/>
                </a:cubicBezTo>
                <a:cubicBezTo>
                  <a:pt x="41" y="54"/>
                  <a:pt x="41" y="54"/>
                  <a:pt x="41" y="55"/>
                </a:cubicBezTo>
                <a:cubicBezTo>
                  <a:pt x="41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2" y="55"/>
                </a:cubicBezTo>
                <a:cubicBezTo>
                  <a:pt x="42" y="55"/>
                  <a:pt x="42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4" y="55"/>
                </a:cubicBezTo>
                <a:cubicBezTo>
                  <a:pt x="44" y="55"/>
                  <a:pt x="44" y="55"/>
                  <a:pt x="44" y="55"/>
                </a:cubicBezTo>
                <a:cubicBezTo>
                  <a:pt x="45" y="55"/>
                  <a:pt x="45" y="55"/>
                  <a:pt x="45" y="55"/>
                </a:cubicBezTo>
                <a:cubicBezTo>
                  <a:pt x="45" y="55"/>
                  <a:pt x="46" y="55"/>
                  <a:pt x="46" y="55"/>
                </a:cubicBezTo>
                <a:cubicBezTo>
                  <a:pt x="46" y="55"/>
                  <a:pt x="46" y="54"/>
                  <a:pt x="46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4"/>
                  <a:pt x="47" y="54"/>
                  <a:pt x="47" y="54"/>
                </a:cubicBezTo>
                <a:cubicBezTo>
                  <a:pt x="47" y="54"/>
                  <a:pt x="48" y="54"/>
                  <a:pt x="48" y="55"/>
                </a:cubicBezTo>
                <a:cubicBezTo>
                  <a:pt x="48" y="55"/>
                  <a:pt x="49" y="55"/>
                  <a:pt x="49" y="55"/>
                </a:cubicBezTo>
                <a:cubicBezTo>
                  <a:pt x="49" y="55"/>
                  <a:pt x="50" y="55"/>
                  <a:pt x="50" y="55"/>
                </a:cubicBezTo>
                <a:cubicBezTo>
                  <a:pt x="50" y="55"/>
                  <a:pt x="50" y="55"/>
                  <a:pt x="51" y="56"/>
                </a:cubicBezTo>
                <a:cubicBezTo>
                  <a:pt x="51" y="56"/>
                  <a:pt x="51" y="56"/>
                  <a:pt x="51" y="56"/>
                </a:cubicBezTo>
                <a:cubicBezTo>
                  <a:pt x="51" y="56"/>
                  <a:pt x="51" y="56"/>
                  <a:pt x="51" y="56"/>
                </a:cubicBezTo>
                <a:cubicBezTo>
                  <a:pt x="51" y="56"/>
                  <a:pt x="51" y="56"/>
                  <a:pt x="51" y="56"/>
                </a:cubicBezTo>
                <a:cubicBezTo>
                  <a:pt x="51" y="56"/>
                  <a:pt x="51" y="56"/>
                  <a:pt x="51" y="56"/>
                </a:cubicBezTo>
                <a:cubicBezTo>
                  <a:pt x="51" y="56"/>
                  <a:pt x="51" y="56"/>
                  <a:pt x="51" y="56"/>
                </a:cubicBezTo>
                <a:cubicBezTo>
                  <a:pt x="51" y="56"/>
                  <a:pt x="51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3" y="56"/>
                  <a:pt x="53" y="56"/>
                </a:cubicBezTo>
                <a:cubicBezTo>
                  <a:pt x="53" y="56"/>
                  <a:pt x="53" y="56"/>
                  <a:pt x="53" y="56"/>
                </a:cubicBezTo>
                <a:cubicBezTo>
                  <a:pt x="53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5" y="56"/>
                  <a:pt x="55" y="56"/>
                  <a:pt x="55" y="56"/>
                </a:cubicBezTo>
                <a:cubicBezTo>
                  <a:pt x="55" y="56"/>
                  <a:pt x="55" y="56"/>
                  <a:pt x="55" y="56"/>
                </a:cubicBezTo>
                <a:cubicBezTo>
                  <a:pt x="55" y="56"/>
                  <a:pt x="55" y="56"/>
                  <a:pt x="55" y="56"/>
                </a:cubicBezTo>
                <a:cubicBezTo>
                  <a:pt x="55" y="56"/>
                  <a:pt x="55" y="56"/>
                  <a:pt x="55" y="56"/>
                </a:cubicBezTo>
                <a:cubicBezTo>
                  <a:pt x="55" y="56"/>
                  <a:pt x="55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56"/>
                  <a:pt x="56" y="56"/>
                  <a:pt x="57" y="56"/>
                </a:cubicBezTo>
                <a:cubicBezTo>
                  <a:pt x="57" y="56"/>
                  <a:pt x="57" y="56"/>
                  <a:pt x="57" y="56"/>
                </a:cubicBezTo>
                <a:cubicBezTo>
                  <a:pt x="57" y="56"/>
                  <a:pt x="57" y="56"/>
                  <a:pt x="57" y="56"/>
                </a:cubicBezTo>
                <a:cubicBezTo>
                  <a:pt x="57" y="56"/>
                  <a:pt x="57" y="56"/>
                  <a:pt x="57" y="56"/>
                </a:cubicBezTo>
                <a:cubicBezTo>
                  <a:pt x="57" y="56"/>
                  <a:pt x="57" y="56"/>
                  <a:pt x="57" y="56"/>
                </a:cubicBezTo>
                <a:cubicBezTo>
                  <a:pt x="57" y="56"/>
                  <a:pt x="57" y="56"/>
                  <a:pt x="57" y="56"/>
                </a:cubicBezTo>
                <a:cubicBezTo>
                  <a:pt x="57" y="56"/>
                  <a:pt x="57" y="56"/>
                  <a:pt x="57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59" y="56"/>
                  <a:pt x="59" y="56"/>
                  <a:pt x="59" y="56"/>
                </a:cubicBezTo>
                <a:cubicBezTo>
                  <a:pt x="59" y="56"/>
                  <a:pt x="59" y="55"/>
                  <a:pt x="59" y="55"/>
                </a:cubicBezTo>
                <a:cubicBezTo>
                  <a:pt x="59" y="55"/>
                  <a:pt x="59" y="55"/>
                  <a:pt x="59" y="55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6" name="Freeform 13"/>
          <p:cNvSpPr>
            <a:spLocks/>
          </p:cNvSpPr>
          <p:nvPr/>
        </p:nvSpPr>
        <p:spPr bwMode="auto">
          <a:xfrm>
            <a:off x="5494420" y="2874201"/>
            <a:ext cx="992636" cy="871314"/>
          </a:xfrm>
          <a:custGeom>
            <a:avLst/>
            <a:gdLst>
              <a:gd name="T0" fmla="*/ 179 w 190"/>
              <a:gd name="T1" fmla="*/ 18 h 166"/>
              <a:gd name="T2" fmla="*/ 183 w 190"/>
              <a:gd name="T3" fmla="*/ 24 h 166"/>
              <a:gd name="T4" fmla="*/ 188 w 190"/>
              <a:gd name="T5" fmla="*/ 31 h 166"/>
              <a:gd name="T6" fmla="*/ 181 w 190"/>
              <a:gd name="T7" fmla="*/ 32 h 166"/>
              <a:gd name="T8" fmla="*/ 183 w 190"/>
              <a:gd name="T9" fmla="*/ 40 h 166"/>
              <a:gd name="T10" fmla="*/ 189 w 190"/>
              <a:gd name="T11" fmla="*/ 51 h 166"/>
              <a:gd name="T12" fmla="*/ 179 w 190"/>
              <a:gd name="T13" fmla="*/ 64 h 166"/>
              <a:gd name="T14" fmla="*/ 159 w 190"/>
              <a:gd name="T15" fmla="*/ 78 h 166"/>
              <a:gd name="T16" fmla="*/ 135 w 190"/>
              <a:gd name="T17" fmla="*/ 91 h 166"/>
              <a:gd name="T18" fmla="*/ 126 w 190"/>
              <a:gd name="T19" fmla="*/ 102 h 166"/>
              <a:gd name="T20" fmla="*/ 104 w 190"/>
              <a:gd name="T21" fmla="*/ 111 h 166"/>
              <a:gd name="T22" fmla="*/ 76 w 190"/>
              <a:gd name="T23" fmla="*/ 120 h 166"/>
              <a:gd name="T24" fmla="*/ 64 w 190"/>
              <a:gd name="T25" fmla="*/ 126 h 166"/>
              <a:gd name="T26" fmla="*/ 43 w 190"/>
              <a:gd name="T27" fmla="*/ 138 h 166"/>
              <a:gd name="T28" fmla="*/ 39 w 190"/>
              <a:gd name="T29" fmla="*/ 146 h 166"/>
              <a:gd name="T30" fmla="*/ 48 w 190"/>
              <a:gd name="T31" fmla="*/ 151 h 166"/>
              <a:gd name="T32" fmla="*/ 33 w 190"/>
              <a:gd name="T33" fmla="*/ 164 h 166"/>
              <a:gd name="T34" fmla="*/ 35 w 190"/>
              <a:gd name="T35" fmla="*/ 160 h 166"/>
              <a:gd name="T36" fmla="*/ 31 w 190"/>
              <a:gd name="T37" fmla="*/ 160 h 166"/>
              <a:gd name="T38" fmla="*/ 23 w 190"/>
              <a:gd name="T39" fmla="*/ 165 h 166"/>
              <a:gd name="T40" fmla="*/ 17 w 190"/>
              <a:gd name="T41" fmla="*/ 162 h 166"/>
              <a:gd name="T42" fmla="*/ 8 w 190"/>
              <a:gd name="T43" fmla="*/ 155 h 166"/>
              <a:gd name="T44" fmla="*/ 3 w 190"/>
              <a:gd name="T45" fmla="*/ 152 h 166"/>
              <a:gd name="T46" fmla="*/ 6 w 190"/>
              <a:gd name="T47" fmla="*/ 146 h 166"/>
              <a:gd name="T48" fmla="*/ 6 w 190"/>
              <a:gd name="T49" fmla="*/ 137 h 166"/>
              <a:gd name="T50" fmla="*/ 3 w 190"/>
              <a:gd name="T51" fmla="*/ 130 h 166"/>
              <a:gd name="T52" fmla="*/ 0 w 190"/>
              <a:gd name="T53" fmla="*/ 124 h 166"/>
              <a:gd name="T54" fmla="*/ 6 w 190"/>
              <a:gd name="T55" fmla="*/ 120 h 166"/>
              <a:gd name="T56" fmla="*/ 10 w 190"/>
              <a:gd name="T57" fmla="*/ 115 h 166"/>
              <a:gd name="T58" fmla="*/ 9 w 190"/>
              <a:gd name="T59" fmla="*/ 109 h 166"/>
              <a:gd name="T60" fmla="*/ 8 w 190"/>
              <a:gd name="T61" fmla="*/ 98 h 166"/>
              <a:gd name="T62" fmla="*/ 11 w 190"/>
              <a:gd name="T63" fmla="*/ 89 h 166"/>
              <a:gd name="T64" fmla="*/ 6 w 190"/>
              <a:gd name="T65" fmla="*/ 87 h 166"/>
              <a:gd name="T66" fmla="*/ 7 w 190"/>
              <a:gd name="T67" fmla="*/ 81 h 166"/>
              <a:gd name="T68" fmla="*/ 15 w 190"/>
              <a:gd name="T69" fmla="*/ 74 h 166"/>
              <a:gd name="T70" fmla="*/ 21 w 190"/>
              <a:gd name="T71" fmla="*/ 69 h 166"/>
              <a:gd name="T72" fmla="*/ 21 w 190"/>
              <a:gd name="T73" fmla="*/ 61 h 166"/>
              <a:gd name="T74" fmla="*/ 23 w 190"/>
              <a:gd name="T75" fmla="*/ 57 h 166"/>
              <a:gd name="T76" fmla="*/ 25 w 190"/>
              <a:gd name="T77" fmla="*/ 49 h 166"/>
              <a:gd name="T78" fmla="*/ 26 w 190"/>
              <a:gd name="T79" fmla="*/ 40 h 166"/>
              <a:gd name="T80" fmla="*/ 27 w 190"/>
              <a:gd name="T81" fmla="*/ 35 h 166"/>
              <a:gd name="T82" fmla="*/ 24 w 190"/>
              <a:gd name="T83" fmla="*/ 30 h 166"/>
              <a:gd name="T84" fmla="*/ 25 w 190"/>
              <a:gd name="T85" fmla="*/ 17 h 166"/>
              <a:gd name="T86" fmla="*/ 17 w 190"/>
              <a:gd name="T87" fmla="*/ 10 h 166"/>
              <a:gd name="T88" fmla="*/ 17 w 190"/>
              <a:gd name="T89" fmla="*/ 1 h 166"/>
              <a:gd name="T90" fmla="*/ 27 w 190"/>
              <a:gd name="T91" fmla="*/ 1 h 166"/>
              <a:gd name="T92" fmla="*/ 35 w 190"/>
              <a:gd name="T93" fmla="*/ 3 h 166"/>
              <a:gd name="T94" fmla="*/ 43 w 190"/>
              <a:gd name="T95" fmla="*/ 4 h 166"/>
              <a:gd name="T96" fmla="*/ 50 w 190"/>
              <a:gd name="T97" fmla="*/ 8 h 166"/>
              <a:gd name="T98" fmla="*/ 60 w 190"/>
              <a:gd name="T99" fmla="*/ 7 h 166"/>
              <a:gd name="T100" fmla="*/ 69 w 190"/>
              <a:gd name="T101" fmla="*/ 19 h 166"/>
              <a:gd name="T102" fmla="*/ 71 w 190"/>
              <a:gd name="T103" fmla="*/ 26 h 166"/>
              <a:gd name="T104" fmla="*/ 82 w 190"/>
              <a:gd name="T105" fmla="*/ 22 h 166"/>
              <a:gd name="T106" fmla="*/ 92 w 190"/>
              <a:gd name="T107" fmla="*/ 21 h 166"/>
              <a:gd name="T108" fmla="*/ 101 w 190"/>
              <a:gd name="T109" fmla="*/ 22 h 166"/>
              <a:gd name="T110" fmla="*/ 106 w 190"/>
              <a:gd name="T111" fmla="*/ 23 h 166"/>
              <a:gd name="T112" fmla="*/ 106 w 190"/>
              <a:gd name="T113" fmla="*/ 29 h 166"/>
              <a:gd name="T114" fmla="*/ 121 w 190"/>
              <a:gd name="T115" fmla="*/ 23 h 166"/>
              <a:gd name="T116" fmla="*/ 131 w 190"/>
              <a:gd name="T117" fmla="*/ 25 h 166"/>
              <a:gd name="T118" fmla="*/ 142 w 190"/>
              <a:gd name="T119" fmla="*/ 27 h 166"/>
              <a:gd name="T120" fmla="*/ 147 w 190"/>
              <a:gd name="T121" fmla="*/ 23 h 166"/>
              <a:gd name="T122" fmla="*/ 158 w 190"/>
              <a:gd name="T123" fmla="*/ 18 h 166"/>
              <a:gd name="T124" fmla="*/ 168 w 190"/>
              <a:gd name="T125" fmla="*/ 16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0" h="166">
                <a:moveTo>
                  <a:pt x="170" y="16"/>
                </a:moveTo>
                <a:cubicBezTo>
                  <a:pt x="170" y="16"/>
                  <a:pt x="170" y="16"/>
                  <a:pt x="170" y="16"/>
                </a:cubicBezTo>
                <a:cubicBezTo>
                  <a:pt x="170" y="16"/>
                  <a:pt x="171" y="16"/>
                  <a:pt x="171" y="17"/>
                </a:cubicBezTo>
                <a:cubicBezTo>
                  <a:pt x="171" y="17"/>
                  <a:pt x="171" y="17"/>
                  <a:pt x="171" y="17"/>
                </a:cubicBezTo>
                <a:cubicBezTo>
                  <a:pt x="171" y="17"/>
                  <a:pt x="172" y="17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8"/>
                  <a:pt x="173" y="18"/>
                  <a:pt x="173" y="18"/>
                </a:cubicBez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3" y="18"/>
                </a:cubicBezTo>
                <a:cubicBezTo>
                  <a:pt x="174" y="18"/>
                  <a:pt x="174" y="18"/>
                  <a:pt x="174" y="18"/>
                </a:cubicBezTo>
                <a:cubicBezTo>
                  <a:pt x="174" y="18"/>
                  <a:pt x="174" y="18"/>
                  <a:pt x="174" y="18"/>
                </a:cubicBezTo>
                <a:cubicBezTo>
                  <a:pt x="174" y="18"/>
                  <a:pt x="174" y="18"/>
                  <a:pt x="174" y="18"/>
                </a:cubicBezTo>
                <a:cubicBezTo>
                  <a:pt x="174" y="18"/>
                  <a:pt x="174" y="18"/>
                  <a:pt x="175" y="18"/>
                </a:cubicBezTo>
                <a:cubicBezTo>
                  <a:pt x="175" y="18"/>
                  <a:pt x="175" y="18"/>
                  <a:pt x="175" y="18"/>
                </a:cubicBezTo>
                <a:cubicBezTo>
                  <a:pt x="176" y="18"/>
                  <a:pt x="176" y="18"/>
                  <a:pt x="176" y="18"/>
                </a:cubicBezTo>
                <a:cubicBezTo>
                  <a:pt x="177" y="18"/>
                  <a:pt x="177" y="18"/>
                  <a:pt x="177" y="18"/>
                </a:cubicBezTo>
                <a:cubicBezTo>
                  <a:pt x="178" y="18"/>
                  <a:pt x="178" y="18"/>
                  <a:pt x="178" y="18"/>
                </a:cubicBezTo>
                <a:cubicBezTo>
                  <a:pt x="178" y="18"/>
                  <a:pt x="178" y="18"/>
                  <a:pt x="179" y="18"/>
                </a:cubicBezTo>
                <a:cubicBezTo>
                  <a:pt x="179" y="18"/>
                  <a:pt x="179" y="18"/>
                  <a:pt x="179" y="18"/>
                </a:cubicBezTo>
                <a:cubicBezTo>
                  <a:pt x="179" y="18"/>
                  <a:pt x="179" y="18"/>
                  <a:pt x="179" y="19"/>
                </a:cubicBezTo>
                <a:cubicBezTo>
                  <a:pt x="179" y="19"/>
                  <a:pt x="179" y="19"/>
                  <a:pt x="179" y="19"/>
                </a:cubicBezTo>
                <a:cubicBezTo>
                  <a:pt x="179" y="19"/>
                  <a:pt x="179" y="19"/>
                  <a:pt x="179" y="19"/>
                </a:cubicBezTo>
                <a:cubicBezTo>
                  <a:pt x="179" y="19"/>
                  <a:pt x="179" y="19"/>
                  <a:pt x="179" y="19"/>
                </a:cubicBezTo>
                <a:cubicBezTo>
                  <a:pt x="179" y="19"/>
                  <a:pt x="179" y="20"/>
                  <a:pt x="179" y="20"/>
                </a:cubicBezTo>
                <a:cubicBezTo>
                  <a:pt x="179" y="20"/>
                  <a:pt x="179" y="20"/>
                  <a:pt x="179" y="20"/>
                </a:cubicBezTo>
                <a:cubicBezTo>
                  <a:pt x="179" y="20"/>
                  <a:pt x="179" y="20"/>
                  <a:pt x="179" y="20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79" y="21"/>
                  <a:pt x="179" y="22"/>
                  <a:pt x="179" y="22"/>
                </a:cubicBezTo>
                <a:cubicBezTo>
                  <a:pt x="179" y="22"/>
                  <a:pt x="180" y="22"/>
                  <a:pt x="180" y="22"/>
                </a:cubicBezTo>
                <a:cubicBezTo>
                  <a:pt x="180" y="23"/>
                  <a:pt x="180" y="23"/>
                  <a:pt x="180" y="23"/>
                </a:cubicBezTo>
                <a:cubicBezTo>
                  <a:pt x="180" y="23"/>
                  <a:pt x="181" y="23"/>
                  <a:pt x="181" y="23"/>
                </a:cubicBezTo>
                <a:cubicBezTo>
                  <a:pt x="181" y="23"/>
                  <a:pt x="181" y="23"/>
                  <a:pt x="182" y="24"/>
                </a:cubicBezTo>
                <a:cubicBezTo>
                  <a:pt x="182" y="24"/>
                  <a:pt x="182" y="24"/>
                  <a:pt x="182" y="24"/>
                </a:cubicBezTo>
                <a:cubicBezTo>
                  <a:pt x="182" y="24"/>
                  <a:pt x="183" y="24"/>
                  <a:pt x="183" y="24"/>
                </a:cubicBezTo>
                <a:cubicBezTo>
                  <a:pt x="183" y="24"/>
                  <a:pt x="183" y="24"/>
                  <a:pt x="183" y="24"/>
                </a:cubicBezTo>
                <a:cubicBezTo>
                  <a:pt x="183" y="24"/>
                  <a:pt x="184" y="24"/>
                  <a:pt x="184" y="24"/>
                </a:cubicBezTo>
                <a:cubicBezTo>
                  <a:pt x="184" y="24"/>
                  <a:pt x="185" y="24"/>
                  <a:pt x="185" y="24"/>
                </a:cubicBezTo>
                <a:cubicBezTo>
                  <a:pt x="185" y="24"/>
                  <a:pt x="186" y="24"/>
                  <a:pt x="186" y="24"/>
                </a:cubicBezTo>
                <a:cubicBezTo>
                  <a:pt x="187" y="24"/>
                  <a:pt x="187" y="24"/>
                  <a:pt x="187" y="25"/>
                </a:cubicBezTo>
                <a:cubicBezTo>
                  <a:pt x="188" y="25"/>
                  <a:pt x="188" y="25"/>
                  <a:pt x="189" y="25"/>
                </a:cubicBezTo>
                <a:cubicBezTo>
                  <a:pt x="189" y="25"/>
                  <a:pt x="189" y="25"/>
                  <a:pt x="189" y="25"/>
                </a:cubicBezTo>
                <a:cubicBezTo>
                  <a:pt x="189" y="25"/>
                  <a:pt x="189" y="25"/>
                  <a:pt x="189" y="26"/>
                </a:cubicBezTo>
                <a:cubicBezTo>
                  <a:pt x="190" y="26"/>
                  <a:pt x="190" y="26"/>
                  <a:pt x="190" y="26"/>
                </a:cubicBezTo>
                <a:cubicBezTo>
                  <a:pt x="190" y="26"/>
                  <a:pt x="190" y="26"/>
                  <a:pt x="190" y="26"/>
                </a:cubicBezTo>
                <a:cubicBezTo>
                  <a:pt x="189" y="26"/>
                  <a:pt x="189" y="27"/>
                  <a:pt x="189" y="27"/>
                </a:cubicBezTo>
                <a:cubicBezTo>
                  <a:pt x="189" y="27"/>
                  <a:pt x="189" y="27"/>
                  <a:pt x="189" y="28"/>
                </a:cubicBezTo>
                <a:cubicBezTo>
                  <a:pt x="189" y="28"/>
                  <a:pt x="189" y="28"/>
                  <a:pt x="189" y="29"/>
                </a:cubicBezTo>
                <a:cubicBezTo>
                  <a:pt x="189" y="29"/>
                  <a:pt x="189" y="29"/>
                  <a:pt x="189" y="29"/>
                </a:cubicBezTo>
                <a:cubicBezTo>
                  <a:pt x="189" y="30"/>
                  <a:pt x="189" y="30"/>
                  <a:pt x="189" y="30"/>
                </a:cubicBezTo>
                <a:cubicBezTo>
                  <a:pt x="188" y="30"/>
                  <a:pt x="188" y="30"/>
                  <a:pt x="188" y="30"/>
                </a:cubicBezTo>
                <a:cubicBezTo>
                  <a:pt x="188" y="30"/>
                  <a:pt x="188" y="30"/>
                  <a:pt x="188" y="31"/>
                </a:cubicBezTo>
                <a:cubicBezTo>
                  <a:pt x="188" y="31"/>
                  <a:pt x="188" y="31"/>
                  <a:pt x="188" y="31"/>
                </a:cubicBezTo>
                <a:cubicBezTo>
                  <a:pt x="188" y="31"/>
                  <a:pt x="188" y="31"/>
                  <a:pt x="188" y="31"/>
                </a:cubicBezTo>
                <a:cubicBezTo>
                  <a:pt x="188" y="31"/>
                  <a:pt x="187" y="32"/>
                  <a:pt x="187" y="32"/>
                </a:cubicBezTo>
                <a:cubicBezTo>
                  <a:pt x="187" y="32"/>
                  <a:pt x="187" y="32"/>
                  <a:pt x="187" y="32"/>
                </a:cubicBezTo>
                <a:cubicBezTo>
                  <a:pt x="187" y="32"/>
                  <a:pt x="186" y="32"/>
                  <a:pt x="186" y="32"/>
                </a:cubicBezTo>
                <a:cubicBezTo>
                  <a:pt x="186" y="32"/>
                  <a:pt x="186" y="32"/>
                  <a:pt x="186" y="32"/>
                </a:cubicBezTo>
                <a:cubicBezTo>
                  <a:pt x="186" y="32"/>
                  <a:pt x="186" y="32"/>
                  <a:pt x="185" y="32"/>
                </a:cubicBezTo>
                <a:cubicBezTo>
                  <a:pt x="185" y="32"/>
                  <a:pt x="185" y="32"/>
                  <a:pt x="185" y="32"/>
                </a:cubicBezTo>
                <a:cubicBezTo>
                  <a:pt x="185" y="32"/>
                  <a:pt x="185" y="32"/>
                  <a:pt x="185" y="32"/>
                </a:cubicBezTo>
                <a:cubicBezTo>
                  <a:pt x="185" y="32"/>
                  <a:pt x="184" y="33"/>
                  <a:pt x="184" y="33"/>
                </a:cubicBezTo>
                <a:cubicBezTo>
                  <a:pt x="184" y="33"/>
                  <a:pt x="184" y="33"/>
                  <a:pt x="184" y="33"/>
                </a:cubicBezTo>
                <a:cubicBezTo>
                  <a:pt x="184" y="33"/>
                  <a:pt x="184" y="33"/>
                  <a:pt x="184" y="33"/>
                </a:cubicBezTo>
                <a:cubicBezTo>
                  <a:pt x="184" y="33"/>
                  <a:pt x="183" y="33"/>
                  <a:pt x="183" y="33"/>
                </a:cubicBezTo>
                <a:cubicBezTo>
                  <a:pt x="183" y="33"/>
                  <a:pt x="183" y="33"/>
                  <a:pt x="183" y="33"/>
                </a:cubicBezTo>
                <a:cubicBezTo>
                  <a:pt x="183" y="32"/>
                  <a:pt x="183" y="32"/>
                  <a:pt x="183" y="32"/>
                </a:cubicBezTo>
                <a:cubicBezTo>
                  <a:pt x="183" y="32"/>
                  <a:pt x="183" y="32"/>
                  <a:pt x="183" y="32"/>
                </a:cubicBezTo>
                <a:cubicBezTo>
                  <a:pt x="182" y="32"/>
                  <a:pt x="182" y="32"/>
                  <a:pt x="182" y="32"/>
                </a:cubicBezTo>
                <a:cubicBezTo>
                  <a:pt x="182" y="32"/>
                  <a:pt x="182" y="32"/>
                  <a:pt x="182" y="32"/>
                </a:cubicBezTo>
                <a:cubicBezTo>
                  <a:pt x="182" y="32"/>
                  <a:pt x="182" y="32"/>
                  <a:pt x="182" y="32"/>
                </a:cubicBezTo>
                <a:cubicBezTo>
                  <a:pt x="182" y="32"/>
                  <a:pt x="181" y="32"/>
                  <a:pt x="181" y="32"/>
                </a:cubicBezTo>
                <a:cubicBezTo>
                  <a:pt x="181" y="32"/>
                  <a:pt x="181" y="32"/>
                  <a:pt x="181" y="32"/>
                </a:cubicBezTo>
                <a:cubicBezTo>
                  <a:pt x="181" y="32"/>
                  <a:pt x="181" y="32"/>
                  <a:pt x="180" y="32"/>
                </a:cubicBezTo>
                <a:cubicBezTo>
                  <a:pt x="180" y="32"/>
                  <a:pt x="180" y="32"/>
                  <a:pt x="180" y="32"/>
                </a:cubicBezTo>
                <a:cubicBezTo>
                  <a:pt x="180" y="32"/>
                  <a:pt x="180" y="32"/>
                  <a:pt x="179" y="32"/>
                </a:cubicBezTo>
                <a:cubicBezTo>
                  <a:pt x="179" y="32"/>
                  <a:pt x="179" y="32"/>
                  <a:pt x="179" y="32"/>
                </a:cubicBezTo>
                <a:cubicBezTo>
                  <a:pt x="179" y="33"/>
                  <a:pt x="179" y="33"/>
                  <a:pt x="179" y="33"/>
                </a:cubicBezTo>
                <a:cubicBezTo>
                  <a:pt x="179" y="33"/>
                  <a:pt x="179" y="34"/>
                  <a:pt x="178" y="34"/>
                </a:cubicBezTo>
                <a:cubicBezTo>
                  <a:pt x="178" y="34"/>
                  <a:pt x="178" y="34"/>
                  <a:pt x="178" y="35"/>
                </a:cubicBezTo>
                <a:cubicBezTo>
                  <a:pt x="178" y="35"/>
                  <a:pt x="178" y="35"/>
                  <a:pt x="178" y="35"/>
                </a:cubicBezTo>
                <a:cubicBezTo>
                  <a:pt x="178" y="36"/>
                  <a:pt x="178" y="36"/>
                  <a:pt x="179" y="36"/>
                </a:cubicBezTo>
                <a:cubicBezTo>
                  <a:pt x="179" y="36"/>
                  <a:pt x="179" y="36"/>
                  <a:pt x="179" y="37"/>
                </a:cubicBezTo>
                <a:cubicBezTo>
                  <a:pt x="179" y="37"/>
                  <a:pt x="179" y="37"/>
                  <a:pt x="179" y="37"/>
                </a:cubicBezTo>
                <a:cubicBezTo>
                  <a:pt x="179" y="37"/>
                  <a:pt x="179" y="38"/>
                  <a:pt x="179" y="38"/>
                </a:cubicBezTo>
                <a:cubicBezTo>
                  <a:pt x="179" y="38"/>
                  <a:pt x="179" y="38"/>
                  <a:pt x="179" y="39"/>
                </a:cubicBezTo>
                <a:cubicBezTo>
                  <a:pt x="179" y="39"/>
                  <a:pt x="180" y="39"/>
                  <a:pt x="180" y="39"/>
                </a:cubicBezTo>
                <a:cubicBezTo>
                  <a:pt x="180" y="39"/>
                  <a:pt x="180" y="39"/>
                  <a:pt x="180" y="40"/>
                </a:cubicBezTo>
                <a:cubicBezTo>
                  <a:pt x="181" y="40"/>
                  <a:pt x="181" y="40"/>
                  <a:pt x="181" y="40"/>
                </a:cubicBezTo>
                <a:cubicBezTo>
                  <a:pt x="182" y="40"/>
                  <a:pt x="182" y="40"/>
                  <a:pt x="183" y="40"/>
                </a:cubicBezTo>
                <a:cubicBezTo>
                  <a:pt x="183" y="41"/>
                  <a:pt x="183" y="41"/>
                  <a:pt x="184" y="41"/>
                </a:cubicBezTo>
                <a:cubicBezTo>
                  <a:pt x="184" y="41"/>
                  <a:pt x="184" y="42"/>
                  <a:pt x="184" y="42"/>
                </a:cubicBezTo>
                <a:cubicBezTo>
                  <a:pt x="185" y="42"/>
                  <a:pt x="185" y="42"/>
                  <a:pt x="185" y="43"/>
                </a:cubicBezTo>
                <a:cubicBezTo>
                  <a:pt x="185" y="43"/>
                  <a:pt x="186" y="43"/>
                  <a:pt x="186" y="43"/>
                </a:cubicBezTo>
                <a:cubicBezTo>
                  <a:pt x="186" y="43"/>
                  <a:pt x="186" y="44"/>
                  <a:pt x="186" y="44"/>
                </a:cubicBezTo>
                <a:cubicBezTo>
                  <a:pt x="186" y="44"/>
                  <a:pt x="186" y="44"/>
                  <a:pt x="186" y="45"/>
                </a:cubicBezTo>
                <a:cubicBezTo>
                  <a:pt x="186" y="45"/>
                  <a:pt x="186" y="45"/>
                  <a:pt x="186" y="45"/>
                </a:cubicBezTo>
                <a:cubicBezTo>
                  <a:pt x="186" y="45"/>
                  <a:pt x="186" y="45"/>
                  <a:pt x="186" y="46"/>
                </a:cubicBezTo>
                <a:cubicBezTo>
                  <a:pt x="186" y="46"/>
                  <a:pt x="186" y="46"/>
                  <a:pt x="186" y="46"/>
                </a:cubicBezTo>
                <a:cubicBezTo>
                  <a:pt x="186" y="46"/>
                  <a:pt x="186" y="46"/>
                  <a:pt x="186" y="46"/>
                </a:cubicBezTo>
                <a:cubicBezTo>
                  <a:pt x="186" y="46"/>
                  <a:pt x="186" y="46"/>
                  <a:pt x="186" y="46"/>
                </a:cubicBezTo>
                <a:cubicBezTo>
                  <a:pt x="186" y="47"/>
                  <a:pt x="186" y="47"/>
                  <a:pt x="186" y="47"/>
                </a:cubicBezTo>
                <a:cubicBezTo>
                  <a:pt x="186" y="48"/>
                  <a:pt x="186" y="48"/>
                  <a:pt x="186" y="48"/>
                </a:cubicBezTo>
                <a:cubicBezTo>
                  <a:pt x="186" y="49"/>
                  <a:pt x="186" y="49"/>
                  <a:pt x="187" y="49"/>
                </a:cubicBezTo>
                <a:cubicBezTo>
                  <a:pt x="187" y="49"/>
                  <a:pt x="187" y="50"/>
                  <a:pt x="188" y="50"/>
                </a:cubicBezTo>
                <a:cubicBezTo>
                  <a:pt x="188" y="50"/>
                  <a:pt x="188" y="50"/>
                  <a:pt x="188" y="50"/>
                </a:cubicBezTo>
                <a:cubicBezTo>
                  <a:pt x="188" y="50"/>
                  <a:pt x="188" y="51"/>
                  <a:pt x="188" y="51"/>
                </a:cubicBezTo>
                <a:cubicBezTo>
                  <a:pt x="189" y="51"/>
                  <a:pt x="189" y="51"/>
                  <a:pt x="189" y="51"/>
                </a:cubicBezTo>
                <a:cubicBezTo>
                  <a:pt x="189" y="52"/>
                  <a:pt x="189" y="52"/>
                  <a:pt x="189" y="52"/>
                </a:cubicBezTo>
                <a:cubicBezTo>
                  <a:pt x="189" y="52"/>
                  <a:pt x="189" y="52"/>
                  <a:pt x="189" y="52"/>
                </a:cubicBezTo>
                <a:cubicBezTo>
                  <a:pt x="189" y="52"/>
                  <a:pt x="189" y="52"/>
                  <a:pt x="189" y="52"/>
                </a:cubicBezTo>
                <a:cubicBezTo>
                  <a:pt x="189" y="53"/>
                  <a:pt x="189" y="53"/>
                  <a:pt x="189" y="53"/>
                </a:cubicBezTo>
                <a:cubicBezTo>
                  <a:pt x="189" y="53"/>
                  <a:pt x="188" y="53"/>
                  <a:pt x="188" y="53"/>
                </a:cubicBezTo>
                <a:cubicBezTo>
                  <a:pt x="188" y="54"/>
                  <a:pt x="188" y="55"/>
                  <a:pt x="188" y="55"/>
                </a:cubicBezTo>
                <a:cubicBezTo>
                  <a:pt x="188" y="56"/>
                  <a:pt x="187" y="57"/>
                  <a:pt x="187" y="58"/>
                </a:cubicBezTo>
                <a:cubicBezTo>
                  <a:pt x="186" y="58"/>
                  <a:pt x="185" y="59"/>
                  <a:pt x="185" y="59"/>
                </a:cubicBezTo>
                <a:cubicBezTo>
                  <a:pt x="184" y="60"/>
                  <a:pt x="183" y="61"/>
                  <a:pt x="182" y="61"/>
                </a:cubicBezTo>
                <a:cubicBezTo>
                  <a:pt x="182" y="61"/>
                  <a:pt x="182" y="61"/>
                  <a:pt x="182" y="61"/>
                </a:cubicBezTo>
                <a:cubicBezTo>
                  <a:pt x="182" y="61"/>
                  <a:pt x="181" y="61"/>
                  <a:pt x="181" y="61"/>
                </a:cubicBezTo>
                <a:cubicBezTo>
                  <a:pt x="181" y="62"/>
                  <a:pt x="181" y="62"/>
                  <a:pt x="181" y="62"/>
                </a:cubicBezTo>
                <a:cubicBezTo>
                  <a:pt x="181" y="62"/>
                  <a:pt x="181" y="62"/>
                  <a:pt x="181" y="62"/>
                </a:cubicBezTo>
                <a:cubicBezTo>
                  <a:pt x="181" y="62"/>
                  <a:pt x="181" y="62"/>
                  <a:pt x="180" y="62"/>
                </a:cubicBezTo>
                <a:cubicBezTo>
                  <a:pt x="180" y="62"/>
                  <a:pt x="180" y="63"/>
                  <a:pt x="180" y="63"/>
                </a:cubicBezTo>
                <a:cubicBezTo>
                  <a:pt x="180" y="63"/>
                  <a:pt x="180" y="63"/>
                  <a:pt x="180" y="63"/>
                </a:cubicBezTo>
                <a:cubicBezTo>
                  <a:pt x="180" y="63"/>
                  <a:pt x="180" y="63"/>
                  <a:pt x="180" y="63"/>
                </a:cubicBezTo>
                <a:cubicBezTo>
                  <a:pt x="180" y="64"/>
                  <a:pt x="180" y="64"/>
                  <a:pt x="179" y="64"/>
                </a:cubicBezTo>
                <a:cubicBezTo>
                  <a:pt x="179" y="65"/>
                  <a:pt x="179" y="65"/>
                  <a:pt x="179" y="65"/>
                </a:cubicBezTo>
                <a:cubicBezTo>
                  <a:pt x="178" y="66"/>
                  <a:pt x="178" y="66"/>
                  <a:pt x="178" y="66"/>
                </a:cubicBezTo>
                <a:cubicBezTo>
                  <a:pt x="177" y="66"/>
                  <a:pt x="177" y="66"/>
                  <a:pt x="176" y="67"/>
                </a:cubicBezTo>
                <a:cubicBezTo>
                  <a:pt x="176" y="67"/>
                  <a:pt x="176" y="67"/>
                  <a:pt x="176" y="67"/>
                </a:cubicBezTo>
                <a:cubicBezTo>
                  <a:pt x="175" y="67"/>
                  <a:pt x="175" y="67"/>
                  <a:pt x="175" y="67"/>
                </a:cubicBezTo>
                <a:cubicBezTo>
                  <a:pt x="175" y="68"/>
                  <a:pt x="174" y="68"/>
                  <a:pt x="174" y="68"/>
                </a:cubicBezTo>
                <a:cubicBezTo>
                  <a:pt x="174" y="68"/>
                  <a:pt x="174" y="68"/>
                  <a:pt x="174" y="69"/>
                </a:cubicBezTo>
                <a:cubicBezTo>
                  <a:pt x="173" y="69"/>
                  <a:pt x="173" y="69"/>
                  <a:pt x="173" y="70"/>
                </a:cubicBezTo>
                <a:cubicBezTo>
                  <a:pt x="172" y="70"/>
                  <a:pt x="172" y="71"/>
                  <a:pt x="171" y="71"/>
                </a:cubicBezTo>
                <a:cubicBezTo>
                  <a:pt x="171" y="71"/>
                  <a:pt x="170" y="71"/>
                  <a:pt x="170" y="72"/>
                </a:cubicBezTo>
                <a:cubicBezTo>
                  <a:pt x="169" y="72"/>
                  <a:pt x="169" y="72"/>
                  <a:pt x="168" y="72"/>
                </a:cubicBezTo>
                <a:cubicBezTo>
                  <a:pt x="168" y="72"/>
                  <a:pt x="167" y="72"/>
                  <a:pt x="167" y="72"/>
                </a:cubicBezTo>
                <a:cubicBezTo>
                  <a:pt x="167" y="73"/>
                  <a:pt x="166" y="73"/>
                  <a:pt x="166" y="73"/>
                </a:cubicBezTo>
                <a:cubicBezTo>
                  <a:pt x="166" y="73"/>
                  <a:pt x="165" y="73"/>
                  <a:pt x="165" y="74"/>
                </a:cubicBezTo>
                <a:cubicBezTo>
                  <a:pt x="165" y="74"/>
                  <a:pt x="165" y="74"/>
                  <a:pt x="164" y="74"/>
                </a:cubicBezTo>
                <a:cubicBezTo>
                  <a:pt x="164" y="75"/>
                  <a:pt x="163" y="75"/>
                  <a:pt x="163" y="76"/>
                </a:cubicBezTo>
                <a:cubicBezTo>
                  <a:pt x="162" y="76"/>
                  <a:pt x="162" y="76"/>
                  <a:pt x="161" y="77"/>
                </a:cubicBezTo>
                <a:cubicBezTo>
                  <a:pt x="160" y="77"/>
                  <a:pt x="160" y="77"/>
                  <a:pt x="159" y="78"/>
                </a:cubicBezTo>
                <a:cubicBezTo>
                  <a:pt x="158" y="78"/>
                  <a:pt x="158" y="78"/>
                  <a:pt x="157" y="79"/>
                </a:cubicBezTo>
                <a:cubicBezTo>
                  <a:pt x="157" y="79"/>
                  <a:pt x="156" y="79"/>
                  <a:pt x="156" y="79"/>
                </a:cubicBezTo>
                <a:cubicBezTo>
                  <a:pt x="155" y="80"/>
                  <a:pt x="155" y="80"/>
                  <a:pt x="154" y="80"/>
                </a:cubicBezTo>
                <a:cubicBezTo>
                  <a:pt x="154" y="80"/>
                  <a:pt x="153" y="81"/>
                  <a:pt x="153" y="81"/>
                </a:cubicBezTo>
                <a:cubicBezTo>
                  <a:pt x="153" y="81"/>
                  <a:pt x="152" y="81"/>
                  <a:pt x="152" y="81"/>
                </a:cubicBezTo>
                <a:cubicBezTo>
                  <a:pt x="151" y="82"/>
                  <a:pt x="151" y="82"/>
                  <a:pt x="151" y="82"/>
                </a:cubicBezTo>
                <a:cubicBezTo>
                  <a:pt x="151" y="82"/>
                  <a:pt x="150" y="82"/>
                  <a:pt x="150" y="82"/>
                </a:cubicBezTo>
                <a:cubicBezTo>
                  <a:pt x="150" y="82"/>
                  <a:pt x="150" y="82"/>
                  <a:pt x="149" y="82"/>
                </a:cubicBezTo>
                <a:cubicBezTo>
                  <a:pt x="149" y="83"/>
                  <a:pt x="149" y="83"/>
                  <a:pt x="149" y="83"/>
                </a:cubicBezTo>
                <a:cubicBezTo>
                  <a:pt x="148" y="83"/>
                  <a:pt x="147" y="83"/>
                  <a:pt x="147" y="84"/>
                </a:cubicBezTo>
                <a:cubicBezTo>
                  <a:pt x="146" y="84"/>
                  <a:pt x="146" y="84"/>
                  <a:pt x="145" y="85"/>
                </a:cubicBezTo>
                <a:cubicBezTo>
                  <a:pt x="144" y="85"/>
                  <a:pt x="144" y="85"/>
                  <a:pt x="143" y="86"/>
                </a:cubicBezTo>
                <a:cubicBezTo>
                  <a:pt x="143" y="86"/>
                  <a:pt x="142" y="87"/>
                  <a:pt x="142" y="87"/>
                </a:cubicBezTo>
                <a:cubicBezTo>
                  <a:pt x="141" y="87"/>
                  <a:pt x="141" y="88"/>
                  <a:pt x="140" y="88"/>
                </a:cubicBezTo>
                <a:cubicBezTo>
                  <a:pt x="140" y="89"/>
                  <a:pt x="139" y="89"/>
                  <a:pt x="139" y="89"/>
                </a:cubicBezTo>
                <a:cubicBezTo>
                  <a:pt x="138" y="89"/>
                  <a:pt x="138" y="90"/>
                  <a:pt x="137" y="90"/>
                </a:cubicBezTo>
                <a:cubicBezTo>
                  <a:pt x="137" y="90"/>
                  <a:pt x="136" y="90"/>
                  <a:pt x="136" y="90"/>
                </a:cubicBezTo>
                <a:cubicBezTo>
                  <a:pt x="136" y="91"/>
                  <a:pt x="135" y="91"/>
                  <a:pt x="135" y="91"/>
                </a:cubicBezTo>
                <a:cubicBezTo>
                  <a:pt x="135" y="91"/>
                  <a:pt x="135" y="91"/>
                  <a:pt x="135" y="91"/>
                </a:cubicBezTo>
                <a:cubicBezTo>
                  <a:pt x="135" y="91"/>
                  <a:pt x="134" y="91"/>
                  <a:pt x="134" y="91"/>
                </a:cubicBezTo>
                <a:cubicBezTo>
                  <a:pt x="134" y="91"/>
                  <a:pt x="134" y="91"/>
                  <a:pt x="134" y="91"/>
                </a:cubicBezTo>
                <a:cubicBezTo>
                  <a:pt x="133" y="91"/>
                  <a:pt x="133" y="91"/>
                  <a:pt x="133" y="92"/>
                </a:cubicBezTo>
                <a:cubicBezTo>
                  <a:pt x="132" y="92"/>
                  <a:pt x="132" y="92"/>
                  <a:pt x="132" y="92"/>
                </a:cubicBezTo>
                <a:cubicBezTo>
                  <a:pt x="132" y="92"/>
                  <a:pt x="131" y="93"/>
                  <a:pt x="131" y="93"/>
                </a:cubicBezTo>
                <a:cubicBezTo>
                  <a:pt x="131" y="93"/>
                  <a:pt x="131" y="93"/>
                  <a:pt x="131" y="94"/>
                </a:cubicBezTo>
                <a:cubicBezTo>
                  <a:pt x="131" y="94"/>
                  <a:pt x="130" y="94"/>
                  <a:pt x="130" y="95"/>
                </a:cubicBezTo>
                <a:cubicBezTo>
                  <a:pt x="130" y="95"/>
                  <a:pt x="130" y="95"/>
                  <a:pt x="130" y="95"/>
                </a:cubicBezTo>
                <a:cubicBezTo>
                  <a:pt x="130" y="96"/>
                  <a:pt x="129" y="96"/>
                  <a:pt x="129" y="96"/>
                </a:cubicBezTo>
                <a:cubicBezTo>
                  <a:pt x="129" y="97"/>
                  <a:pt x="129" y="97"/>
                  <a:pt x="129" y="97"/>
                </a:cubicBezTo>
                <a:cubicBezTo>
                  <a:pt x="128" y="97"/>
                  <a:pt x="128" y="97"/>
                  <a:pt x="128" y="97"/>
                </a:cubicBezTo>
                <a:cubicBezTo>
                  <a:pt x="128" y="98"/>
                  <a:pt x="128" y="98"/>
                  <a:pt x="128" y="98"/>
                </a:cubicBezTo>
                <a:cubicBezTo>
                  <a:pt x="128" y="98"/>
                  <a:pt x="128" y="98"/>
                  <a:pt x="128" y="98"/>
                </a:cubicBezTo>
                <a:cubicBezTo>
                  <a:pt x="128" y="98"/>
                  <a:pt x="128" y="98"/>
                  <a:pt x="128" y="98"/>
                </a:cubicBezTo>
                <a:cubicBezTo>
                  <a:pt x="128" y="99"/>
                  <a:pt x="127" y="99"/>
                  <a:pt x="127" y="100"/>
                </a:cubicBezTo>
                <a:cubicBezTo>
                  <a:pt x="127" y="100"/>
                  <a:pt x="127" y="101"/>
                  <a:pt x="126" y="101"/>
                </a:cubicBezTo>
                <a:cubicBezTo>
                  <a:pt x="126" y="101"/>
                  <a:pt x="126" y="102"/>
                  <a:pt x="126" y="102"/>
                </a:cubicBezTo>
                <a:cubicBezTo>
                  <a:pt x="126" y="103"/>
                  <a:pt x="125" y="103"/>
                  <a:pt x="125" y="103"/>
                </a:cubicBezTo>
                <a:cubicBezTo>
                  <a:pt x="125" y="104"/>
                  <a:pt x="125" y="104"/>
                  <a:pt x="125" y="104"/>
                </a:cubicBezTo>
                <a:cubicBezTo>
                  <a:pt x="125" y="104"/>
                  <a:pt x="124" y="104"/>
                  <a:pt x="124" y="105"/>
                </a:cubicBezTo>
                <a:cubicBezTo>
                  <a:pt x="124" y="105"/>
                  <a:pt x="124" y="105"/>
                  <a:pt x="124" y="105"/>
                </a:cubicBezTo>
                <a:cubicBezTo>
                  <a:pt x="123" y="105"/>
                  <a:pt x="123" y="105"/>
                  <a:pt x="123" y="106"/>
                </a:cubicBezTo>
                <a:cubicBezTo>
                  <a:pt x="122" y="106"/>
                  <a:pt x="122" y="106"/>
                  <a:pt x="121" y="106"/>
                </a:cubicBezTo>
                <a:cubicBezTo>
                  <a:pt x="120" y="107"/>
                  <a:pt x="120" y="107"/>
                  <a:pt x="119" y="107"/>
                </a:cubicBezTo>
                <a:cubicBezTo>
                  <a:pt x="118" y="107"/>
                  <a:pt x="118" y="107"/>
                  <a:pt x="117" y="107"/>
                </a:cubicBezTo>
                <a:cubicBezTo>
                  <a:pt x="117" y="108"/>
                  <a:pt x="116" y="108"/>
                  <a:pt x="115" y="108"/>
                </a:cubicBezTo>
                <a:cubicBezTo>
                  <a:pt x="115" y="108"/>
                  <a:pt x="114" y="108"/>
                  <a:pt x="113" y="108"/>
                </a:cubicBezTo>
                <a:cubicBezTo>
                  <a:pt x="113" y="108"/>
                  <a:pt x="112" y="108"/>
                  <a:pt x="112" y="108"/>
                </a:cubicBezTo>
                <a:cubicBezTo>
                  <a:pt x="111" y="108"/>
                  <a:pt x="111" y="109"/>
                  <a:pt x="110" y="109"/>
                </a:cubicBezTo>
                <a:cubicBezTo>
                  <a:pt x="110" y="109"/>
                  <a:pt x="109" y="109"/>
                  <a:pt x="109" y="109"/>
                </a:cubicBezTo>
                <a:cubicBezTo>
                  <a:pt x="109" y="109"/>
                  <a:pt x="108" y="109"/>
                  <a:pt x="108" y="109"/>
                </a:cubicBezTo>
                <a:cubicBezTo>
                  <a:pt x="108" y="110"/>
                  <a:pt x="108" y="110"/>
                  <a:pt x="108" y="110"/>
                </a:cubicBezTo>
                <a:cubicBezTo>
                  <a:pt x="108" y="110"/>
                  <a:pt x="108" y="110"/>
                  <a:pt x="108" y="110"/>
                </a:cubicBezTo>
                <a:cubicBezTo>
                  <a:pt x="108" y="110"/>
                  <a:pt x="107" y="110"/>
                  <a:pt x="107" y="110"/>
                </a:cubicBezTo>
                <a:cubicBezTo>
                  <a:pt x="106" y="110"/>
                  <a:pt x="105" y="110"/>
                  <a:pt x="104" y="111"/>
                </a:cubicBezTo>
                <a:cubicBezTo>
                  <a:pt x="103" y="111"/>
                  <a:pt x="102" y="111"/>
                  <a:pt x="102" y="112"/>
                </a:cubicBezTo>
                <a:cubicBezTo>
                  <a:pt x="101" y="112"/>
                  <a:pt x="100" y="112"/>
                  <a:pt x="99" y="113"/>
                </a:cubicBezTo>
                <a:cubicBezTo>
                  <a:pt x="98" y="113"/>
                  <a:pt x="97" y="113"/>
                  <a:pt x="96" y="114"/>
                </a:cubicBezTo>
                <a:cubicBezTo>
                  <a:pt x="95" y="114"/>
                  <a:pt x="94" y="114"/>
                  <a:pt x="93" y="114"/>
                </a:cubicBezTo>
                <a:cubicBezTo>
                  <a:pt x="93" y="114"/>
                  <a:pt x="92" y="114"/>
                  <a:pt x="91" y="115"/>
                </a:cubicBezTo>
                <a:cubicBezTo>
                  <a:pt x="90" y="115"/>
                  <a:pt x="90" y="115"/>
                  <a:pt x="89" y="115"/>
                </a:cubicBezTo>
                <a:cubicBezTo>
                  <a:pt x="88" y="115"/>
                  <a:pt x="87" y="116"/>
                  <a:pt x="87" y="116"/>
                </a:cubicBezTo>
                <a:cubicBezTo>
                  <a:pt x="86" y="116"/>
                  <a:pt x="86" y="116"/>
                  <a:pt x="85" y="116"/>
                </a:cubicBezTo>
                <a:cubicBezTo>
                  <a:pt x="85" y="116"/>
                  <a:pt x="84" y="116"/>
                  <a:pt x="84" y="116"/>
                </a:cubicBezTo>
                <a:cubicBezTo>
                  <a:pt x="83" y="117"/>
                  <a:pt x="83" y="117"/>
                  <a:pt x="83" y="117"/>
                </a:cubicBezTo>
                <a:cubicBezTo>
                  <a:pt x="82" y="117"/>
                  <a:pt x="82" y="117"/>
                  <a:pt x="81" y="118"/>
                </a:cubicBezTo>
                <a:cubicBezTo>
                  <a:pt x="81" y="118"/>
                  <a:pt x="81" y="118"/>
                  <a:pt x="81" y="118"/>
                </a:cubicBezTo>
                <a:cubicBezTo>
                  <a:pt x="81" y="118"/>
                  <a:pt x="81" y="118"/>
                  <a:pt x="81" y="118"/>
                </a:cubicBezTo>
                <a:cubicBezTo>
                  <a:pt x="81" y="118"/>
                  <a:pt x="81" y="118"/>
                  <a:pt x="81" y="118"/>
                </a:cubicBezTo>
                <a:cubicBezTo>
                  <a:pt x="81" y="118"/>
                  <a:pt x="81" y="118"/>
                  <a:pt x="80" y="118"/>
                </a:cubicBezTo>
                <a:cubicBezTo>
                  <a:pt x="80" y="119"/>
                  <a:pt x="79" y="119"/>
                  <a:pt x="79" y="119"/>
                </a:cubicBezTo>
                <a:cubicBezTo>
                  <a:pt x="78" y="119"/>
                  <a:pt x="78" y="119"/>
                  <a:pt x="77" y="120"/>
                </a:cubicBezTo>
                <a:cubicBezTo>
                  <a:pt x="77" y="120"/>
                  <a:pt x="76" y="120"/>
                  <a:pt x="76" y="120"/>
                </a:cubicBezTo>
                <a:cubicBezTo>
                  <a:pt x="75" y="120"/>
                  <a:pt x="74" y="120"/>
                  <a:pt x="74" y="120"/>
                </a:cubicBezTo>
                <a:cubicBezTo>
                  <a:pt x="73" y="120"/>
                  <a:pt x="73" y="120"/>
                  <a:pt x="73" y="121"/>
                </a:cubicBezTo>
                <a:cubicBezTo>
                  <a:pt x="73" y="121"/>
                  <a:pt x="72" y="121"/>
                  <a:pt x="72" y="121"/>
                </a:cubicBezTo>
                <a:cubicBezTo>
                  <a:pt x="72" y="121"/>
                  <a:pt x="71" y="121"/>
                  <a:pt x="71" y="121"/>
                </a:cubicBezTo>
                <a:cubicBezTo>
                  <a:pt x="71" y="121"/>
                  <a:pt x="71" y="121"/>
                  <a:pt x="70" y="121"/>
                </a:cubicBezTo>
                <a:cubicBezTo>
                  <a:pt x="70" y="122"/>
                  <a:pt x="70" y="122"/>
                  <a:pt x="70" y="122"/>
                </a:cubicBezTo>
                <a:cubicBezTo>
                  <a:pt x="69" y="122"/>
                  <a:pt x="69" y="122"/>
                  <a:pt x="69" y="122"/>
                </a:cubicBezTo>
                <a:cubicBezTo>
                  <a:pt x="69" y="122"/>
                  <a:pt x="68" y="122"/>
                  <a:pt x="68" y="122"/>
                </a:cubicBezTo>
                <a:cubicBezTo>
                  <a:pt x="68" y="123"/>
                  <a:pt x="68" y="123"/>
                  <a:pt x="67" y="123"/>
                </a:cubicBezTo>
                <a:cubicBezTo>
                  <a:pt x="67" y="123"/>
                  <a:pt x="67" y="123"/>
                  <a:pt x="67" y="123"/>
                </a:cubicBezTo>
                <a:cubicBezTo>
                  <a:pt x="66" y="123"/>
                  <a:pt x="66" y="123"/>
                  <a:pt x="66" y="124"/>
                </a:cubicBezTo>
                <a:cubicBezTo>
                  <a:pt x="66" y="124"/>
                  <a:pt x="66" y="124"/>
                  <a:pt x="65" y="124"/>
                </a:cubicBezTo>
                <a:cubicBezTo>
                  <a:pt x="65" y="124"/>
                  <a:pt x="65" y="125"/>
                  <a:pt x="65" y="125"/>
                </a:cubicBezTo>
                <a:cubicBezTo>
                  <a:pt x="65" y="125"/>
                  <a:pt x="65" y="125"/>
                  <a:pt x="65" y="125"/>
                </a:cubicBezTo>
                <a:cubicBezTo>
                  <a:pt x="65" y="125"/>
                  <a:pt x="65" y="125"/>
                  <a:pt x="65" y="125"/>
                </a:cubicBezTo>
                <a:cubicBezTo>
                  <a:pt x="65" y="125"/>
                  <a:pt x="65" y="125"/>
                  <a:pt x="65" y="125"/>
                </a:cubicBezTo>
                <a:cubicBezTo>
                  <a:pt x="64" y="125"/>
                  <a:pt x="64" y="125"/>
                  <a:pt x="64" y="125"/>
                </a:cubicBezTo>
                <a:cubicBezTo>
                  <a:pt x="64" y="126"/>
                  <a:pt x="64" y="126"/>
                  <a:pt x="64" y="126"/>
                </a:cubicBezTo>
                <a:cubicBezTo>
                  <a:pt x="64" y="126"/>
                  <a:pt x="64" y="126"/>
                  <a:pt x="64" y="126"/>
                </a:cubicBezTo>
                <a:cubicBezTo>
                  <a:pt x="64" y="126"/>
                  <a:pt x="64" y="126"/>
                  <a:pt x="63" y="126"/>
                </a:cubicBezTo>
                <a:cubicBezTo>
                  <a:pt x="63" y="126"/>
                  <a:pt x="63" y="126"/>
                  <a:pt x="63" y="126"/>
                </a:cubicBezTo>
                <a:cubicBezTo>
                  <a:pt x="63" y="126"/>
                  <a:pt x="63" y="126"/>
                  <a:pt x="63" y="126"/>
                </a:cubicBezTo>
                <a:cubicBezTo>
                  <a:pt x="62" y="126"/>
                  <a:pt x="62" y="126"/>
                  <a:pt x="62" y="126"/>
                </a:cubicBezTo>
                <a:cubicBezTo>
                  <a:pt x="62" y="126"/>
                  <a:pt x="62" y="125"/>
                  <a:pt x="62" y="125"/>
                </a:cubicBezTo>
                <a:cubicBezTo>
                  <a:pt x="62" y="125"/>
                  <a:pt x="61" y="125"/>
                  <a:pt x="61" y="125"/>
                </a:cubicBezTo>
                <a:cubicBezTo>
                  <a:pt x="60" y="125"/>
                  <a:pt x="60" y="126"/>
                  <a:pt x="59" y="126"/>
                </a:cubicBezTo>
                <a:cubicBezTo>
                  <a:pt x="58" y="126"/>
                  <a:pt x="58" y="126"/>
                  <a:pt x="57" y="126"/>
                </a:cubicBezTo>
                <a:cubicBezTo>
                  <a:pt x="57" y="126"/>
                  <a:pt x="56" y="126"/>
                  <a:pt x="56" y="126"/>
                </a:cubicBezTo>
                <a:cubicBezTo>
                  <a:pt x="55" y="127"/>
                  <a:pt x="55" y="127"/>
                  <a:pt x="54" y="127"/>
                </a:cubicBezTo>
                <a:cubicBezTo>
                  <a:pt x="54" y="127"/>
                  <a:pt x="53" y="128"/>
                  <a:pt x="53" y="128"/>
                </a:cubicBezTo>
                <a:cubicBezTo>
                  <a:pt x="52" y="128"/>
                  <a:pt x="52" y="129"/>
                  <a:pt x="51" y="129"/>
                </a:cubicBezTo>
                <a:cubicBezTo>
                  <a:pt x="51" y="129"/>
                  <a:pt x="51" y="130"/>
                  <a:pt x="50" y="130"/>
                </a:cubicBezTo>
                <a:cubicBezTo>
                  <a:pt x="50" y="130"/>
                  <a:pt x="49" y="131"/>
                  <a:pt x="49" y="131"/>
                </a:cubicBezTo>
                <a:cubicBezTo>
                  <a:pt x="48" y="132"/>
                  <a:pt x="48" y="132"/>
                  <a:pt x="47" y="133"/>
                </a:cubicBezTo>
                <a:cubicBezTo>
                  <a:pt x="46" y="134"/>
                  <a:pt x="46" y="135"/>
                  <a:pt x="45" y="135"/>
                </a:cubicBezTo>
                <a:cubicBezTo>
                  <a:pt x="45" y="136"/>
                  <a:pt x="44" y="137"/>
                  <a:pt x="43" y="138"/>
                </a:cubicBezTo>
                <a:cubicBezTo>
                  <a:pt x="43" y="138"/>
                  <a:pt x="42" y="139"/>
                  <a:pt x="42" y="140"/>
                </a:cubicBezTo>
                <a:cubicBezTo>
                  <a:pt x="41" y="140"/>
                  <a:pt x="41" y="140"/>
                  <a:pt x="41" y="140"/>
                </a:cubicBezTo>
                <a:cubicBezTo>
                  <a:pt x="41" y="141"/>
                  <a:pt x="41" y="141"/>
                  <a:pt x="41" y="141"/>
                </a:cubicBezTo>
                <a:cubicBezTo>
                  <a:pt x="41" y="141"/>
                  <a:pt x="41" y="141"/>
                  <a:pt x="40" y="141"/>
                </a:cubicBezTo>
                <a:cubicBezTo>
                  <a:pt x="40" y="141"/>
                  <a:pt x="40" y="142"/>
                  <a:pt x="40" y="142"/>
                </a:cubicBezTo>
                <a:cubicBezTo>
                  <a:pt x="40" y="142"/>
                  <a:pt x="40" y="142"/>
                  <a:pt x="39" y="143"/>
                </a:cubicBezTo>
                <a:cubicBezTo>
                  <a:pt x="39" y="143"/>
                  <a:pt x="39" y="143"/>
                  <a:pt x="39" y="143"/>
                </a:cubicBezTo>
                <a:cubicBezTo>
                  <a:pt x="38" y="144"/>
                  <a:pt x="38" y="144"/>
                  <a:pt x="38" y="144"/>
                </a:cubicBezTo>
                <a:cubicBezTo>
                  <a:pt x="38" y="145"/>
                  <a:pt x="37" y="145"/>
                  <a:pt x="37" y="145"/>
                </a:cubicBezTo>
                <a:cubicBezTo>
                  <a:pt x="37" y="145"/>
                  <a:pt x="37" y="145"/>
                  <a:pt x="37" y="145"/>
                </a:cubicBezTo>
                <a:cubicBezTo>
                  <a:pt x="37" y="145"/>
                  <a:pt x="37" y="145"/>
                  <a:pt x="37" y="145"/>
                </a:cubicBezTo>
                <a:cubicBezTo>
                  <a:pt x="37" y="146"/>
                  <a:pt x="37" y="146"/>
                  <a:pt x="37" y="146"/>
                </a:cubicBezTo>
                <a:cubicBezTo>
                  <a:pt x="37" y="146"/>
                  <a:pt x="37" y="146"/>
                  <a:pt x="37" y="146"/>
                </a:cubicBezTo>
                <a:cubicBezTo>
                  <a:pt x="37" y="146"/>
                  <a:pt x="38" y="146"/>
                  <a:pt x="38" y="146"/>
                </a:cubicBezTo>
                <a:cubicBezTo>
                  <a:pt x="38" y="146"/>
                  <a:pt x="38" y="146"/>
                  <a:pt x="38" y="146"/>
                </a:cubicBezTo>
                <a:cubicBezTo>
                  <a:pt x="38" y="146"/>
                  <a:pt x="38" y="146"/>
                  <a:pt x="38" y="146"/>
                </a:cubicBezTo>
                <a:cubicBezTo>
                  <a:pt x="39" y="146"/>
                  <a:pt x="39" y="146"/>
                  <a:pt x="39" y="146"/>
                </a:cubicBezTo>
                <a:cubicBezTo>
                  <a:pt x="39" y="146"/>
                  <a:pt x="39" y="146"/>
                  <a:pt x="39" y="146"/>
                </a:cubicBezTo>
                <a:cubicBezTo>
                  <a:pt x="40" y="146"/>
                  <a:pt x="40" y="146"/>
                  <a:pt x="40" y="146"/>
                </a:cubicBezTo>
                <a:cubicBezTo>
                  <a:pt x="40" y="146"/>
                  <a:pt x="41" y="146"/>
                  <a:pt x="41" y="147"/>
                </a:cubicBezTo>
                <a:cubicBezTo>
                  <a:pt x="41" y="147"/>
                  <a:pt x="41" y="147"/>
                  <a:pt x="41" y="147"/>
                </a:cubicBezTo>
                <a:cubicBezTo>
                  <a:pt x="42" y="147"/>
                  <a:pt x="42" y="147"/>
                  <a:pt x="42" y="147"/>
                </a:cubicBezTo>
                <a:cubicBezTo>
                  <a:pt x="42" y="148"/>
                  <a:pt x="42" y="148"/>
                  <a:pt x="42" y="148"/>
                </a:cubicBezTo>
                <a:cubicBezTo>
                  <a:pt x="42" y="148"/>
                  <a:pt x="43" y="148"/>
                  <a:pt x="43" y="148"/>
                </a:cubicBezTo>
                <a:cubicBezTo>
                  <a:pt x="43" y="148"/>
                  <a:pt x="43" y="148"/>
                  <a:pt x="43" y="149"/>
                </a:cubicBezTo>
                <a:cubicBezTo>
                  <a:pt x="43" y="149"/>
                  <a:pt x="44" y="149"/>
                  <a:pt x="44" y="149"/>
                </a:cubicBezTo>
                <a:cubicBezTo>
                  <a:pt x="44" y="149"/>
                  <a:pt x="44" y="149"/>
                  <a:pt x="45" y="149"/>
                </a:cubicBezTo>
                <a:cubicBezTo>
                  <a:pt x="45" y="150"/>
                  <a:pt x="45" y="150"/>
                  <a:pt x="45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7" y="150"/>
                  <a:pt x="47" y="150"/>
                  <a:pt x="47" y="150"/>
                </a:cubicBezTo>
                <a:cubicBezTo>
                  <a:pt x="47" y="150"/>
                  <a:pt x="47" y="150"/>
                  <a:pt x="47" y="150"/>
                </a:cubicBezTo>
                <a:cubicBezTo>
                  <a:pt x="47" y="150"/>
                  <a:pt x="47" y="150"/>
                  <a:pt x="47" y="150"/>
                </a:cubicBezTo>
                <a:cubicBezTo>
                  <a:pt x="48" y="150"/>
                  <a:pt x="48" y="150"/>
                  <a:pt x="48" y="150"/>
                </a:cubicBezTo>
                <a:cubicBezTo>
                  <a:pt x="48" y="151"/>
                  <a:pt x="48" y="151"/>
                  <a:pt x="48" y="151"/>
                </a:cubicBezTo>
                <a:cubicBezTo>
                  <a:pt x="48" y="151"/>
                  <a:pt x="48" y="151"/>
                  <a:pt x="48" y="151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48" y="153"/>
                  <a:pt x="48" y="153"/>
                  <a:pt x="48" y="15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4"/>
                  <a:pt x="47" y="154"/>
                </a:cubicBezTo>
                <a:cubicBezTo>
                  <a:pt x="47" y="154"/>
                  <a:pt x="46" y="154"/>
                  <a:pt x="46" y="154"/>
                </a:cubicBezTo>
                <a:cubicBezTo>
                  <a:pt x="46" y="154"/>
                  <a:pt x="46" y="155"/>
                  <a:pt x="45" y="155"/>
                </a:cubicBezTo>
                <a:cubicBezTo>
                  <a:pt x="45" y="155"/>
                  <a:pt x="45" y="155"/>
                  <a:pt x="45" y="155"/>
                </a:cubicBezTo>
                <a:cubicBezTo>
                  <a:pt x="44" y="156"/>
                  <a:pt x="43" y="156"/>
                  <a:pt x="42" y="156"/>
                </a:cubicBezTo>
                <a:cubicBezTo>
                  <a:pt x="42" y="157"/>
                  <a:pt x="41" y="157"/>
                  <a:pt x="41" y="157"/>
                </a:cubicBezTo>
                <a:cubicBezTo>
                  <a:pt x="40" y="158"/>
                  <a:pt x="40" y="158"/>
                  <a:pt x="39" y="159"/>
                </a:cubicBezTo>
                <a:cubicBezTo>
                  <a:pt x="39" y="159"/>
                  <a:pt x="39" y="160"/>
                  <a:pt x="38" y="161"/>
                </a:cubicBezTo>
                <a:cubicBezTo>
                  <a:pt x="38" y="161"/>
                  <a:pt x="38" y="162"/>
                  <a:pt x="37" y="162"/>
                </a:cubicBezTo>
                <a:cubicBezTo>
                  <a:pt x="37" y="162"/>
                  <a:pt x="37" y="163"/>
                  <a:pt x="36" y="163"/>
                </a:cubicBezTo>
                <a:cubicBezTo>
                  <a:pt x="36" y="163"/>
                  <a:pt x="35" y="164"/>
                  <a:pt x="35" y="164"/>
                </a:cubicBezTo>
                <a:cubicBezTo>
                  <a:pt x="34" y="164"/>
                  <a:pt x="34" y="164"/>
                  <a:pt x="33" y="164"/>
                </a:cubicBezTo>
                <a:cubicBezTo>
                  <a:pt x="33" y="164"/>
                  <a:pt x="33" y="164"/>
                  <a:pt x="33" y="164"/>
                </a:cubicBezTo>
                <a:cubicBezTo>
                  <a:pt x="33" y="164"/>
                  <a:pt x="33" y="164"/>
                  <a:pt x="32" y="164"/>
                </a:cubicBezTo>
                <a:cubicBezTo>
                  <a:pt x="32" y="164"/>
                  <a:pt x="32" y="164"/>
                  <a:pt x="32" y="164"/>
                </a:cubicBezTo>
                <a:cubicBezTo>
                  <a:pt x="32" y="164"/>
                  <a:pt x="32" y="164"/>
                  <a:pt x="32" y="164"/>
                </a:cubicBezTo>
                <a:cubicBezTo>
                  <a:pt x="31" y="164"/>
                  <a:pt x="31" y="164"/>
                  <a:pt x="31" y="164"/>
                </a:cubicBezTo>
                <a:cubicBezTo>
                  <a:pt x="31" y="164"/>
                  <a:pt x="31" y="164"/>
                  <a:pt x="31" y="164"/>
                </a:cubicBezTo>
                <a:cubicBezTo>
                  <a:pt x="30" y="164"/>
                  <a:pt x="30" y="164"/>
                  <a:pt x="30" y="164"/>
                </a:cubicBezTo>
                <a:cubicBezTo>
                  <a:pt x="30" y="164"/>
                  <a:pt x="30" y="164"/>
                  <a:pt x="30" y="164"/>
                </a:cubicBezTo>
                <a:cubicBezTo>
                  <a:pt x="30" y="164"/>
                  <a:pt x="30" y="163"/>
                  <a:pt x="29" y="163"/>
                </a:cubicBezTo>
                <a:cubicBezTo>
                  <a:pt x="29" y="163"/>
                  <a:pt x="29" y="163"/>
                  <a:pt x="29" y="163"/>
                </a:cubicBezTo>
                <a:cubicBezTo>
                  <a:pt x="29" y="163"/>
                  <a:pt x="29" y="163"/>
                  <a:pt x="29" y="162"/>
                </a:cubicBezTo>
                <a:cubicBezTo>
                  <a:pt x="29" y="162"/>
                  <a:pt x="30" y="162"/>
                  <a:pt x="30" y="162"/>
                </a:cubicBezTo>
                <a:cubicBezTo>
                  <a:pt x="30" y="162"/>
                  <a:pt x="30" y="162"/>
                  <a:pt x="30" y="162"/>
                </a:cubicBezTo>
                <a:cubicBezTo>
                  <a:pt x="30" y="162"/>
                  <a:pt x="30" y="162"/>
                  <a:pt x="31" y="162"/>
                </a:cubicBezTo>
                <a:cubicBezTo>
                  <a:pt x="31" y="162"/>
                  <a:pt x="31" y="161"/>
                  <a:pt x="31" y="161"/>
                </a:cubicBezTo>
                <a:cubicBezTo>
                  <a:pt x="31" y="161"/>
                  <a:pt x="31" y="161"/>
                  <a:pt x="31" y="161"/>
                </a:cubicBezTo>
                <a:cubicBezTo>
                  <a:pt x="32" y="161"/>
                  <a:pt x="32" y="161"/>
                  <a:pt x="33" y="161"/>
                </a:cubicBezTo>
                <a:cubicBezTo>
                  <a:pt x="33" y="161"/>
                  <a:pt x="33" y="161"/>
                  <a:pt x="34" y="161"/>
                </a:cubicBezTo>
                <a:cubicBezTo>
                  <a:pt x="34" y="160"/>
                  <a:pt x="35" y="160"/>
                  <a:pt x="35" y="160"/>
                </a:cubicBezTo>
                <a:cubicBezTo>
                  <a:pt x="35" y="160"/>
                  <a:pt x="36" y="160"/>
                  <a:pt x="36" y="160"/>
                </a:cubicBezTo>
                <a:cubicBezTo>
                  <a:pt x="36" y="160"/>
                  <a:pt x="36" y="160"/>
                  <a:pt x="36" y="160"/>
                </a:cubicBezTo>
                <a:cubicBezTo>
                  <a:pt x="36" y="160"/>
                  <a:pt x="37" y="160"/>
                  <a:pt x="37" y="160"/>
                </a:cubicBezTo>
                <a:cubicBezTo>
                  <a:pt x="37" y="160"/>
                  <a:pt x="37" y="160"/>
                  <a:pt x="37" y="160"/>
                </a:cubicBezTo>
                <a:cubicBezTo>
                  <a:pt x="37" y="159"/>
                  <a:pt x="37" y="159"/>
                  <a:pt x="37" y="159"/>
                </a:cubicBezTo>
                <a:cubicBezTo>
                  <a:pt x="37" y="159"/>
                  <a:pt x="37" y="159"/>
                  <a:pt x="37" y="159"/>
                </a:cubicBezTo>
                <a:cubicBezTo>
                  <a:pt x="37" y="159"/>
                  <a:pt x="37" y="159"/>
                  <a:pt x="37" y="159"/>
                </a:cubicBezTo>
                <a:cubicBezTo>
                  <a:pt x="37" y="159"/>
                  <a:pt x="37" y="159"/>
                  <a:pt x="37" y="159"/>
                </a:cubicBezTo>
                <a:cubicBezTo>
                  <a:pt x="37" y="159"/>
                  <a:pt x="37" y="159"/>
                  <a:pt x="37" y="159"/>
                </a:cubicBezTo>
                <a:cubicBezTo>
                  <a:pt x="37" y="158"/>
                  <a:pt x="36" y="158"/>
                  <a:pt x="36" y="158"/>
                </a:cubicBezTo>
                <a:cubicBezTo>
                  <a:pt x="36" y="158"/>
                  <a:pt x="36" y="158"/>
                  <a:pt x="36" y="158"/>
                </a:cubicBezTo>
                <a:cubicBezTo>
                  <a:pt x="36" y="158"/>
                  <a:pt x="36" y="158"/>
                  <a:pt x="36" y="158"/>
                </a:cubicBezTo>
                <a:cubicBezTo>
                  <a:pt x="35" y="158"/>
                  <a:pt x="35" y="159"/>
                  <a:pt x="35" y="159"/>
                </a:cubicBezTo>
                <a:cubicBezTo>
                  <a:pt x="35" y="159"/>
                  <a:pt x="35" y="159"/>
                  <a:pt x="34" y="159"/>
                </a:cubicBezTo>
                <a:cubicBezTo>
                  <a:pt x="34" y="159"/>
                  <a:pt x="34" y="159"/>
                  <a:pt x="33" y="159"/>
                </a:cubicBezTo>
                <a:cubicBezTo>
                  <a:pt x="33" y="159"/>
                  <a:pt x="33" y="159"/>
                  <a:pt x="33" y="159"/>
                </a:cubicBezTo>
                <a:cubicBezTo>
                  <a:pt x="32" y="159"/>
                  <a:pt x="32" y="159"/>
                  <a:pt x="32" y="159"/>
                </a:cubicBezTo>
                <a:cubicBezTo>
                  <a:pt x="31" y="160"/>
                  <a:pt x="31" y="160"/>
                  <a:pt x="31" y="160"/>
                </a:cubicBezTo>
                <a:cubicBezTo>
                  <a:pt x="31" y="160"/>
                  <a:pt x="30" y="160"/>
                  <a:pt x="30" y="160"/>
                </a:cubicBezTo>
                <a:cubicBezTo>
                  <a:pt x="30" y="160"/>
                  <a:pt x="30" y="160"/>
                  <a:pt x="29" y="161"/>
                </a:cubicBezTo>
                <a:cubicBezTo>
                  <a:pt x="29" y="161"/>
                  <a:pt x="29" y="161"/>
                  <a:pt x="29" y="161"/>
                </a:cubicBezTo>
                <a:cubicBezTo>
                  <a:pt x="29" y="161"/>
                  <a:pt x="29" y="162"/>
                  <a:pt x="28" y="162"/>
                </a:cubicBezTo>
                <a:cubicBezTo>
                  <a:pt x="28" y="162"/>
                  <a:pt x="28" y="162"/>
                  <a:pt x="28" y="162"/>
                </a:cubicBezTo>
                <a:cubicBezTo>
                  <a:pt x="28" y="163"/>
                  <a:pt x="28" y="163"/>
                  <a:pt x="27" y="163"/>
                </a:cubicBezTo>
                <a:cubicBezTo>
                  <a:pt x="27" y="163"/>
                  <a:pt x="27" y="163"/>
                  <a:pt x="27" y="163"/>
                </a:cubicBezTo>
                <a:cubicBezTo>
                  <a:pt x="27" y="164"/>
                  <a:pt x="27" y="164"/>
                  <a:pt x="27" y="164"/>
                </a:cubicBezTo>
                <a:cubicBezTo>
                  <a:pt x="27" y="164"/>
                  <a:pt x="26" y="164"/>
                  <a:pt x="26" y="164"/>
                </a:cubicBezTo>
                <a:cubicBezTo>
                  <a:pt x="26" y="165"/>
                  <a:pt x="26" y="165"/>
                  <a:pt x="26" y="165"/>
                </a:cubicBezTo>
                <a:cubicBezTo>
                  <a:pt x="26" y="165"/>
                  <a:pt x="26" y="165"/>
                  <a:pt x="26" y="165"/>
                </a:cubicBezTo>
                <a:cubicBezTo>
                  <a:pt x="26" y="165"/>
                  <a:pt x="26" y="165"/>
                  <a:pt x="26" y="165"/>
                </a:cubicBezTo>
                <a:cubicBezTo>
                  <a:pt x="26" y="165"/>
                  <a:pt x="25" y="165"/>
                  <a:pt x="25" y="165"/>
                </a:cubicBezTo>
                <a:cubicBezTo>
                  <a:pt x="25" y="165"/>
                  <a:pt x="25" y="165"/>
                  <a:pt x="25" y="165"/>
                </a:cubicBezTo>
                <a:cubicBezTo>
                  <a:pt x="25" y="165"/>
                  <a:pt x="25" y="165"/>
                  <a:pt x="25" y="165"/>
                </a:cubicBezTo>
                <a:cubicBezTo>
                  <a:pt x="25" y="165"/>
                  <a:pt x="24" y="165"/>
                  <a:pt x="24" y="165"/>
                </a:cubicBezTo>
                <a:cubicBezTo>
                  <a:pt x="24" y="165"/>
                  <a:pt x="24" y="165"/>
                  <a:pt x="24" y="165"/>
                </a:cubicBezTo>
                <a:cubicBezTo>
                  <a:pt x="23" y="165"/>
                  <a:pt x="23" y="165"/>
                  <a:pt x="23" y="165"/>
                </a:cubicBezTo>
                <a:cubicBezTo>
                  <a:pt x="23" y="165"/>
                  <a:pt x="23" y="165"/>
                  <a:pt x="23" y="166"/>
                </a:cubicBezTo>
                <a:cubicBezTo>
                  <a:pt x="23" y="166"/>
                  <a:pt x="23" y="165"/>
                  <a:pt x="23" y="165"/>
                </a:cubicBezTo>
                <a:cubicBezTo>
                  <a:pt x="23" y="165"/>
                  <a:pt x="23" y="165"/>
                  <a:pt x="23" y="165"/>
                </a:cubicBezTo>
                <a:cubicBezTo>
                  <a:pt x="23" y="165"/>
                  <a:pt x="22" y="165"/>
                  <a:pt x="22" y="165"/>
                </a:cubicBezTo>
                <a:cubicBezTo>
                  <a:pt x="22" y="165"/>
                  <a:pt x="22" y="165"/>
                  <a:pt x="22" y="165"/>
                </a:cubicBezTo>
                <a:cubicBezTo>
                  <a:pt x="22" y="165"/>
                  <a:pt x="22" y="165"/>
                  <a:pt x="21" y="165"/>
                </a:cubicBezTo>
                <a:cubicBezTo>
                  <a:pt x="21" y="165"/>
                  <a:pt x="21" y="165"/>
                  <a:pt x="21" y="165"/>
                </a:cubicBezTo>
                <a:cubicBezTo>
                  <a:pt x="20" y="165"/>
                  <a:pt x="20" y="165"/>
                  <a:pt x="20" y="165"/>
                </a:cubicBezTo>
                <a:cubicBezTo>
                  <a:pt x="20" y="165"/>
                  <a:pt x="19" y="165"/>
                  <a:pt x="19" y="165"/>
                </a:cubicBezTo>
                <a:cubicBezTo>
                  <a:pt x="19" y="165"/>
                  <a:pt x="19" y="164"/>
                  <a:pt x="19" y="164"/>
                </a:cubicBezTo>
                <a:cubicBezTo>
                  <a:pt x="19" y="164"/>
                  <a:pt x="19" y="164"/>
                  <a:pt x="19" y="164"/>
                </a:cubicBezTo>
                <a:cubicBezTo>
                  <a:pt x="19" y="164"/>
                  <a:pt x="19" y="164"/>
                  <a:pt x="19" y="163"/>
                </a:cubicBezTo>
                <a:cubicBezTo>
                  <a:pt x="19" y="163"/>
                  <a:pt x="19" y="163"/>
                  <a:pt x="19" y="163"/>
                </a:cubicBezTo>
                <a:cubicBezTo>
                  <a:pt x="19" y="163"/>
                  <a:pt x="19" y="163"/>
                  <a:pt x="19" y="163"/>
                </a:cubicBezTo>
                <a:cubicBezTo>
                  <a:pt x="19" y="163"/>
                  <a:pt x="19" y="163"/>
                  <a:pt x="19" y="163"/>
                </a:cubicBezTo>
                <a:cubicBezTo>
                  <a:pt x="19" y="162"/>
                  <a:pt x="19" y="162"/>
                  <a:pt x="19" y="162"/>
                </a:cubicBezTo>
                <a:cubicBezTo>
                  <a:pt x="19" y="162"/>
                  <a:pt x="19" y="162"/>
                  <a:pt x="19" y="162"/>
                </a:cubicBezTo>
                <a:cubicBezTo>
                  <a:pt x="18" y="162"/>
                  <a:pt x="18" y="162"/>
                  <a:pt x="17" y="162"/>
                </a:cubicBezTo>
                <a:cubicBezTo>
                  <a:pt x="17" y="161"/>
                  <a:pt x="17" y="161"/>
                  <a:pt x="16" y="161"/>
                </a:cubicBezTo>
                <a:cubicBezTo>
                  <a:pt x="16" y="161"/>
                  <a:pt x="15" y="161"/>
                  <a:pt x="15" y="160"/>
                </a:cubicBezTo>
                <a:cubicBezTo>
                  <a:pt x="14" y="160"/>
                  <a:pt x="14" y="160"/>
                  <a:pt x="13" y="160"/>
                </a:cubicBezTo>
                <a:cubicBezTo>
                  <a:pt x="13" y="160"/>
                  <a:pt x="13" y="160"/>
                  <a:pt x="13" y="160"/>
                </a:cubicBezTo>
                <a:cubicBezTo>
                  <a:pt x="13" y="160"/>
                  <a:pt x="12" y="160"/>
                  <a:pt x="12" y="160"/>
                </a:cubicBezTo>
                <a:cubicBezTo>
                  <a:pt x="12" y="160"/>
                  <a:pt x="12" y="160"/>
                  <a:pt x="12" y="160"/>
                </a:cubicBezTo>
                <a:cubicBezTo>
                  <a:pt x="12" y="160"/>
                  <a:pt x="11" y="160"/>
                  <a:pt x="11" y="160"/>
                </a:cubicBezTo>
                <a:cubicBezTo>
                  <a:pt x="11" y="160"/>
                  <a:pt x="10" y="160"/>
                  <a:pt x="10" y="160"/>
                </a:cubicBezTo>
                <a:cubicBezTo>
                  <a:pt x="9" y="160"/>
                  <a:pt x="9" y="160"/>
                  <a:pt x="9" y="159"/>
                </a:cubicBezTo>
                <a:cubicBezTo>
                  <a:pt x="9" y="159"/>
                  <a:pt x="8" y="159"/>
                  <a:pt x="8" y="159"/>
                </a:cubicBezTo>
                <a:cubicBezTo>
                  <a:pt x="8" y="159"/>
                  <a:pt x="8" y="159"/>
                  <a:pt x="8" y="159"/>
                </a:cubicBezTo>
                <a:cubicBezTo>
                  <a:pt x="7" y="159"/>
                  <a:pt x="7" y="158"/>
                  <a:pt x="7" y="158"/>
                </a:cubicBezTo>
                <a:cubicBezTo>
                  <a:pt x="7" y="158"/>
                  <a:pt x="7" y="158"/>
                  <a:pt x="7" y="157"/>
                </a:cubicBezTo>
                <a:cubicBezTo>
                  <a:pt x="7" y="157"/>
                  <a:pt x="7" y="157"/>
                  <a:pt x="7" y="157"/>
                </a:cubicBezTo>
                <a:cubicBezTo>
                  <a:pt x="7" y="157"/>
                  <a:pt x="8" y="156"/>
                  <a:pt x="8" y="156"/>
                </a:cubicBezTo>
                <a:cubicBezTo>
                  <a:pt x="8" y="156"/>
                  <a:pt x="8" y="156"/>
                  <a:pt x="8" y="156"/>
                </a:cubicBezTo>
                <a:cubicBezTo>
                  <a:pt x="8" y="156"/>
                  <a:pt x="8" y="156"/>
                  <a:pt x="8" y="155"/>
                </a:cubicBezTo>
                <a:cubicBezTo>
                  <a:pt x="8" y="155"/>
                  <a:pt x="8" y="155"/>
                  <a:pt x="8" y="155"/>
                </a:cubicBezTo>
                <a:cubicBezTo>
                  <a:pt x="8" y="155"/>
                  <a:pt x="8" y="155"/>
                  <a:pt x="8" y="155"/>
                </a:cubicBezTo>
                <a:cubicBezTo>
                  <a:pt x="8" y="155"/>
                  <a:pt x="7" y="155"/>
                  <a:pt x="7" y="154"/>
                </a:cubicBezTo>
                <a:cubicBezTo>
                  <a:pt x="7" y="154"/>
                  <a:pt x="7" y="154"/>
                  <a:pt x="6" y="154"/>
                </a:cubicBezTo>
                <a:cubicBezTo>
                  <a:pt x="6" y="154"/>
                  <a:pt x="6" y="154"/>
                  <a:pt x="6" y="154"/>
                </a:cubicBezTo>
                <a:cubicBezTo>
                  <a:pt x="6" y="154"/>
                  <a:pt x="6" y="154"/>
                  <a:pt x="5" y="154"/>
                </a:cubicBezTo>
                <a:cubicBezTo>
                  <a:pt x="5" y="154"/>
                  <a:pt x="5" y="154"/>
                  <a:pt x="5" y="154"/>
                </a:cubicBezTo>
                <a:cubicBezTo>
                  <a:pt x="5" y="154"/>
                  <a:pt x="5" y="154"/>
                  <a:pt x="5" y="154"/>
                </a:cubicBezTo>
                <a:cubicBezTo>
                  <a:pt x="5" y="154"/>
                  <a:pt x="5" y="154"/>
                  <a:pt x="5" y="154"/>
                </a:cubicBezTo>
                <a:cubicBezTo>
                  <a:pt x="5" y="154"/>
                  <a:pt x="4" y="154"/>
                  <a:pt x="4" y="154"/>
                </a:cubicBezTo>
                <a:cubicBezTo>
                  <a:pt x="4" y="154"/>
                  <a:pt x="4" y="153"/>
                  <a:pt x="4" y="153"/>
                </a:cubicBezTo>
                <a:cubicBezTo>
                  <a:pt x="4" y="153"/>
                  <a:pt x="4" y="153"/>
                  <a:pt x="4" y="153"/>
                </a:cubicBezTo>
                <a:cubicBezTo>
                  <a:pt x="4" y="153"/>
                  <a:pt x="4" y="153"/>
                  <a:pt x="4" y="153"/>
                </a:cubicBezTo>
                <a:cubicBezTo>
                  <a:pt x="4" y="153"/>
                  <a:pt x="4" y="153"/>
                  <a:pt x="4" y="153"/>
                </a:cubicBezTo>
                <a:cubicBezTo>
                  <a:pt x="4" y="153"/>
                  <a:pt x="4" y="153"/>
                  <a:pt x="4" y="152"/>
                </a:cubicBezTo>
                <a:cubicBezTo>
                  <a:pt x="4" y="152"/>
                  <a:pt x="4" y="152"/>
                  <a:pt x="4" y="152"/>
                </a:cubicBezTo>
                <a:cubicBezTo>
                  <a:pt x="4" y="152"/>
                  <a:pt x="4" y="152"/>
                  <a:pt x="4" y="152"/>
                </a:cubicBezTo>
                <a:cubicBezTo>
                  <a:pt x="4" y="152"/>
                  <a:pt x="4" y="152"/>
                  <a:pt x="4" y="152"/>
                </a:cubicBezTo>
                <a:cubicBezTo>
                  <a:pt x="3" y="152"/>
                  <a:pt x="3" y="152"/>
                  <a:pt x="3" y="152"/>
                </a:cubicBezTo>
                <a:cubicBezTo>
                  <a:pt x="2" y="152"/>
                  <a:pt x="2" y="152"/>
                  <a:pt x="2" y="152"/>
                </a:cubicBezTo>
                <a:cubicBezTo>
                  <a:pt x="2" y="152"/>
                  <a:pt x="1" y="152"/>
                  <a:pt x="1" y="152"/>
                </a:cubicBezTo>
                <a:cubicBezTo>
                  <a:pt x="1" y="152"/>
                  <a:pt x="1" y="152"/>
                  <a:pt x="0" y="152"/>
                </a:cubicBezTo>
                <a:cubicBezTo>
                  <a:pt x="0" y="152"/>
                  <a:pt x="0" y="152"/>
                  <a:pt x="1" y="151"/>
                </a:cubicBezTo>
                <a:cubicBezTo>
                  <a:pt x="1" y="151"/>
                  <a:pt x="1" y="151"/>
                  <a:pt x="1" y="151"/>
                </a:cubicBezTo>
                <a:cubicBezTo>
                  <a:pt x="1" y="151"/>
                  <a:pt x="1" y="151"/>
                  <a:pt x="1" y="151"/>
                </a:cubicBezTo>
                <a:cubicBezTo>
                  <a:pt x="1" y="151"/>
                  <a:pt x="1" y="151"/>
                  <a:pt x="2" y="151"/>
                </a:cubicBezTo>
                <a:cubicBezTo>
                  <a:pt x="2" y="151"/>
                  <a:pt x="2" y="151"/>
                  <a:pt x="2" y="150"/>
                </a:cubicBezTo>
                <a:cubicBezTo>
                  <a:pt x="3" y="150"/>
                  <a:pt x="3" y="150"/>
                  <a:pt x="3" y="150"/>
                </a:cubicBezTo>
                <a:cubicBezTo>
                  <a:pt x="3" y="150"/>
                  <a:pt x="4" y="150"/>
                  <a:pt x="4" y="149"/>
                </a:cubicBezTo>
                <a:cubicBezTo>
                  <a:pt x="4" y="149"/>
                  <a:pt x="4" y="149"/>
                  <a:pt x="4" y="148"/>
                </a:cubicBezTo>
                <a:cubicBezTo>
                  <a:pt x="4" y="148"/>
                  <a:pt x="4" y="148"/>
                  <a:pt x="4" y="148"/>
                </a:cubicBezTo>
                <a:cubicBezTo>
                  <a:pt x="4" y="148"/>
                  <a:pt x="5" y="148"/>
                  <a:pt x="5" y="148"/>
                </a:cubicBezTo>
                <a:cubicBezTo>
                  <a:pt x="5" y="148"/>
                  <a:pt x="5" y="147"/>
                  <a:pt x="5" y="147"/>
                </a:cubicBezTo>
                <a:cubicBezTo>
                  <a:pt x="5" y="147"/>
                  <a:pt x="5" y="147"/>
                  <a:pt x="5" y="147"/>
                </a:cubicBezTo>
                <a:cubicBezTo>
                  <a:pt x="5" y="147"/>
                  <a:pt x="5" y="147"/>
                  <a:pt x="6" y="147"/>
                </a:cubicBezTo>
                <a:cubicBezTo>
                  <a:pt x="6" y="147"/>
                  <a:pt x="6" y="146"/>
                  <a:pt x="6" y="146"/>
                </a:cubicBezTo>
                <a:cubicBezTo>
                  <a:pt x="6" y="146"/>
                  <a:pt x="6" y="146"/>
                  <a:pt x="6" y="146"/>
                </a:cubicBezTo>
                <a:cubicBezTo>
                  <a:pt x="6" y="146"/>
                  <a:pt x="6" y="146"/>
                  <a:pt x="6" y="146"/>
                </a:cubicBezTo>
                <a:cubicBezTo>
                  <a:pt x="6" y="146"/>
                  <a:pt x="6" y="145"/>
                  <a:pt x="6" y="145"/>
                </a:cubicBezTo>
                <a:cubicBezTo>
                  <a:pt x="6" y="145"/>
                  <a:pt x="5" y="145"/>
                  <a:pt x="5" y="144"/>
                </a:cubicBezTo>
                <a:cubicBezTo>
                  <a:pt x="5" y="144"/>
                  <a:pt x="5" y="144"/>
                  <a:pt x="5" y="144"/>
                </a:cubicBezTo>
                <a:cubicBezTo>
                  <a:pt x="5" y="143"/>
                  <a:pt x="5" y="143"/>
                  <a:pt x="5" y="143"/>
                </a:cubicBezTo>
                <a:cubicBezTo>
                  <a:pt x="5" y="143"/>
                  <a:pt x="5" y="143"/>
                  <a:pt x="5" y="143"/>
                </a:cubicBezTo>
                <a:cubicBezTo>
                  <a:pt x="5" y="142"/>
                  <a:pt x="4" y="142"/>
                  <a:pt x="4" y="142"/>
                </a:cubicBezTo>
                <a:cubicBezTo>
                  <a:pt x="4" y="142"/>
                  <a:pt x="4" y="142"/>
                  <a:pt x="4" y="142"/>
                </a:cubicBezTo>
                <a:cubicBezTo>
                  <a:pt x="4" y="141"/>
                  <a:pt x="4" y="141"/>
                  <a:pt x="4" y="141"/>
                </a:cubicBezTo>
                <a:cubicBezTo>
                  <a:pt x="4" y="141"/>
                  <a:pt x="4" y="141"/>
                  <a:pt x="4" y="141"/>
                </a:cubicBezTo>
                <a:cubicBezTo>
                  <a:pt x="4" y="141"/>
                  <a:pt x="4" y="141"/>
                  <a:pt x="4" y="140"/>
                </a:cubicBezTo>
                <a:cubicBezTo>
                  <a:pt x="4" y="140"/>
                  <a:pt x="4" y="140"/>
                  <a:pt x="4" y="140"/>
                </a:cubicBezTo>
                <a:cubicBezTo>
                  <a:pt x="4" y="140"/>
                  <a:pt x="4" y="140"/>
                  <a:pt x="4" y="140"/>
                </a:cubicBezTo>
                <a:cubicBezTo>
                  <a:pt x="4" y="139"/>
                  <a:pt x="4" y="139"/>
                  <a:pt x="4" y="139"/>
                </a:cubicBezTo>
                <a:cubicBezTo>
                  <a:pt x="4" y="139"/>
                  <a:pt x="4" y="139"/>
                  <a:pt x="4" y="139"/>
                </a:cubicBezTo>
                <a:cubicBezTo>
                  <a:pt x="4" y="139"/>
                  <a:pt x="4" y="139"/>
                  <a:pt x="4" y="138"/>
                </a:cubicBezTo>
                <a:cubicBezTo>
                  <a:pt x="5" y="138"/>
                  <a:pt x="5" y="138"/>
                  <a:pt x="5" y="138"/>
                </a:cubicBezTo>
                <a:cubicBezTo>
                  <a:pt x="5" y="138"/>
                  <a:pt x="6" y="137"/>
                  <a:pt x="6" y="137"/>
                </a:cubicBezTo>
                <a:cubicBezTo>
                  <a:pt x="6" y="136"/>
                  <a:pt x="6" y="136"/>
                  <a:pt x="6" y="135"/>
                </a:cubicBezTo>
                <a:cubicBezTo>
                  <a:pt x="6" y="135"/>
                  <a:pt x="6" y="135"/>
                  <a:pt x="6" y="134"/>
                </a:cubicBezTo>
                <a:cubicBezTo>
                  <a:pt x="5" y="134"/>
                  <a:pt x="5" y="133"/>
                  <a:pt x="5" y="133"/>
                </a:cubicBezTo>
                <a:cubicBezTo>
                  <a:pt x="5" y="133"/>
                  <a:pt x="5" y="133"/>
                  <a:pt x="4" y="133"/>
                </a:cubicBezTo>
                <a:cubicBezTo>
                  <a:pt x="4" y="132"/>
                  <a:pt x="4" y="132"/>
                  <a:pt x="4" y="132"/>
                </a:cubicBezTo>
                <a:cubicBezTo>
                  <a:pt x="4" y="132"/>
                  <a:pt x="4" y="132"/>
                  <a:pt x="4" y="132"/>
                </a:cubicBezTo>
                <a:cubicBezTo>
                  <a:pt x="4" y="132"/>
                  <a:pt x="4" y="132"/>
                  <a:pt x="4" y="132"/>
                </a:cubicBezTo>
                <a:cubicBezTo>
                  <a:pt x="4" y="132"/>
                  <a:pt x="4" y="132"/>
                  <a:pt x="5" y="132"/>
                </a:cubicBezTo>
                <a:cubicBezTo>
                  <a:pt x="5" y="132"/>
                  <a:pt x="5" y="131"/>
                  <a:pt x="5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5" y="131"/>
                  <a:pt x="4" y="131"/>
                  <a:pt x="4" y="131"/>
                </a:cubicBezTo>
                <a:cubicBezTo>
                  <a:pt x="4" y="131"/>
                  <a:pt x="4" y="131"/>
                  <a:pt x="4" y="131"/>
                </a:cubicBezTo>
                <a:cubicBezTo>
                  <a:pt x="4" y="131"/>
                  <a:pt x="3" y="131"/>
                  <a:pt x="3" y="131"/>
                </a:cubicBezTo>
                <a:cubicBezTo>
                  <a:pt x="3" y="130"/>
                  <a:pt x="3" y="130"/>
                  <a:pt x="3" y="130"/>
                </a:cubicBezTo>
                <a:cubicBezTo>
                  <a:pt x="3" y="130"/>
                  <a:pt x="3" y="130"/>
                  <a:pt x="3" y="130"/>
                </a:cubicBezTo>
                <a:cubicBezTo>
                  <a:pt x="3" y="130"/>
                  <a:pt x="3" y="130"/>
                  <a:pt x="3" y="130"/>
                </a:cubicBezTo>
                <a:cubicBezTo>
                  <a:pt x="2" y="130"/>
                  <a:pt x="2" y="130"/>
                  <a:pt x="2" y="130"/>
                </a:cubicBezTo>
                <a:cubicBezTo>
                  <a:pt x="2" y="130"/>
                  <a:pt x="2" y="130"/>
                  <a:pt x="2" y="130"/>
                </a:cubicBezTo>
                <a:cubicBezTo>
                  <a:pt x="2" y="130"/>
                  <a:pt x="2" y="130"/>
                  <a:pt x="2" y="130"/>
                </a:cubicBezTo>
                <a:cubicBezTo>
                  <a:pt x="2" y="130"/>
                  <a:pt x="2" y="129"/>
                  <a:pt x="2" y="129"/>
                </a:cubicBezTo>
                <a:cubicBezTo>
                  <a:pt x="1" y="129"/>
                  <a:pt x="1" y="129"/>
                  <a:pt x="1" y="129"/>
                </a:cubicBezTo>
                <a:cubicBezTo>
                  <a:pt x="1" y="129"/>
                  <a:pt x="1" y="129"/>
                  <a:pt x="1" y="129"/>
                </a:cubicBezTo>
                <a:cubicBezTo>
                  <a:pt x="1" y="129"/>
                  <a:pt x="1" y="128"/>
                  <a:pt x="1" y="128"/>
                </a:cubicBezTo>
                <a:cubicBezTo>
                  <a:pt x="1" y="128"/>
                  <a:pt x="1" y="128"/>
                  <a:pt x="1" y="128"/>
                </a:cubicBezTo>
                <a:cubicBezTo>
                  <a:pt x="1" y="127"/>
                  <a:pt x="1" y="127"/>
                  <a:pt x="1" y="127"/>
                </a:cubicBezTo>
                <a:cubicBezTo>
                  <a:pt x="1" y="127"/>
                  <a:pt x="0" y="127"/>
                  <a:pt x="0" y="127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26"/>
                  <a:pt x="0" y="126"/>
                  <a:pt x="0" y="125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25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1" y="124"/>
                  <a:pt x="1" y="124"/>
                  <a:pt x="1" y="124"/>
                </a:cubicBezTo>
                <a:cubicBezTo>
                  <a:pt x="1" y="124"/>
                  <a:pt x="1" y="124"/>
                  <a:pt x="2" y="124"/>
                </a:cubicBezTo>
                <a:cubicBezTo>
                  <a:pt x="2" y="124"/>
                  <a:pt x="2" y="124"/>
                  <a:pt x="2" y="124"/>
                </a:cubicBezTo>
                <a:cubicBezTo>
                  <a:pt x="2" y="123"/>
                  <a:pt x="2" y="123"/>
                  <a:pt x="3" y="123"/>
                </a:cubicBezTo>
                <a:cubicBezTo>
                  <a:pt x="3" y="123"/>
                  <a:pt x="3" y="123"/>
                  <a:pt x="3" y="123"/>
                </a:cubicBezTo>
                <a:cubicBezTo>
                  <a:pt x="3" y="123"/>
                  <a:pt x="3" y="123"/>
                  <a:pt x="3" y="123"/>
                </a:cubicBezTo>
                <a:cubicBezTo>
                  <a:pt x="3" y="122"/>
                  <a:pt x="3" y="122"/>
                  <a:pt x="3" y="122"/>
                </a:cubicBezTo>
                <a:cubicBezTo>
                  <a:pt x="3" y="122"/>
                  <a:pt x="3" y="122"/>
                  <a:pt x="4" y="122"/>
                </a:cubicBezTo>
                <a:cubicBezTo>
                  <a:pt x="4" y="122"/>
                  <a:pt x="4" y="122"/>
                  <a:pt x="4" y="122"/>
                </a:cubicBezTo>
                <a:cubicBezTo>
                  <a:pt x="5" y="122"/>
                  <a:pt x="5" y="122"/>
                  <a:pt x="5" y="122"/>
                </a:cubicBezTo>
                <a:cubicBezTo>
                  <a:pt x="5" y="122"/>
                  <a:pt x="5" y="121"/>
                  <a:pt x="5" y="121"/>
                </a:cubicBezTo>
                <a:cubicBezTo>
                  <a:pt x="5" y="121"/>
                  <a:pt x="6" y="121"/>
                  <a:pt x="6" y="121"/>
                </a:cubicBezTo>
                <a:cubicBezTo>
                  <a:pt x="6" y="121"/>
                  <a:pt x="6" y="121"/>
                  <a:pt x="6" y="120"/>
                </a:cubicBezTo>
                <a:cubicBezTo>
                  <a:pt x="6" y="120"/>
                  <a:pt x="6" y="120"/>
                  <a:pt x="6" y="120"/>
                </a:cubicBezTo>
                <a:cubicBezTo>
                  <a:pt x="6" y="120"/>
                  <a:pt x="6" y="120"/>
                  <a:pt x="6" y="120"/>
                </a:cubicBezTo>
                <a:cubicBezTo>
                  <a:pt x="6" y="120"/>
                  <a:pt x="6" y="120"/>
                  <a:pt x="6" y="120"/>
                </a:cubicBezTo>
                <a:cubicBezTo>
                  <a:pt x="6" y="120"/>
                  <a:pt x="6" y="120"/>
                  <a:pt x="6" y="119"/>
                </a:cubicBezTo>
                <a:cubicBezTo>
                  <a:pt x="6" y="119"/>
                  <a:pt x="6" y="119"/>
                  <a:pt x="6" y="119"/>
                </a:cubicBezTo>
                <a:cubicBezTo>
                  <a:pt x="6" y="119"/>
                  <a:pt x="6" y="118"/>
                  <a:pt x="6" y="118"/>
                </a:cubicBezTo>
                <a:cubicBezTo>
                  <a:pt x="6" y="118"/>
                  <a:pt x="6" y="118"/>
                  <a:pt x="6" y="118"/>
                </a:cubicBezTo>
                <a:cubicBezTo>
                  <a:pt x="6" y="118"/>
                  <a:pt x="6" y="117"/>
                  <a:pt x="6" y="117"/>
                </a:cubicBezTo>
                <a:cubicBezTo>
                  <a:pt x="6" y="117"/>
                  <a:pt x="6" y="117"/>
                  <a:pt x="7" y="117"/>
                </a:cubicBezTo>
                <a:cubicBezTo>
                  <a:pt x="7" y="117"/>
                  <a:pt x="7" y="117"/>
                  <a:pt x="7" y="117"/>
                </a:cubicBezTo>
                <a:cubicBezTo>
                  <a:pt x="7" y="117"/>
                  <a:pt x="7" y="117"/>
                  <a:pt x="7" y="117"/>
                </a:cubicBezTo>
                <a:cubicBezTo>
                  <a:pt x="7" y="117"/>
                  <a:pt x="7" y="117"/>
                  <a:pt x="8" y="117"/>
                </a:cubicBezTo>
                <a:cubicBezTo>
                  <a:pt x="8" y="117"/>
                  <a:pt x="8" y="117"/>
                  <a:pt x="8" y="117"/>
                </a:cubicBezTo>
                <a:cubicBezTo>
                  <a:pt x="8" y="117"/>
                  <a:pt x="9" y="117"/>
                  <a:pt x="9" y="117"/>
                </a:cubicBezTo>
                <a:cubicBezTo>
                  <a:pt x="9" y="117"/>
                  <a:pt x="9" y="117"/>
                  <a:pt x="9" y="117"/>
                </a:cubicBezTo>
                <a:cubicBezTo>
                  <a:pt x="9" y="116"/>
                  <a:pt x="9" y="116"/>
                  <a:pt x="9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10" y="116"/>
                  <a:pt x="10" y="115"/>
                  <a:pt x="10" y="115"/>
                </a:cubicBezTo>
                <a:cubicBezTo>
                  <a:pt x="10" y="115"/>
                  <a:pt x="10" y="115"/>
                  <a:pt x="10" y="115"/>
                </a:cubicBezTo>
                <a:cubicBezTo>
                  <a:pt x="10" y="115"/>
                  <a:pt x="10" y="115"/>
                  <a:pt x="10" y="115"/>
                </a:cubicBezTo>
                <a:cubicBezTo>
                  <a:pt x="10" y="115"/>
                  <a:pt x="10" y="115"/>
                  <a:pt x="10" y="114"/>
                </a:cubicBezTo>
                <a:cubicBezTo>
                  <a:pt x="10" y="114"/>
                  <a:pt x="10" y="114"/>
                  <a:pt x="10" y="114"/>
                </a:cubicBezTo>
                <a:cubicBezTo>
                  <a:pt x="10" y="114"/>
                  <a:pt x="10" y="114"/>
                  <a:pt x="10" y="114"/>
                </a:cubicBezTo>
                <a:cubicBezTo>
                  <a:pt x="10" y="114"/>
                  <a:pt x="10" y="114"/>
                  <a:pt x="10" y="114"/>
                </a:cubicBezTo>
                <a:cubicBezTo>
                  <a:pt x="10" y="114"/>
                  <a:pt x="10" y="114"/>
                  <a:pt x="10" y="114"/>
                </a:cubicBezTo>
                <a:cubicBezTo>
                  <a:pt x="10" y="114"/>
                  <a:pt x="10" y="114"/>
                  <a:pt x="10" y="114"/>
                </a:cubicBezTo>
                <a:cubicBezTo>
                  <a:pt x="10" y="114"/>
                  <a:pt x="10" y="114"/>
                  <a:pt x="10" y="114"/>
                </a:cubicBezTo>
                <a:cubicBezTo>
                  <a:pt x="10" y="113"/>
                  <a:pt x="10" y="113"/>
                  <a:pt x="10" y="113"/>
                </a:cubicBezTo>
                <a:cubicBezTo>
                  <a:pt x="10" y="113"/>
                  <a:pt x="10" y="113"/>
                  <a:pt x="10" y="113"/>
                </a:cubicBezTo>
                <a:cubicBezTo>
                  <a:pt x="10" y="113"/>
                  <a:pt x="10" y="113"/>
                  <a:pt x="10" y="113"/>
                </a:cubicBezTo>
                <a:cubicBezTo>
                  <a:pt x="10" y="113"/>
                  <a:pt x="10" y="112"/>
                  <a:pt x="11" y="112"/>
                </a:cubicBezTo>
                <a:cubicBezTo>
                  <a:pt x="10" y="112"/>
                  <a:pt x="10" y="112"/>
                  <a:pt x="10" y="112"/>
                </a:cubicBezTo>
                <a:cubicBezTo>
                  <a:pt x="10" y="112"/>
                  <a:pt x="9" y="112"/>
                  <a:pt x="9" y="111"/>
                </a:cubicBezTo>
                <a:cubicBezTo>
                  <a:pt x="9" y="111"/>
                  <a:pt x="9" y="111"/>
                  <a:pt x="9" y="111"/>
                </a:cubicBezTo>
                <a:cubicBezTo>
                  <a:pt x="9" y="111"/>
                  <a:pt x="9" y="111"/>
                  <a:pt x="9" y="110"/>
                </a:cubicBezTo>
                <a:cubicBezTo>
                  <a:pt x="9" y="110"/>
                  <a:pt x="9" y="110"/>
                  <a:pt x="9" y="110"/>
                </a:cubicBezTo>
                <a:cubicBezTo>
                  <a:pt x="9" y="110"/>
                  <a:pt x="9" y="110"/>
                  <a:pt x="9" y="109"/>
                </a:cubicBezTo>
                <a:cubicBezTo>
                  <a:pt x="9" y="109"/>
                  <a:pt x="9" y="109"/>
                  <a:pt x="9" y="109"/>
                </a:cubicBezTo>
                <a:cubicBezTo>
                  <a:pt x="8" y="109"/>
                  <a:pt x="8" y="109"/>
                  <a:pt x="8" y="109"/>
                </a:cubicBezTo>
                <a:cubicBezTo>
                  <a:pt x="8" y="109"/>
                  <a:pt x="8" y="109"/>
                  <a:pt x="8" y="108"/>
                </a:cubicBezTo>
                <a:cubicBezTo>
                  <a:pt x="8" y="108"/>
                  <a:pt x="8" y="108"/>
                  <a:pt x="8" y="108"/>
                </a:cubicBezTo>
                <a:cubicBezTo>
                  <a:pt x="8" y="108"/>
                  <a:pt x="8" y="108"/>
                  <a:pt x="8" y="108"/>
                </a:cubicBezTo>
                <a:cubicBezTo>
                  <a:pt x="8" y="108"/>
                  <a:pt x="8" y="108"/>
                  <a:pt x="8" y="108"/>
                </a:cubicBezTo>
                <a:cubicBezTo>
                  <a:pt x="8" y="108"/>
                  <a:pt x="9" y="108"/>
                  <a:pt x="9" y="108"/>
                </a:cubicBezTo>
                <a:cubicBezTo>
                  <a:pt x="9" y="108"/>
                  <a:pt x="9" y="108"/>
                  <a:pt x="9" y="108"/>
                </a:cubicBezTo>
                <a:cubicBezTo>
                  <a:pt x="9" y="108"/>
                  <a:pt x="9" y="108"/>
                  <a:pt x="9" y="108"/>
                </a:cubicBezTo>
                <a:cubicBezTo>
                  <a:pt x="9" y="108"/>
                  <a:pt x="9" y="108"/>
                  <a:pt x="9" y="108"/>
                </a:cubicBezTo>
                <a:cubicBezTo>
                  <a:pt x="9" y="107"/>
                  <a:pt x="9" y="107"/>
                  <a:pt x="9" y="106"/>
                </a:cubicBezTo>
                <a:cubicBezTo>
                  <a:pt x="8" y="106"/>
                  <a:pt x="8" y="106"/>
                  <a:pt x="8" y="105"/>
                </a:cubicBezTo>
                <a:cubicBezTo>
                  <a:pt x="7" y="105"/>
                  <a:pt x="7" y="105"/>
                  <a:pt x="7" y="105"/>
                </a:cubicBezTo>
                <a:cubicBezTo>
                  <a:pt x="6" y="105"/>
                  <a:pt x="6" y="104"/>
                  <a:pt x="5" y="104"/>
                </a:cubicBezTo>
                <a:cubicBezTo>
                  <a:pt x="6" y="104"/>
                  <a:pt x="6" y="103"/>
                  <a:pt x="7" y="103"/>
                </a:cubicBezTo>
                <a:cubicBezTo>
                  <a:pt x="7" y="102"/>
                  <a:pt x="7" y="102"/>
                  <a:pt x="7" y="101"/>
                </a:cubicBezTo>
                <a:cubicBezTo>
                  <a:pt x="7" y="101"/>
                  <a:pt x="7" y="100"/>
                  <a:pt x="7" y="100"/>
                </a:cubicBezTo>
                <a:cubicBezTo>
                  <a:pt x="7" y="99"/>
                  <a:pt x="7" y="99"/>
                  <a:pt x="6" y="98"/>
                </a:cubicBezTo>
                <a:cubicBezTo>
                  <a:pt x="7" y="98"/>
                  <a:pt x="8" y="98"/>
                  <a:pt x="8" y="98"/>
                </a:cubicBezTo>
                <a:cubicBezTo>
                  <a:pt x="9" y="98"/>
                  <a:pt x="9" y="98"/>
                  <a:pt x="9" y="98"/>
                </a:cubicBezTo>
                <a:cubicBezTo>
                  <a:pt x="10" y="98"/>
                  <a:pt x="10" y="97"/>
                  <a:pt x="10" y="97"/>
                </a:cubicBezTo>
                <a:cubicBezTo>
                  <a:pt x="10" y="97"/>
                  <a:pt x="10" y="97"/>
                  <a:pt x="10" y="96"/>
                </a:cubicBezTo>
                <a:cubicBezTo>
                  <a:pt x="10" y="96"/>
                  <a:pt x="10" y="96"/>
                  <a:pt x="11" y="96"/>
                </a:cubicBezTo>
                <a:cubicBezTo>
                  <a:pt x="11" y="96"/>
                  <a:pt x="11" y="96"/>
                  <a:pt x="11" y="96"/>
                </a:cubicBezTo>
                <a:cubicBezTo>
                  <a:pt x="11" y="95"/>
                  <a:pt x="11" y="95"/>
                  <a:pt x="11" y="95"/>
                </a:cubicBezTo>
                <a:cubicBezTo>
                  <a:pt x="11" y="95"/>
                  <a:pt x="11" y="95"/>
                  <a:pt x="11" y="95"/>
                </a:cubicBezTo>
                <a:cubicBezTo>
                  <a:pt x="12" y="95"/>
                  <a:pt x="12" y="94"/>
                  <a:pt x="12" y="94"/>
                </a:cubicBezTo>
                <a:cubicBezTo>
                  <a:pt x="12" y="94"/>
                  <a:pt x="12" y="94"/>
                  <a:pt x="12" y="94"/>
                </a:cubicBezTo>
                <a:cubicBezTo>
                  <a:pt x="12" y="94"/>
                  <a:pt x="12" y="94"/>
                  <a:pt x="12" y="94"/>
                </a:cubicBezTo>
                <a:cubicBezTo>
                  <a:pt x="12" y="94"/>
                  <a:pt x="12" y="93"/>
                  <a:pt x="12" y="93"/>
                </a:cubicBezTo>
                <a:cubicBezTo>
                  <a:pt x="12" y="93"/>
                  <a:pt x="12" y="93"/>
                  <a:pt x="12" y="93"/>
                </a:cubicBezTo>
                <a:cubicBezTo>
                  <a:pt x="12" y="92"/>
                  <a:pt x="11" y="92"/>
                  <a:pt x="11" y="92"/>
                </a:cubicBezTo>
                <a:cubicBezTo>
                  <a:pt x="11" y="92"/>
                  <a:pt x="11" y="92"/>
                  <a:pt x="11" y="92"/>
                </a:cubicBezTo>
                <a:cubicBezTo>
                  <a:pt x="11" y="91"/>
                  <a:pt x="11" y="91"/>
                  <a:pt x="11" y="91"/>
                </a:cubicBezTo>
                <a:cubicBezTo>
                  <a:pt x="11" y="91"/>
                  <a:pt x="11" y="91"/>
                  <a:pt x="11" y="90"/>
                </a:cubicBezTo>
                <a:cubicBezTo>
                  <a:pt x="11" y="90"/>
                  <a:pt x="11" y="90"/>
                  <a:pt x="11" y="90"/>
                </a:cubicBezTo>
                <a:cubicBezTo>
                  <a:pt x="11" y="90"/>
                  <a:pt x="11" y="90"/>
                  <a:pt x="11" y="89"/>
                </a:cubicBezTo>
                <a:cubicBezTo>
                  <a:pt x="11" y="89"/>
                  <a:pt x="11" y="89"/>
                  <a:pt x="11" y="89"/>
                </a:cubicBezTo>
                <a:cubicBezTo>
                  <a:pt x="10" y="89"/>
                  <a:pt x="10" y="89"/>
                  <a:pt x="10" y="89"/>
                </a:cubicBezTo>
                <a:cubicBezTo>
                  <a:pt x="9" y="89"/>
                  <a:pt x="9" y="89"/>
                  <a:pt x="9" y="89"/>
                </a:cubicBezTo>
                <a:cubicBezTo>
                  <a:pt x="9" y="89"/>
                  <a:pt x="9" y="89"/>
                  <a:pt x="9" y="89"/>
                </a:cubicBezTo>
                <a:cubicBezTo>
                  <a:pt x="8" y="89"/>
                  <a:pt x="8" y="89"/>
                  <a:pt x="8" y="89"/>
                </a:cubicBezTo>
                <a:cubicBezTo>
                  <a:pt x="8" y="89"/>
                  <a:pt x="8" y="89"/>
                  <a:pt x="8" y="89"/>
                </a:cubicBezTo>
                <a:cubicBezTo>
                  <a:pt x="7" y="89"/>
                  <a:pt x="7" y="89"/>
                  <a:pt x="7" y="89"/>
                </a:cubicBezTo>
                <a:cubicBezTo>
                  <a:pt x="7" y="89"/>
                  <a:pt x="7" y="89"/>
                  <a:pt x="7" y="89"/>
                </a:cubicBezTo>
                <a:cubicBezTo>
                  <a:pt x="7" y="89"/>
                  <a:pt x="7" y="89"/>
                  <a:pt x="7" y="89"/>
                </a:cubicBezTo>
                <a:cubicBezTo>
                  <a:pt x="7" y="89"/>
                  <a:pt x="7" y="89"/>
                  <a:pt x="7" y="89"/>
                </a:cubicBezTo>
                <a:cubicBezTo>
                  <a:pt x="6" y="89"/>
                  <a:pt x="6" y="89"/>
                  <a:pt x="6" y="89"/>
                </a:cubicBezTo>
                <a:cubicBezTo>
                  <a:pt x="6" y="89"/>
                  <a:pt x="6" y="89"/>
                  <a:pt x="6" y="89"/>
                </a:cubicBezTo>
                <a:cubicBezTo>
                  <a:pt x="6" y="89"/>
                  <a:pt x="6" y="89"/>
                  <a:pt x="6" y="89"/>
                </a:cubicBezTo>
                <a:cubicBezTo>
                  <a:pt x="6" y="89"/>
                  <a:pt x="6" y="89"/>
                  <a:pt x="6" y="89"/>
                </a:cubicBezTo>
                <a:cubicBezTo>
                  <a:pt x="6" y="89"/>
                  <a:pt x="6" y="89"/>
                  <a:pt x="6" y="89"/>
                </a:cubicBezTo>
                <a:cubicBezTo>
                  <a:pt x="6" y="89"/>
                  <a:pt x="6" y="88"/>
                  <a:pt x="6" y="88"/>
                </a:cubicBezTo>
                <a:cubicBezTo>
                  <a:pt x="6" y="88"/>
                  <a:pt x="6" y="88"/>
                  <a:pt x="6" y="88"/>
                </a:cubicBezTo>
                <a:cubicBezTo>
                  <a:pt x="6" y="88"/>
                  <a:pt x="6" y="87"/>
                  <a:pt x="6" y="87"/>
                </a:cubicBezTo>
                <a:cubicBezTo>
                  <a:pt x="5" y="87"/>
                  <a:pt x="5" y="87"/>
                  <a:pt x="5" y="87"/>
                </a:cubicBezTo>
                <a:cubicBezTo>
                  <a:pt x="5" y="87"/>
                  <a:pt x="5" y="87"/>
                  <a:pt x="5" y="87"/>
                </a:cubicBezTo>
                <a:cubicBezTo>
                  <a:pt x="5" y="86"/>
                  <a:pt x="5" y="86"/>
                  <a:pt x="5" y="86"/>
                </a:cubicBezTo>
                <a:cubicBezTo>
                  <a:pt x="5" y="86"/>
                  <a:pt x="5" y="86"/>
                  <a:pt x="5" y="86"/>
                </a:cubicBezTo>
                <a:cubicBezTo>
                  <a:pt x="5" y="86"/>
                  <a:pt x="5" y="86"/>
                  <a:pt x="5" y="86"/>
                </a:cubicBezTo>
                <a:cubicBezTo>
                  <a:pt x="5" y="86"/>
                  <a:pt x="5" y="86"/>
                  <a:pt x="4" y="86"/>
                </a:cubicBezTo>
                <a:cubicBezTo>
                  <a:pt x="4" y="86"/>
                  <a:pt x="4" y="86"/>
                  <a:pt x="4" y="85"/>
                </a:cubicBezTo>
                <a:cubicBezTo>
                  <a:pt x="4" y="85"/>
                  <a:pt x="4" y="85"/>
                  <a:pt x="4" y="85"/>
                </a:cubicBezTo>
                <a:cubicBezTo>
                  <a:pt x="4" y="85"/>
                  <a:pt x="4" y="85"/>
                  <a:pt x="4" y="85"/>
                </a:cubicBezTo>
                <a:cubicBezTo>
                  <a:pt x="4" y="85"/>
                  <a:pt x="4" y="85"/>
                  <a:pt x="4" y="84"/>
                </a:cubicBezTo>
                <a:cubicBezTo>
                  <a:pt x="4" y="84"/>
                  <a:pt x="4" y="84"/>
                  <a:pt x="4" y="84"/>
                </a:cubicBezTo>
                <a:cubicBezTo>
                  <a:pt x="4" y="84"/>
                  <a:pt x="4" y="84"/>
                  <a:pt x="4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3"/>
                  <a:pt x="5" y="83"/>
                  <a:pt x="5" y="83"/>
                </a:cubicBezTo>
                <a:cubicBezTo>
                  <a:pt x="5" y="83"/>
                  <a:pt x="5" y="82"/>
                  <a:pt x="6" y="82"/>
                </a:cubicBezTo>
                <a:cubicBezTo>
                  <a:pt x="6" y="82"/>
                  <a:pt x="6" y="82"/>
                  <a:pt x="6" y="81"/>
                </a:cubicBezTo>
                <a:cubicBezTo>
                  <a:pt x="6" y="81"/>
                  <a:pt x="7" y="81"/>
                  <a:pt x="7" y="81"/>
                </a:cubicBezTo>
                <a:cubicBezTo>
                  <a:pt x="7" y="80"/>
                  <a:pt x="7" y="80"/>
                  <a:pt x="7" y="80"/>
                </a:cubicBezTo>
                <a:cubicBezTo>
                  <a:pt x="8" y="79"/>
                  <a:pt x="8" y="79"/>
                  <a:pt x="8" y="79"/>
                </a:cubicBezTo>
                <a:cubicBezTo>
                  <a:pt x="8" y="79"/>
                  <a:pt x="9" y="79"/>
                  <a:pt x="9" y="79"/>
                </a:cubicBezTo>
                <a:cubicBezTo>
                  <a:pt x="9" y="79"/>
                  <a:pt x="9" y="79"/>
                  <a:pt x="9" y="78"/>
                </a:cubicBezTo>
                <a:cubicBezTo>
                  <a:pt x="9" y="78"/>
                  <a:pt x="10" y="78"/>
                  <a:pt x="10" y="78"/>
                </a:cubicBezTo>
                <a:cubicBezTo>
                  <a:pt x="10" y="78"/>
                  <a:pt x="10" y="78"/>
                  <a:pt x="10" y="78"/>
                </a:cubicBezTo>
                <a:cubicBezTo>
                  <a:pt x="11" y="78"/>
                  <a:pt x="11" y="78"/>
                  <a:pt x="11" y="78"/>
                </a:cubicBezTo>
                <a:cubicBezTo>
                  <a:pt x="12" y="78"/>
                  <a:pt x="12" y="78"/>
                  <a:pt x="12" y="78"/>
                </a:cubicBezTo>
                <a:cubicBezTo>
                  <a:pt x="12" y="78"/>
                  <a:pt x="12" y="77"/>
                  <a:pt x="12" y="77"/>
                </a:cubicBezTo>
                <a:cubicBezTo>
                  <a:pt x="13" y="77"/>
                  <a:pt x="13" y="77"/>
                  <a:pt x="13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3" y="75"/>
                  <a:pt x="13" y="75"/>
                  <a:pt x="13" y="75"/>
                </a:cubicBezTo>
                <a:cubicBezTo>
                  <a:pt x="13" y="75"/>
                  <a:pt x="13" y="75"/>
                  <a:pt x="14" y="75"/>
                </a:cubicBezTo>
                <a:cubicBezTo>
                  <a:pt x="14" y="75"/>
                  <a:pt x="14" y="74"/>
                  <a:pt x="14" y="74"/>
                </a:cubicBezTo>
                <a:cubicBezTo>
                  <a:pt x="14" y="74"/>
                  <a:pt x="14" y="74"/>
                  <a:pt x="14" y="74"/>
                </a:cubicBezTo>
                <a:cubicBezTo>
                  <a:pt x="14" y="74"/>
                  <a:pt x="14" y="74"/>
                  <a:pt x="14" y="74"/>
                </a:cubicBezTo>
                <a:cubicBezTo>
                  <a:pt x="15" y="74"/>
                  <a:pt x="15" y="74"/>
                  <a:pt x="15" y="74"/>
                </a:cubicBezTo>
                <a:cubicBezTo>
                  <a:pt x="15" y="74"/>
                  <a:pt x="16" y="74"/>
                  <a:pt x="16" y="74"/>
                </a:cubicBezTo>
                <a:cubicBezTo>
                  <a:pt x="16" y="74"/>
                  <a:pt x="17" y="74"/>
                  <a:pt x="17" y="73"/>
                </a:cubicBezTo>
                <a:cubicBezTo>
                  <a:pt x="17" y="73"/>
                  <a:pt x="17" y="73"/>
                  <a:pt x="17" y="73"/>
                </a:cubicBezTo>
                <a:cubicBezTo>
                  <a:pt x="17" y="72"/>
                  <a:pt x="17" y="72"/>
                  <a:pt x="17" y="72"/>
                </a:cubicBezTo>
                <a:cubicBezTo>
                  <a:pt x="18" y="72"/>
                  <a:pt x="18" y="71"/>
                  <a:pt x="18" y="71"/>
                </a:cubicBezTo>
                <a:cubicBezTo>
                  <a:pt x="18" y="71"/>
                  <a:pt x="18" y="71"/>
                  <a:pt x="18" y="71"/>
                </a:cubicBezTo>
                <a:cubicBezTo>
                  <a:pt x="19" y="71"/>
                  <a:pt x="19" y="71"/>
                  <a:pt x="19" y="71"/>
                </a:cubicBezTo>
                <a:cubicBezTo>
                  <a:pt x="19" y="71"/>
                  <a:pt x="19" y="71"/>
                  <a:pt x="19" y="70"/>
                </a:cubicBezTo>
                <a:cubicBezTo>
                  <a:pt x="19" y="70"/>
                  <a:pt x="19" y="70"/>
                  <a:pt x="19" y="70"/>
                </a:cubicBezTo>
                <a:cubicBezTo>
                  <a:pt x="20" y="70"/>
                  <a:pt x="20" y="70"/>
                  <a:pt x="20" y="70"/>
                </a:cubicBezTo>
                <a:cubicBezTo>
                  <a:pt x="20" y="70"/>
                  <a:pt x="20" y="70"/>
                  <a:pt x="20" y="70"/>
                </a:cubicBezTo>
                <a:cubicBezTo>
                  <a:pt x="20" y="70"/>
                  <a:pt x="20" y="70"/>
                  <a:pt x="20" y="70"/>
                </a:cubicBezTo>
                <a:cubicBezTo>
                  <a:pt x="20" y="70"/>
                  <a:pt x="20" y="70"/>
                  <a:pt x="21" y="70"/>
                </a:cubicBezTo>
                <a:cubicBezTo>
                  <a:pt x="21" y="70"/>
                  <a:pt x="21" y="70"/>
                  <a:pt x="21" y="70"/>
                </a:cubicBezTo>
                <a:cubicBezTo>
                  <a:pt x="21" y="70"/>
                  <a:pt x="21" y="70"/>
                  <a:pt x="21" y="70"/>
                </a:cubicBezTo>
                <a:cubicBezTo>
                  <a:pt x="21" y="69"/>
                  <a:pt x="21" y="69"/>
                  <a:pt x="21" y="69"/>
                </a:cubicBezTo>
                <a:cubicBezTo>
                  <a:pt x="21" y="69"/>
                  <a:pt x="21" y="69"/>
                  <a:pt x="21" y="69"/>
                </a:cubicBezTo>
                <a:cubicBezTo>
                  <a:pt x="21" y="69"/>
                  <a:pt x="21" y="69"/>
                  <a:pt x="21" y="69"/>
                </a:cubicBezTo>
                <a:cubicBezTo>
                  <a:pt x="21" y="69"/>
                  <a:pt x="21" y="69"/>
                  <a:pt x="21" y="69"/>
                </a:cubicBezTo>
                <a:cubicBezTo>
                  <a:pt x="21" y="69"/>
                  <a:pt x="21" y="69"/>
                  <a:pt x="20" y="69"/>
                </a:cubicBezTo>
                <a:cubicBezTo>
                  <a:pt x="20" y="69"/>
                  <a:pt x="20" y="69"/>
                  <a:pt x="20" y="69"/>
                </a:cubicBezTo>
                <a:cubicBezTo>
                  <a:pt x="20" y="68"/>
                  <a:pt x="20" y="68"/>
                  <a:pt x="20" y="68"/>
                </a:cubicBezTo>
                <a:cubicBezTo>
                  <a:pt x="20" y="68"/>
                  <a:pt x="20" y="68"/>
                  <a:pt x="20" y="68"/>
                </a:cubicBezTo>
                <a:cubicBezTo>
                  <a:pt x="20" y="67"/>
                  <a:pt x="20" y="67"/>
                  <a:pt x="20" y="67"/>
                </a:cubicBezTo>
                <a:cubicBezTo>
                  <a:pt x="20" y="67"/>
                  <a:pt x="20" y="67"/>
                  <a:pt x="20" y="67"/>
                </a:cubicBezTo>
                <a:cubicBezTo>
                  <a:pt x="20" y="67"/>
                  <a:pt x="20" y="66"/>
                  <a:pt x="20" y="66"/>
                </a:cubicBezTo>
                <a:cubicBezTo>
                  <a:pt x="20" y="66"/>
                  <a:pt x="20" y="66"/>
                  <a:pt x="20" y="66"/>
                </a:cubicBezTo>
                <a:cubicBezTo>
                  <a:pt x="20" y="66"/>
                  <a:pt x="20" y="66"/>
                  <a:pt x="20" y="66"/>
                </a:cubicBezTo>
                <a:cubicBezTo>
                  <a:pt x="20" y="66"/>
                  <a:pt x="19" y="66"/>
                  <a:pt x="19" y="65"/>
                </a:cubicBezTo>
                <a:cubicBezTo>
                  <a:pt x="19" y="65"/>
                  <a:pt x="19" y="65"/>
                  <a:pt x="19" y="65"/>
                </a:cubicBezTo>
                <a:cubicBezTo>
                  <a:pt x="19" y="65"/>
                  <a:pt x="18" y="65"/>
                  <a:pt x="18" y="65"/>
                </a:cubicBezTo>
                <a:cubicBezTo>
                  <a:pt x="18" y="65"/>
                  <a:pt x="18" y="65"/>
                  <a:pt x="18" y="65"/>
                </a:cubicBezTo>
                <a:cubicBezTo>
                  <a:pt x="18" y="65"/>
                  <a:pt x="18" y="64"/>
                  <a:pt x="18" y="64"/>
                </a:cubicBezTo>
                <a:cubicBezTo>
                  <a:pt x="19" y="64"/>
                  <a:pt x="19" y="63"/>
                  <a:pt x="19" y="63"/>
                </a:cubicBezTo>
                <a:cubicBezTo>
                  <a:pt x="20" y="63"/>
                  <a:pt x="20" y="62"/>
                  <a:pt x="20" y="62"/>
                </a:cubicBezTo>
                <a:cubicBezTo>
                  <a:pt x="21" y="62"/>
                  <a:pt x="21" y="62"/>
                  <a:pt x="21" y="61"/>
                </a:cubicBezTo>
                <a:cubicBezTo>
                  <a:pt x="22" y="61"/>
                  <a:pt x="22" y="61"/>
                  <a:pt x="22" y="61"/>
                </a:cubicBezTo>
                <a:cubicBezTo>
                  <a:pt x="22" y="61"/>
                  <a:pt x="22" y="61"/>
                  <a:pt x="22" y="61"/>
                </a:cubicBezTo>
                <a:cubicBezTo>
                  <a:pt x="23" y="60"/>
                  <a:pt x="23" y="60"/>
                  <a:pt x="23" y="60"/>
                </a:cubicBezTo>
                <a:cubicBezTo>
                  <a:pt x="23" y="60"/>
                  <a:pt x="23" y="60"/>
                  <a:pt x="23" y="60"/>
                </a:cubicBezTo>
                <a:cubicBezTo>
                  <a:pt x="23" y="60"/>
                  <a:pt x="23" y="60"/>
                  <a:pt x="23" y="60"/>
                </a:cubicBezTo>
                <a:cubicBezTo>
                  <a:pt x="24" y="60"/>
                  <a:pt x="24" y="60"/>
                  <a:pt x="24" y="60"/>
                </a:cubicBezTo>
                <a:cubicBezTo>
                  <a:pt x="24" y="59"/>
                  <a:pt x="24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58"/>
                  <a:pt x="22" y="58"/>
                  <a:pt x="22" y="58"/>
                </a:cubicBezTo>
                <a:cubicBezTo>
                  <a:pt x="22" y="58"/>
                  <a:pt x="22" y="58"/>
                  <a:pt x="22" y="58"/>
                </a:cubicBezTo>
                <a:cubicBezTo>
                  <a:pt x="22" y="58"/>
                  <a:pt x="22" y="58"/>
                  <a:pt x="22" y="58"/>
                </a:cubicBezTo>
                <a:cubicBezTo>
                  <a:pt x="23" y="58"/>
                  <a:pt x="23" y="58"/>
                  <a:pt x="23" y="58"/>
                </a:cubicBezTo>
                <a:cubicBezTo>
                  <a:pt x="23" y="58"/>
                  <a:pt x="23" y="57"/>
                  <a:pt x="23" y="57"/>
                </a:cubicBezTo>
                <a:cubicBezTo>
                  <a:pt x="23" y="57"/>
                  <a:pt x="23" y="57"/>
                  <a:pt x="23" y="57"/>
                </a:cubicBezTo>
                <a:cubicBezTo>
                  <a:pt x="23" y="57"/>
                  <a:pt x="23" y="56"/>
                  <a:pt x="23" y="56"/>
                </a:cubicBezTo>
                <a:cubicBezTo>
                  <a:pt x="23" y="56"/>
                  <a:pt x="23" y="56"/>
                  <a:pt x="23" y="56"/>
                </a:cubicBezTo>
                <a:cubicBezTo>
                  <a:pt x="23" y="56"/>
                  <a:pt x="23" y="56"/>
                  <a:pt x="23" y="56"/>
                </a:cubicBezTo>
                <a:cubicBezTo>
                  <a:pt x="23" y="56"/>
                  <a:pt x="23" y="56"/>
                  <a:pt x="23" y="55"/>
                </a:cubicBezTo>
                <a:cubicBezTo>
                  <a:pt x="23" y="55"/>
                  <a:pt x="23" y="55"/>
                  <a:pt x="23" y="55"/>
                </a:cubicBezTo>
                <a:cubicBezTo>
                  <a:pt x="23" y="55"/>
                  <a:pt x="23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4"/>
                  <a:pt x="24" y="54"/>
                  <a:pt x="24" y="54"/>
                </a:cubicBezTo>
                <a:cubicBezTo>
                  <a:pt x="24" y="54"/>
                  <a:pt x="24" y="54"/>
                  <a:pt x="24" y="53"/>
                </a:cubicBezTo>
                <a:cubicBezTo>
                  <a:pt x="24" y="53"/>
                  <a:pt x="25" y="52"/>
                  <a:pt x="25" y="52"/>
                </a:cubicBezTo>
                <a:cubicBezTo>
                  <a:pt x="25" y="52"/>
                  <a:pt x="25" y="51"/>
                  <a:pt x="25" y="51"/>
                </a:cubicBezTo>
                <a:cubicBezTo>
                  <a:pt x="25" y="50"/>
                  <a:pt x="25" y="50"/>
                  <a:pt x="24" y="50"/>
                </a:cubicBezTo>
                <a:cubicBezTo>
                  <a:pt x="24" y="49"/>
                  <a:pt x="25" y="49"/>
                  <a:pt x="25" y="49"/>
                </a:cubicBezTo>
                <a:cubicBezTo>
                  <a:pt x="25" y="49"/>
                  <a:pt x="25" y="49"/>
                  <a:pt x="25" y="49"/>
                </a:cubicBezTo>
                <a:cubicBezTo>
                  <a:pt x="25" y="49"/>
                  <a:pt x="25" y="49"/>
                  <a:pt x="25" y="49"/>
                </a:cubicBezTo>
                <a:cubicBezTo>
                  <a:pt x="25" y="49"/>
                  <a:pt x="25" y="49"/>
                  <a:pt x="25" y="49"/>
                </a:cubicBezTo>
                <a:cubicBezTo>
                  <a:pt x="25" y="48"/>
                  <a:pt x="25" y="48"/>
                  <a:pt x="25" y="48"/>
                </a:cubicBezTo>
                <a:cubicBezTo>
                  <a:pt x="25" y="48"/>
                  <a:pt x="24" y="48"/>
                  <a:pt x="24" y="48"/>
                </a:cubicBezTo>
                <a:cubicBezTo>
                  <a:pt x="24" y="48"/>
                  <a:pt x="24" y="48"/>
                  <a:pt x="24" y="48"/>
                </a:cubicBezTo>
                <a:cubicBezTo>
                  <a:pt x="24" y="48"/>
                  <a:pt x="24" y="47"/>
                  <a:pt x="24" y="47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47"/>
                  <a:pt x="24" y="46"/>
                </a:cubicBezTo>
                <a:cubicBezTo>
                  <a:pt x="24" y="46"/>
                  <a:pt x="25" y="46"/>
                  <a:pt x="25" y="46"/>
                </a:cubicBezTo>
                <a:cubicBezTo>
                  <a:pt x="25" y="45"/>
                  <a:pt x="25" y="45"/>
                  <a:pt x="25" y="45"/>
                </a:cubicBezTo>
                <a:cubicBezTo>
                  <a:pt x="25" y="44"/>
                  <a:pt x="25" y="44"/>
                  <a:pt x="25" y="44"/>
                </a:cubicBezTo>
                <a:cubicBezTo>
                  <a:pt x="25" y="44"/>
                  <a:pt x="25" y="43"/>
                  <a:pt x="25" y="43"/>
                </a:cubicBezTo>
                <a:cubicBezTo>
                  <a:pt x="26" y="43"/>
                  <a:pt x="26" y="43"/>
                  <a:pt x="26" y="43"/>
                </a:cubicBezTo>
                <a:cubicBezTo>
                  <a:pt x="26" y="43"/>
                  <a:pt x="26" y="42"/>
                  <a:pt x="26" y="42"/>
                </a:cubicBezTo>
                <a:cubicBezTo>
                  <a:pt x="26" y="42"/>
                  <a:pt x="26" y="42"/>
                  <a:pt x="26" y="42"/>
                </a:cubicBezTo>
                <a:cubicBezTo>
                  <a:pt x="26" y="42"/>
                  <a:pt x="26" y="42"/>
                  <a:pt x="26" y="42"/>
                </a:cubicBezTo>
                <a:cubicBezTo>
                  <a:pt x="26" y="41"/>
                  <a:pt x="26" y="41"/>
                  <a:pt x="26" y="41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39"/>
                  <a:pt x="26" y="39"/>
                  <a:pt x="27" y="39"/>
                </a:cubicBezTo>
                <a:cubicBezTo>
                  <a:pt x="27" y="38"/>
                  <a:pt x="27" y="38"/>
                  <a:pt x="27" y="38"/>
                </a:cubicBezTo>
                <a:cubicBezTo>
                  <a:pt x="27" y="38"/>
                  <a:pt x="27" y="38"/>
                  <a:pt x="27" y="38"/>
                </a:cubicBezTo>
                <a:cubicBezTo>
                  <a:pt x="27" y="38"/>
                  <a:pt x="27" y="37"/>
                  <a:pt x="27" y="37"/>
                </a:cubicBezTo>
                <a:cubicBezTo>
                  <a:pt x="27" y="37"/>
                  <a:pt x="27" y="37"/>
                  <a:pt x="27" y="37"/>
                </a:cubicBezTo>
                <a:cubicBezTo>
                  <a:pt x="27" y="37"/>
                  <a:pt x="27" y="37"/>
                  <a:pt x="27" y="37"/>
                </a:cubicBezTo>
                <a:cubicBezTo>
                  <a:pt x="27" y="37"/>
                  <a:pt x="27" y="37"/>
                  <a:pt x="26" y="37"/>
                </a:cubicBezTo>
                <a:cubicBezTo>
                  <a:pt x="26" y="37"/>
                  <a:pt x="26" y="37"/>
                  <a:pt x="26" y="37"/>
                </a:cubicBezTo>
                <a:cubicBezTo>
                  <a:pt x="26" y="37"/>
                  <a:pt x="26" y="37"/>
                  <a:pt x="26" y="37"/>
                </a:cubicBezTo>
                <a:cubicBezTo>
                  <a:pt x="26" y="36"/>
                  <a:pt x="26" y="36"/>
                  <a:pt x="26" y="36"/>
                </a:cubicBezTo>
                <a:cubicBezTo>
                  <a:pt x="26" y="36"/>
                  <a:pt x="26" y="36"/>
                  <a:pt x="26" y="36"/>
                </a:cubicBezTo>
                <a:cubicBezTo>
                  <a:pt x="26" y="36"/>
                  <a:pt x="26" y="36"/>
                  <a:pt x="26" y="36"/>
                </a:cubicBezTo>
                <a:cubicBezTo>
                  <a:pt x="26" y="36"/>
                  <a:pt x="27" y="36"/>
                  <a:pt x="27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7" y="36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7" y="34"/>
                  <a:pt x="27" y="34"/>
                </a:cubicBezTo>
                <a:cubicBezTo>
                  <a:pt x="27" y="34"/>
                  <a:pt x="27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3"/>
                  <a:pt x="25" y="33"/>
                </a:cubicBezTo>
                <a:cubicBezTo>
                  <a:pt x="25" y="33"/>
                  <a:pt x="25" y="33"/>
                  <a:pt x="25" y="33"/>
                </a:cubicBezTo>
                <a:cubicBezTo>
                  <a:pt x="25" y="33"/>
                  <a:pt x="25" y="32"/>
                  <a:pt x="25" y="32"/>
                </a:cubicBezTo>
                <a:cubicBezTo>
                  <a:pt x="25" y="32"/>
                  <a:pt x="25" y="32"/>
                  <a:pt x="25" y="32"/>
                </a:cubicBezTo>
                <a:cubicBezTo>
                  <a:pt x="25" y="32"/>
                  <a:pt x="25" y="32"/>
                  <a:pt x="25" y="32"/>
                </a:cubicBezTo>
                <a:cubicBezTo>
                  <a:pt x="25" y="31"/>
                  <a:pt x="25" y="31"/>
                  <a:pt x="24" y="31"/>
                </a:cubicBezTo>
                <a:cubicBezTo>
                  <a:pt x="24" y="31"/>
                  <a:pt x="24" y="30"/>
                  <a:pt x="24" y="30"/>
                </a:cubicBezTo>
                <a:cubicBezTo>
                  <a:pt x="24" y="30"/>
                  <a:pt x="24" y="30"/>
                  <a:pt x="23" y="30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8"/>
                  <a:pt x="23" y="28"/>
                </a:cubicBezTo>
                <a:cubicBezTo>
                  <a:pt x="23" y="28"/>
                  <a:pt x="23" y="28"/>
                  <a:pt x="23" y="27"/>
                </a:cubicBezTo>
                <a:cubicBezTo>
                  <a:pt x="23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6"/>
                  <a:pt x="22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25"/>
                  <a:pt x="24" y="25"/>
                  <a:pt x="2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3"/>
                  <a:pt x="24" y="23"/>
                  <a:pt x="24" y="22"/>
                </a:cubicBezTo>
                <a:cubicBezTo>
                  <a:pt x="24" y="22"/>
                  <a:pt x="24" y="22"/>
                  <a:pt x="24" y="21"/>
                </a:cubicBezTo>
                <a:cubicBezTo>
                  <a:pt x="24" y="21"/>
                  <a:pt x="24" y="20"/>
                  <a:pt x="25" y="20"/>
                </a:cubicBezTo>
                <a:cubicBezTo>
                  <a:pt x="25" y="19"/>
                  <a:pt x="25" y="18"/>
                  <a:pt x="25" y="17"/>
                </a:cubicBezTo>
                <a:cubicBezTo>
                  <a:pt x="25" y="17"/>
                  <a:pt x="24" y="17"/>
                  <a:pt x="24" y="17"/>
                </a:cubicBezTo>
                <a:cubicBezTo>
                  <a:pt x="24" y="17"/>
                  <a:pt x="24" y="17"/>
                  <a:pt x="23" y="17"/>
                </a:cubicBezTo>
                <a:cubicBezTo>
                  <a:pt x="23" y="17"/>
                  <a:pt x="23" y="16"/>
                  <a:pt x="23" y="16"/>
                </a:cubicBezTo>
                <a:cubicBezTo>
                  <a:pt x="23" y="16"/>
                  <a:pt x="23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5"/>
                  <a:pt x="21" y="15"/>
                </a:cubicBezTo>
                <a:cubicBezTo>
                  <a:pt x="20" y="14"/>
                  <a:pt x="20" y="14"/>
                  <a:pt x="20" y="14"/>
                </a:cubicBezTo>
                <a:cubicBezTo>
                  <a:pt x="19" y="13"/>
                  <a:pt x="19" y="13"/>
                  <a:pt x="18" y="12"/>
                </a:cubicBezTo>
                <a:cubicBezTo>
                  <a:pt x="18" y="12"/>
                  <a:pt x="17" y="12"/>
                  <a:pt x="17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7" y="11"/>
                  <a:pt x="17" y="11"/>
                  <a:pt x="18" y="11"/>
                </a:cubicBezTo>
                <a:cubicBezTo>
                  <a:pt x="18" y="11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6" y="9"/>
                  <a:pt x="16" y="8"/>
                  <a:pt x="16" y="8"/>
                </a:cubicBezTo>
                <a:cubicBezTo>
                  <a:pt x="16" y="8"/>
                  <a:pt x="16" y="8"/>
                  <a:pt x="16" y="7"/>
                </a:cubicBezTo>
                <a:cubicBezTo>
                  <a:pt x="16" y="7"/>
                  <a:pt x="16" y="7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6" y="5"/>
                  <a:pt x="17" y="5"/>
                </a:cubicBezTo>
                <a:cubicBezTo>
                  <a:pt x="17" y="5"/>
                  <a:pt x="17" y="4"/>
                  <a:pt x="17" y="4"/>
                </a:cubicBezTo>
                <a:cubicBezTo>
                  <a:pt x="17" y="4"/>
                  <a:pt x="17" y="4"/>
                  <a:pt x="17" y="3"/>
                </a:cubicBezTo>
                <a:cubicBezTo>
                  <a:pt x="17" y="3"/>
                  <a:pt x="17" y="3"/>
                  <a:pt x="17" y="2"/>
                </a:cubicBezTo>
                <a:cubicBezTo>
                  <a:pt x="16" y="2"/>
                  <a:pt x="16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1"/>
                  <a:pt x="17" y="1"/>
                  <a:pt x="17" y="1"/>
                </a:cubicBezTo>
                <a:cubicBezTo>
                  <a:pt x="17" y="1"/>
                  <a:pt x="17" y="1"/>
                  <a:pt x="17" y="1"/>
                </a:cubicBezTo>
                <a:cubicBezTo>
                  <a:pt x="18" y="1"/>
                  <a:pt x="18" y="1"/>
                  <a:pt x="18" y="0"/>
                </a:cubicBezTo>
                <a:cubicBezTo>
                  <a:pt x="18" y="0"/>
                  <a:pt x="19" y="0"/>
                  <a:pt x="19" y="0"/>
                </a:cubicBezTo>
                <a:cubicBezTo>
                  <a:pt x="19" y="0"/>
                  <a:pt x="20" y="0"/>
                  <a:pt x="20" y="0"/>
                </a:cubicBezTo>
                <a:cubicBezTo>
                  <a:pt x="20" y="0"/>
                  <a:pt x="20" y="0"/>
                  <a:pt x="2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0"/>
                  <a:pt x="21" y="0"/>
                  <a:pt x="22" y="0"/>
                </a:cubicBezTo>
                <a:cubicBezTo>
                  <a:pt x="22" y="0"/>
                  <a:pt x="22" y="0"/>
                  <a:pt x="22" y="1"/>
                </a:cubicBezTo>
                <a:cubicBezTo>
                  <a:pt x="22" y="1"/>
                  <a:pt x="23" y="1"/>
                  <a:pt x="23" y="1"/>
                </a:cubicBezTo>
                <a:cubicBezTo>
                  <a:pt x="23" y="1"/>
                  <a:pt x="23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5" y="1"/>
                  <a:pt x="25" y="1"/>
                  <a:pt x="25" y="1"/>
                </a:cubicBezTo>
                <a:cubicBezTo>
                  <a:pt x="25" y="1"/>
                  <a:pt x="25" y="1"/>
                  <a:pt x="25" y="1"/>
                </a:cubicBezTo>
                <a:cubicBezTo>
                  <a:pt x="25" y="1"/>
                  <a:pt x="26" y="1"/>
                  <a:pt x="26" y="1"/>
                </a:cubicBezTo>
                <a:cubicBezTo>
                  <a:pt x="26" y="1"/>
                  <a:pt x="26" y="1"/>
                  <a:pt x="26" y="1"/>
                </a:cubicBezTo>
                <a:cubicBezTo>
                  <a:pt x="26" y="1"/>
                  <a:pt x="26" y="1"/>
                  <a:pt x="26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28" y="1"/>
                  <a:pt x="28" y="1"/>
                  <a:pt x="28" y="1"/>
                </a:cubicBezTo>
                <a:cubicBezTo>
                  <a:pt x="28" y="1"/>
                  <a:pt x="29" y="1"/>
                  <a:pt x="29" y="2"/>
                </a:cubicBezTo>
                <a:cubicBezTo>
                  <a:pt x="29" y="2"/>
                  <a:pt x="29" y="2"/>
                  <a:pt x="30" y="2"/>
                </a:cubicBezTo>
                <a:cubicBezTo>
                  <a:pt x="30" y="2"/>
                  <a:pt x="30" y="2"/>
                  <a:pt x="30" y="2"/>
                </a:cubicBezTo>
                <a:cubicBezTo>
                  <a:pt x="30" y="2"/>
                  <a:pt x="31" y="2"/>
                  <a:pt x="31" y="2"/>
                </a:cubicBezTo>
                <a:cubicBezTo>
                  <a:pt x="31" y="2"/>
                  <a:pt x="31" y="2"/>
                  <a:pt x="31" y="2"/>
                </a:cubicBezTo>
                <a:cubicBezTo>
                  <a:pt x="31" y="2"/>
                  <a:pt x="31" y="2"/>
                  <a:pt x="32" y="3"/>
                </a:cubicBezTo>
                <a:cubicBezTo>
                  <a:pt x="32" y="3"/>
                  <a:pt x="32" y="3"/>
                  <a:pt x="32" y="3"/>
                </a:cubicBezTo>
                <a:cubicBezTo>
                  <a:pt x="32" y="3"/>
                  <a:pt x="32" y="3"/>
                  <a:pt x="32" y="3"/>
                </a:cubicBezTo>
                <a:cubicBezTo>
                  <a:pt x="32" y="3"/>
                  <a:pt x="33" y="3"/>
                  <a:pt x="33" y="3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3"/>
                  <a:pt x="34" y="3"/>
                  <a:pt x="34" y="3"/>
                </a:cubicBezTo>
                <a:cubicBezTo>
                  <a:pt x="34" y="3"/>
                  <a:pt x="34" y="3"/>
                  <a:pt x="34" y="3"/>
                </a:cubicBezTo>
                <a:cubicBezTo>
                  <a:pt x="34" y="3"/>
                  <a:pt x="34" y="3"/>
                  <a:pt x="34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9" y="3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40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1" y="4"/>
                  <a:pt x="41" y="4"/>
                  <a:pt x="41" y="4"/>
                </a:cubicBezTo>
                <a:cubicBezTo>
                  <a:pt x="41" y="4"/>
                  <a:pt x="42" y="4"/>
                  <a:pt x="42" y="4"/>
                </a:cubicBezTo>
                <a:cubicBezTo>
                  <a:pt x="42" y="4"/>
                  <a:pt x="42" y="4"/>
                  <a:pt x="42" y="4"/>
                </a:cubicBezTo>
                <a:cubicBezTo>
                  <a:pt x="42" y="4"/>
                  <a:pt x="42" y="4"/>
                  <a:pt x="43" y="4"/>
                </a:cubicBezTo>
                <a:cubicBezTo>
                  <a:pt x="43" y="4"/>
                  <a:pt x="43" y="4"/>
                  <a:pt x="43" y="4"/>
                </a:cubicBezTo>
                <a:cubicBezTo>
                  <a:pt x="43" y="4"/>
                  <a:pt x="43" y="4"/>
                  <a:pt x="43" y="4"/>
                </a:cubicBezTo>
                <a:cubicBezTo>
                  <a:pt x="43" y="4"/>
                  <a:pt x="44" y="4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5" y="4"/>
                  <a:pt x="45" y="4"/>
                  <a:pt x="45" y="4"/>
                </a:cubicBezTo>
                <a:cubicBezTo>
                  <a:pt x="45" y="4"/>
                  <a:pt x="46" y="4"/>
                  <a:pt x="46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47" y="5"/>
                  <a:pt x="47" y="6"/>
                  <a:pt x="47" y="6"/>
                </a:cubicBezTo>
                <a:cubicBezTo>
                  <a:pt x="48" y="6"/>
                  <a:pt x="48" y="6"/>
                  <a:pt x="48" y="6"/>
                </a:cubicBezTo>
                <a:cubicBezTo>
                  <a:pt x="48" y="6"/>
                  <a:pt x="48" y="6"/>
                  <a:pt x="48" y="6"/>
                </a:cubicBezTo>
                <a:cubicBezTo>
                  <a:pt x="48" y="7"/>
                  <a:pt x="48" y="7"/>
                  <a:pt x="48" y="7"/>
                </a:cubicBezTo>
                <a:cubicBezTo>
                  <a:pt x="48" y="7"/>
                  <a:pt x="48" y="7"/>
                  <a:pt x="49" y="7"/>
                </a:cubicBezTo>
                <a:cubicBezTo>
                  <a:pt x="49" y="7"/>
                  <a:pt x="49" y="7"/>
                  <a:pt x="49" y="7"/>
                </a:cubicBezTo>
                <a:cubicBezTo>
                  <a:pt x="49" y="7"/>
                  <a:pt x="49" y="7"/>
                  <a:pt x="49" y="8"/>
                </a:cubicBezTo>
                <a:cubicBezTo>
                  <a:pt x="49" y="8"/>
                  <a:pt x="49" y="8"/>
                  <a:pt x="49" y="8"/>
                </a:cubicBezTo>
                <a:cubicBezTo>
                  <a:pt x="49" y="8"/>
                  <a:pt x="49" y="8"/>
                  <a:pt x="50" y="8"/>
                </a:cubicBezTo>
                <a:cubicBezTo>
                  <a:pt x="50" y="8"/>
                  <a:pt x="50" y="8"/>
                  <a:pt x="50" y="8"/>
                </a:cubicBezTo>
                <a:cubicBezTo>
                  <a:pt x="50" y="8"/>
                  <a:pt x="50" y="8"/>
                  <a:pt x="50" y="8"/>
                </a:cubicBezTo>
                <a:cubicBezTo>
                  <a:pt x="50" y="8"/>
                  <a:pt x="50" y="8"/>
                  <a:pt x="50" y="8"/>
                </a:cubicBezTo>
                <a:cubicBezTo>
                  <a:pt x="50" y="8"/>
                  <a:pt x="50" y="8"/>
                  <a:pt x="50" y="8"/>
                </a:cubicBezTo>
                <a:cubicBezTo>
                  <a:pt x="50" y="8"/>
                  <a:pt x="50" y="8"/>
                  <a:pt x="51" y="8"/>
                </a:cubicBezTo>
                <a:cubicBezTo>
                  <a:pt x="51" y="8"/>
                  <a:pt x="51" y="8"/>
                  <a:pt x="51" y="8"/>
                </a:cubicBezTo>
                <a:cubicBezTo>
                  <a:pt x="51" y="8"/>
                  <a:pt x="52" y="8"/>
                  <a:pt x="52" y="8"/>
                </a:cubicBezTo>
                <a:cubicBezTo>
                  <a:pt x="52" y="7"/>
                  <a:pt x="52" y="7"/>
                  <a:pt x="52" y="7"/>
                </a:cubicBezTo>
                <a:cubicBezTo>
                  <a:pt x="53" y="7"/>
                  <a:pt x="53" y="7"/>
                  <a:pt x="53" y="7"/>
                </a:cubicBezTo>
                <a:cubicBezTo>
                  <a:pt x="53" y="7"/>
                  <a:pt x="53" y="7"/>
                  <a:pt x="53" y="7"/>
                </a:cubicBezTo>
                <a:cubicBezTo>
                  <a:pt x="53" y="7"/>
                  <a:pt x="53" y="7"/>
                  <a:pt x="54" y="7"/>
                </a:cubicBezTo>
                <a:cubicBezTo>
                  <a:pt x="54" y="7"/>
                  <a:pt x="54" y="7"/>
                  <a:pt x="54" y="7"/>
                </a:cubicBezTo>
                <a:cubicBezTo>
                  <a:pt x="54" y="7"/>
                  <a:pt x="54" y="7"/>
                  <a:pt x="54" y="7"/>
                </a:cubicBezTo>
                <a:cubicBezTo>
                  <a:pt x="55" y="7"/>
                  <a:pt x="55" y="7"/>
                  <a:pt x="56" y="7"/>
                </a:cubicBezTo>
                <a:cubicBezTo>
                  <a:pt x="56" y="7"/>
                  <a:pt x="57" y="7"/>
                  <a:pt x="57" y="7"/>
                </a:cubicBezTo>
                <a:cubicBezTo>
                  <a:pt x="57" y="7"/>
                  <a:pt x="58" y="7"/>
                  <a:pt x="58" y="7"/>
                </a:cubicBezTo>
                <a:cubicBezTo>
                  <a:pt x="59" y="7"/>
                  <a:pt x="59" y="7"/>
                  <a:pt x="59" y="7"/>
                </a:cubicBezTo>
                <a:cubicBezTo>
                  <a:pt x="59" y="7"/>
                  <a:pt x="60" y="7"/>
                  <a:pt x="60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1" y="7"/>
                  <a:pt x="61" y="7"/>
                  <a:pt x="61" y="7"/>
                </a:cubicBezTo>
                <a:cubicBezTo>
                  <a:pt x="61" y="7"/>
                  <a:pt x="61" y="7"/>
                  <a:pt x="61" y="7"/>
                </a:cubicBezTo>
                <a:cubicBezTo>
                  <a:pt x="61" y="7"/>
                  <a:pt x="62" y="7"/>
                  <a:pt x="62" y="7"/>
                </a:cubicBezTo>
                <a:cubicBezTo>
                  <a:pt x="62" y="7"/>
                  <a:pt x="62" y="8"/>
                  <a:pt x="62" y="8"/>
                </a:cubicBezTo>
                <a:cubicBezTo>
                  <a:pt x="63" y="8"/>
                  <a:pt x="63" y="9"/>
                  <a:pt x="64" y="9"/>
                </a:cubicBezTo>
                <a:cubicBezTo>
                  <a:pt x="64" y="10"/>
                  <a:pt x="65" y="10"/>
                  <a:pt x="65" y="11"/>
                </a:cubicBezTo>
                <a:cubicBezTo>
                  <a:pt x="66" y="11"/>
                  <a:pt x="66" y="12"/>
                  <a:pt x="67" y="12"/>
                </a:cubicBezTo>
                <a:cubicBezTo>
                  <a:pt x="67" y="13"/>
                  <a:pt x="68" y="14"/>
                  <a:pt x="68" y="14"/>
                </a:cubicBezTo>
                <a:cubicBezTo>
                  <a:pt x="68" y="15"/>
                  <a:pt x="68" y="15"/>
                  <a:pt x="68" y="15"/>
                </a:cubicBezTo>
                <a:cubicBezTo>
                  <a:pt x="68" y="15"/>
                  <a:pt x="68" y="15"/>
                  <a:pt x="69" y="15"/>
                </a:cubicBezTo>
                <a:cubicBezTo>
                  <a:pt x="69" y="16"/>
                  <a:pt x="69" y="16"/>
                  <a:pt x="69" y="16"/>
                </a:cubicBezTo>
                <a:cubicBezTo>
                  <a:pt x="69" y="16"/>
                  <a:pt x="69" y="16"/>
                  <a:pt x="69" y="17"/>
                </a:cubicBezTo>
                <a:cubicBezTo>
                  <a:pt x="69" y="17"/>
                  <a:pt x="69" y="17"/>
                  <a:pt x="69" y="17"/>
                </a:cubicBezTo>
                <a:cubicBezTo>
                  <a:pt x="69" y="17"/>
                  <a:pt x="69" y="18"/>
                  <a:pt x="69" y="18"/>
                </a:cubicBezTo>
                <a:cubicBezTo>
                  <a:pt x="69" y="18"/>
                  <a:pt x="69" y="18"/>
                  <a:pt x="69" y="18"/>
                </a:cubicBezTo>
                <a:cubicBezTo>
                  <a:pt x="69" y="19"/>
                  <a:pt x="69" y="19"/>
                  <a:pt x="69" y="19"/>
                </a:cubicBezTo>
                <a:cubicBezTo>
                  <a:pt x="69" y="19"/>
                  <a:pt x="69" y="19"/>
                  <a:pt x="69" y="19"/>
                </a:cubicBezTo>
                <a:cubicBezTo>
                  <a:pt x="70" y="20"/>
                  <a:pt x="70" y="20"/>
                  <a:pt x="70" y="20"/>
                </a:cubicBezTo>
                <a:cubicBezTo>
                  <a:pt x="70" y="20"/>
                  <a:pt x="70" y="20"/>
                  <a:pt x="70" y="20"/>
                </a:cubicBezTo>
                <a:cubicBezTo>
                  <a:pt x="70" y="20"/>
                  <a:pt x="70" y="20"/>
                  <a:pt x="71" y="21"/>
                </a:cubicBezTo>
                <a:cubicBezTo>
                  <a:pt x="71" y="21"/>
                  <a:pt x="71" y="21"/>
                  <a:pt x="71" y="21"/>
                </a:cubicBezTo>
                <a:cubicBezTo>
                  <a:pt x="71" y="21"/>
                  <a:pt x="71" y="21"/>
                  <a:pt x="71" y="21"/>
                </a:cubicBezTo>
                <a:cubicBezTo>
                  <a:pt x="71" y="21"/>
                  <a:pt x="71" y="22"/>
                  <a:pt x="71" y="22"/>
                </a:cubicBezTo>
                <a:cubicBezTo>
                  <a:pt x="71" y="22"/>
                  <a:pt x="71" y="22"/>
                  <a:pt x="71" y="22"/>
                </a:cubicBezTo>
                <a:cubicBezTo>
                  <a:pt x="70" y="22"/>
                  <a:pt x="70" y="22"/>
                  <a:pt x="70" y="22"/>
                </a:cubicBezTo>
                <a:cubicBezTo>
                  <a:pt x="70" y="22"/>
                  <a:pt x="70" y="22"/>
                  <a:pt x="70" y="23"/>
                </a:cubicBezTo>
                <a:cubicBezTo>
                  <a:pt x="70" y="23"/>
                  <a:pt x="70" y="23"/>
                  <a:pt x="70" y="23"/>
                </a:cubicBezTo>
                <a:cubicBezTo>
                  <a:pt x="70" y="23"/>
                  <a:pt x="70" y="23"/>
                  <a:pt x="70" y="23"/>
                </a:cubicBezTo>
                <a:cubicBezTo>
                  <a:pt x="70" y="23"/>
                  <a:pt x="70" y="24"/>
                  <a:pt x="70" y="24"/>
                </a:cubicBezTo>
                <a:cubicBezTo>
                  <a:pt x="70" y="24"/>
                  <a:pt x="70" y="24"/>
                  <a:pt x="70" y="24"/>
                </a:cubicBezTo>
                <a:cubicBezTo>
                  <a:pt x="70" y="25"/>
                  <a:pt x="70" y="25"/>
                  <a:pt x="70" y="25"/>
                </a:cubicBezTo>
                <a:cubicBezTo>
                  <a:pt x="70" y="25"/>
                  <a:pt x="71" y="25"/>
                  <a:pt x="71" y="26"/>
                </a:cubicBezTo>
                <a:cubicBezTo>
                  <a:pt x="71" y="26"/>
                  <a:pt x="71" y="26"/>
                  <a:pt x="71" y="26"/>
                </a:cubicBezTo>
                <a:cubicBezTo>
                  <a:pt x="71" y="26"/>
                  <a:pt x="71" y="26"/>
                  <a:pt x="71" y="26"/>
                </a:cubicBezTo>
                <a:cubicBezTo>
                  <a:pt x="71" y="26"/>
                  <a:pt x="71" y="26"/>
                  <a:pt x="71" y="26"/>
                </a:cubicBezTo>
                <a:cubicBezTo>
                  <a:pt x="71" y="26"/>
                  <a:pt x="71" y="26"/>
                  <a:pt x="71" y="26"/>
                </a:cubicBezTo>
                <a:cubicBezTo>
                  <a:pt x="71" y="26"/>
                  <a:pt x="72" y="26"/>
                  <a:pt x="72" y="26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6"/>
                  <a:pt x="72" y="26"/>
                  <a:pt x="72" y="26"/>
                </a:cubicBezTo>
                <a:cubicBezTo>
                  <a:pt x="73" y="26"/>
                  <a:pt x="73" y="26"/>
                  <a:pt x="73" y="26"/>
                </a:cubicBezTo>
                <a:cubicBezTo>
                  <a:pt x="73" y="26"/>
                  <a:pt x="73" y="26"/>
                  <a:pt x="74" y="26"/>
                </a:cubicBezTo>
                <a:cubicBezTo>
                  <a:pt x="74" y="26"/>
                  <a:pt x="74" y="26"/>
                  <a:pt x="74" y="26"/>
                </a:cubicBezTo>
                <a:cubicBezTo>
                  <a:pt x="75" y="26"/>
                  <a:pt x="75" y="26"/>
                  <a:pt x="75" y="26"/>
                </a:cubicBezTo>
                <a:cubicBezTo>
                  <a:pt x="75" y="26"/>
                  <a:pt x="75" y="26"/>
                  <a:pt x="75" y="26"/>
                </a:cubicBezTo>
                <a:cubicBezTo>
                  <a:pt x="76" y="25"/>
                  <a:pt x="76" y="25"/>
                  <a:pt x="76" y="25"/>
                </a:cubicBezTo>
                <a:cubicBezTo>
                  <a:pt x="77" y="25"/>
                  <a:pt x="77" y="24"/>
                  <a:pt x="77" y="24"/>
                </a:cubicBezTo>
                <a:cubicBezTo>
                  <a:pt x="78" y="24"/>
                  <a:pt x="78" y="24"/>
                  <a:pt x="78" y="24"/>
                </a:cubicBezTo>
                <a:cubicBezTo>
                  <a:pt x="79" y="24"/>
                  <a:pt x="79" y="24"/>
                  <a:pt x="80" y="24"/>
                </a:cubicBezTo>
                <a:cubicBezTo>
                  <a:pt x="80" y="23"/>
                  <a:pt x="80" y="23"/>
                  <a:pt x="80" y="23"/>
                </a:cubicBezTo>
                <a:cubicBezTo>
                  <a:pt x="81" y="23"/>
                  <a:pt x="81" y="23"/>
                  <a:pt x="81" y="23"/>
                </a:cubicBezTo>
                <a:cubicBezTo>
                  <a:pt x="81" y="23"/>
                  <a:pt x="82" y="23"/>
                  <a:pt x="82" y="22"/>
                </a:cubicBezTo>
                <a:cubicBezTo>
                  <a:pt x="82" y="22"/>
                  <a:pt x="82" y="22"/>
                  <a:pt x="82" y="22"/>
                </a:cubicBezTo>
                <a:cubicBezTo>
                  <a:pt x="82" y="22"/>
                  <a:pt x="83" y="22"/>
                  <a:pt x="83" y="21"/>
                </a:cubicBezTo>
                <a:cubicBezTo>
                  <a:pt x="83" y="21"/>
                  <a:pt x="83" y="21"/>
                  <a:pt x="83" y="21"/>
                </a:cubicBezTo>
                <a:cubicBezTo>
                  <a:pt x="83" y="21"/>
                  <a:pt x="83" y="21"/>
                  <a:pt x="84" y="21"/>
                </a:cubicBezTo>
                <a:cubicBezTo>
                  <a:pt x="84" y="21"/>
                  <a:pt x="84" y="21"/>
                  <a:pt x="84" y="21"/>
                </a:cubicBezTo>
                <a:cubicBezTo>
                  <a:pt x="84" y="21"/>
                  <a:pt x="85" y="21"/>
                  <a:pt x="85" y="21"/>
                </a:cubicBezTo>
                <a:cubicBezTo>
                  <a:pt x="85" y="21"/>
                  <a:pt x="86" y="21"/>
                  <a:pt x="86" y="21"/>
                </a:cubicBezTo>
                <a:cubicBezTo>
                  <a:pt x="86" y="21"/>
                  <a:pt x="87" y="21"/>
                  <a:pt x="87" y="21"/>
                </a:cubicBezTo>
                <a:cubicBezTo>
                  <a:pt x="87" y="21"/>
                  <a:pt x="88" y="21"/>
                  <a:pt x="88" y="21"/>
                </a:cubicBezTo>
                <a:cubicBezTo>
                  <a:pt x="88" y="21"/>
                  <a:pt x="88" y="21"/>
                  <a:pt x="88" y="21"/>
                </a:cubicBezTo>
                <a:cubicBezTo>
                  <a:pt x="88" y="21"/>
                  <a:pt x="88" y="21"/>
                  <a:pt x="88" y="21"/>
                </a:cubicBezTo>
                <a:cubicBezTo>
                  <a:pt x="88" y="21"/>
                  <a:pt x="88" y="21"/>
                  <a:pt x="89" y="21"/>
                </a:cubicBezTo>
                <a:cubicBezTo>
                  <a:pt x="89" y="21"/>
                  <a:pt x="89" y="21"/>
                  <a:pt x="89" y="21"/>
                </a:cubicBezTo>
                <a:cubicBezTo>
                  <a:pt x="89" y="21"/>
                  <a:pt x="89" y="21"/>
                  <a:pt x="89" y="21"/>
                </a:cubicBezTo>
                <a:cubicBezTo>
                  <a:pt x="90" y="21"/>
                  <a:pt x="90" y="21"/>
                  <a:pt x="90" y="21"/>
                </a:cubicBezTo>
                <a:cubicBezTo>
                  <a:pt x="90" y="21"/>
                  <a:pt x="90" y="21"/>
                  <a:pt x="91" y="21"/>
                </a:cubicBezTo>
                <a:cubicBezTo>
                  <a:pt x="91" y="21"/>
                  <a:pt x="91" y="21"/>
                  <a:pt x="91" y="21"/>
                </a:cubicBezTo>
                <a:cubicBezTo>
                  <a:pt x="91" y="21"/>
                  <a:pt x="91" y="21"/>
                  <a:pt x="91" y="21"/>
                </a:cubicBezTo>
                <a:cubicBezTo>
                  <a:pt x="91" y="21"/>
                  <a:pt x="92" y="21"/>
                  <a:pt x="92" y="21"/>
                </a:cubicBezTo>
                <a:cubicBezTo>
                  <a:pt x="92" y="21"/>
                  <a:pt x="92" y="21"/>
                  <a:pt x="92" y="21"/>
                </a:cubicBezTo>
                <a:cubicBezTo>
                  <a:pt x="92" y="21"/>
                  <a:pt x="92" y="21"/>
                  <a:pt x="93" y="21"/>
                </a:cubicBezTo>
                <a:cubicBezTo>
                  <a:pt x="93" y="21"/>
                  <a:pt x="93" y="21"/>
                  <a:pt x="93" y="21"/>
                </a:cubicBezTo>
                <a:cubicBezTo>
                  <a:pt x="93" y="21"/>
                  <a:pt x="94" y="21"/>
                  <a:pt x="94" y="21"/>
                </a:cubicBezTo>
                <a:cubicBezTo>
                  <a:pt x="94" y="21"/>
                  <a:pt x="94" y="22"/>
                  <a:pt x="94" y="22"/>
                </a:cubicBezTo>
                <a:cubicBezTo>
                  <a:pt x="95" y="22"/>
                  <a:pt x="95" y="22"/>
                  <a:pt x="95" y="22"/>
                </a:cubicBezTo>
                <a:cubicBezTo>
                  <a:pt x="95" y="22"/>
                  <a:pt x="95" y="22"/>
                  <a:pt x="96" y="22"/>
                </a:cubicBezTo>
                <a:cubicBezTo>
                  <a:pt x="96" y="22"/>
                  <a:pt x="96" y="22"/>
                  <a:pt x="96" y="22"/>
                </a:cubicBezTo>
                <a:cubicBezTo>
                  <a:pt x="96" y="22"/>
                  <a:pt x="97" y="23"/>
                  <a:pt x="97" y="23"/>
                </a:cubicBezTo>
                <a:cubicBezTo>
                  <a:pt x="97" y="23"/>
                  <a:pt x="97" y="23"/>
                  <a:pt x="97" y="23"/>
                </a:cubicBezTo>
                <a:cubicBezTo>
                  <a:pt x="97" y="23"/>
                  <a:pt x="98" y="23"/>
                  <a:pt x="98" y="23"/>
                </a:cubicBezTo>
                <a:cubicBezTo>
                  <a:pt x="98" y="23"/>
                  <a:pt x="98" y="23"/>
                  <a:pt x="98" y="23"/>
                </a:cubicBezTo>
                <a:cubicBezTo>
                  <a:pt x="98" y="23"/>
                  <a:pt x="98" y="23"/>
                  <a:pt x="98" y="23"/>
                </a:cubicBezTo>
                <a:cubicBezTo>
                  <a:pt x="98" y="23"/>
                  <a:pt x="98" y="23"/>
                  <a:pt x="98" y="23"/>
                </a:cubicBezTo>
                <a:cubicBezTo>
                  <a:pt x="99" y="23"/>
                  <a:pt x="99" y="23"/>
                  <a:pt x="99" y="23"/>
                </a:cubicBezTo>
                <a:cubicBezTo>
                  <a:pt x="99" y="23"/>
                  <a:pt x="100" y="23"/>
                  <a:pt x="100" y="23"/>
                </a:cubicBezTo>
                <a:cubicBezTo>
                  <a:pt x="100" y="23"/>
                  <a:pt x="100" y="23"/>
                  <a:pt x="101" y="22"/>
                </a:cubicBezTo>
                <a:cubicBezTo>
                  <a:pt x="101" y="22"/>
                  <a:pt x="101" y="22"/>
                  <a:pt x="101" y="22"/>
                </a:cubicBezTo>
                <a:cubicBezTo>
                  <a:pt x="101" y="22"/>
                  <a:pt x="101" y="22"/>
                  <a:pt x="101" y="22"/>
                </a:cubicBezTo>
                <a:cubicBezTo>
                  <a:pt x="102" y="21"/>
                  <a:pt x="102" y="21"/>
                  <a:pt x="102" y="21"/>
                </a:cubicBezTo>
                <a:cubicBezTo>
                  <a:pt x="102" y="21"/>
                  <a:pt x="102" y="21"/>
                  <a:pt x="102" y="21"/>
                </a:cubicBezTo>
                <a:cubicBezTo>
                  <a:pt x="102" y="21"/>
                  <a:pt x="102" y="21"/>
                  <a:pt x="102" y="20"/>
                </a:cubicBezTo>
                <a:cubicBezTo>
                  <a:pt x="102" y="20"/>
                  <a:pt x="102" y="20"/>
                  <a:pt x="103" y="20"/>
                </a:cubicBezTo>
                <a:cubicBezTo>
                  <a:pt x="103" y="20"/>
                  <a:pt x="103" y="20"/>
                  <a:pt x="103" y="20"/>
                </a:cubicBezTo>
                <a:cubicBezTo>
                  <a:pt x="103" y="20"/>
                  <a:pt x="103" y="20"/>
                  <a:pt x="103" y="20"/>
                </a:cubicBezTo>
                <a:cubicBezTo>
                  <a:pt x="103" y="20"/>
                  <a:pt x="103" y="20"/>
                  <a:pt x="103" y="20"/>
                </a:cubicBezTo>
                <a:cubicBezTo>
                  <a:pt x="104" y="20"/>
                  <a:pt x="104" y="20"/>
                  <a:pt x="104" y="20"/>
                </a:cubicBezTo>
                <a:cubicBezTo>
                  <a:pt x="104" y="20"/>
                  <a:pt x="104" y="20"/>
                  <a:pt x="104" y="20"/>
                </a:cubicBezTo>
                <a:cubicBezTo>
                  <a:pt x="104" y="20"/>
                  <a:pt x="104" y="20"/>
                  <a:pt x="104" y="20"/>
                </a:cubicBezTo>
                <a:cubicBezTo>
                  <a:pt x="104" y="20"/>
                  <a:pt x="104" y="20"/>
                  <a:pt x="104" y="21"/>
                </a:cubicBezTo>
                <a:cubicBezTo>
                  <a:pt x="104" y="21"/>
                  <a:pt x="104" y="21"/>
                  <a:pt x="104" y="21"/>
                </a:cubicBezTo>
                <a:cubicBezTo>
                  <a:pt x="105" y="21"/>
                  <a:pt x="105" y="21"/>
                  <a:pt x="105" y="21"/>
                </a:cubicBezTo>
                <a:cubicBezTo>
                  <a:pt x="105" y="21"/>
                  <a:pt x="105" y="21"/>
                  <a:pt x="105" y="22"/>
                </a:cubicBezTo>
                <a:cubicBezTo>
                  <a:pt x="105" y="22"/>
                  <a:pt x="105" y="22"/>
                  <a:pt x="105" y="22"/>
                </a:cubicBezTo>
                <a:cubicBezTo>
                  <a:pt x="105" y="22"/>
                  <a:pt x="106" y="22"/>
                  <a:pt x="106" y="23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6" y="24"/>
                  <a:pt x="105" y="24"/>
                  <a:pt x="105" y="24"/>
                </a:cubicBezTo>
                <a:cubicBezTo>
                  <a:pt x="105" y="24"/>
                  <a:pt x="104" y="24"/>
                  <a:pt x="104" y="24"/>
                </a:cubicBezTo>
                <a:cubicBezTo>
                  <a:pt x="104" y="24"/>
                  <a:pt x="104" y="24"/>
                  <a:pt x="104" y="24"/>
                </a:cubicBezTo>
                <a:cubicBezTo>
                  <a:pt x="104" y="24"/>
                  <a:pt x="104" y="24"/>
                  <a:pt x="104" y="24"/>
                </a:cubicBezTo>
                <a:cubicBezTo>
                  <a:pt x="104" y="24"/>
                  <a:pt x="104" y="24"/>
                  <a:pt x="103" y="24"/>
                </a:cubicBezTo>
                <a:cubicBezTo>
                  <a:pt x="103" y="24"/>
                  <a:pt x="103" y="24"/>
                  <a:pt x="103" y="24"/>
                </a:cubicBezTo>
                <a:cubicBezTo>
                  <a:pt x="103" y="24"/>
                  <a:pt x="103" y="24"/>
                  <a:pt x="103" y="24"/>
                </a:cubicBezTo>
                <a:cubicBezTo>
                  <a:pt x="103" y="25"/>
                  <a:pt x="103" y="25"/>
                  <a:pt x="103" y="25"/>
                </a:cubicBezTo>
                <a:cubicBezTo>
                  <a:pt x="103" y="25"/>
                  <a:pt x="103" y="25"/>
                  <a:pt x="103" y="25"/>
                </a:cubicBezTo>
                <a:cubicBezTo>
                  <a:pt x="103" y="25"/>
                  <a:pt x="103" y="25"/>
                  <a:pt x="103" y="25"/>
                </a:cubicBezTo>
                <a:cubicBezTo>
                  <a:pt x="103" y="25"/>
                  <a:pt x="103" y="26"/>
                  <a:pt x="103" y="26"/>
                </a:cubicBezTo>
                <a:cubicBezTo>
                  <a:pt x="103" y="26"/>
                  <a:pt x="103" y="26"/>
                  <a:pt x="103" y="27"/>
                </a:cubicBezTo>
                <a:cubicBezTo>
                  <a:pt x="104" y="27"/>
                  <a:pt x="104" y="27"/>
                  <a:pt x="104" y="27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105" y="29"/>
                  <a:pt x="105" y="29"/>
                  <a:pt x="105" y="29"/>
                </a:cubicBezTo>
                <a:cubicBezTo>
                  <a:pt x="105" y="29"/>
                  <a:pt x="105" y="29"/>
                  <a:pt x="105" y="29"/>
                </a:cubicBezTo>
                <a:cubicBezTo>
                  <a:pt x="105" y="29"/>
                  <a:pt x="106" y="29"/>
                  <a:pt x="106" y="29"/>
                </a:cubicBezTo>
                <a:cubicBezTo>
                  <a:pt x="107" y="29"/>
                  <a:pt x="107" y="29"/>
                  <a:pt x="108" y="29"/>
                </a:cubicBezTo>
                <a:cubicBezTo>
                  <a:pt x="108" y="29"/>
                  <a:pt x="109" y="29"/>
                  <a:pt x="109" y="29"/>
                </a:cubicBezTo>
                <a:cubicBezTo>
                  <a:pt x="110" y="28"/>
                  <a:pt x="110" y="28"/>
                  <a:pt x="110" y="28"/>
                </a:cubicBezTo>
                <a:cubicBezTo>
                  <a:pt x="111" y="28"/>
                  <a:pt x="111" y="27"/>
                  <a:pt x="111" y="27"/>
                </a:cubicBezTo>
                <a:cubicBezTo>
                  <a:pt x="112" y="27"/>
                  <a:pt x="112" y="27"/>
                  <a:pt x="112" y="27"/>
                </a:cubicBezTo>
                <a:cubicBezTo>
                  <a:pt x="112" y="27"/>
                  <a:pt x="112" y="26"/>
                  <a:pt x="112" y="26"/>
                </a:cubicBezTo>
                <a:cubicBezTo>
                  <a:pt x="112" y="26"/>
                  <a:pt x="112" y="26"/>
                  <a:pt x="112" y="26"/>
                </a:cubicBezTo>
                <a:cubicBezTo>
                  <a:pt x="112" y="26"/>
                  <a:pt x="112" y="26"/>
                  <a:pt x="112" y="26"/>
                </a:cubicBezTo>
                <a:cubicBezTo>
                  <a:pt x="112" y="25"/>
                  <a:pt x="113" y="25"/>
                  <a:pt x="113" y="25"/>
                </a:cubicBezTo>
                <a:cubicBezTo>
                  <a:pt x="113" y="25"/>
                  <a:pt x="113" y="25"/>
                  <a:pt x="113" y="25"/>
                </a:cubicBezTo>
                <a:cubicBezTo>
                  <a:pt x="113" y="24"/>
                  <a:pt x="114" y="24"/>
                  <a:pt x="114" y="24"/>
                </a:cubicBezTo>
                <a:cubicBezTo>
                  <a:pt x="114" y="24"/>
                  <a:pt x="114" y="24"/>
                  <a:pt x="115" y="24"/>
                </a:cubicBezTo>
                <a:cubicBezTo>
                  <a:pt x="115" y="24"/>
                  <a:pt x="116" y="24"/>
                  <a:pt x="116" y="24"/>
                </a:cubicBezTo>
                <a:cubicBezTo>
                  <a:pt x="117" y="24"/>
                  <a:pt x="117" y="24"/>
                  <a:pt x="118" y="23"/>
                </a:cubicBezTo>
                <a:cubicBezTo>
                  <a:pt x="118" y="23"/>
                  <a:pt x="119" y="23"/>
                  <a:pt x="119" y="23"/>
                </a:cubicBezTo>
                <a:cubicBezTo>
                  <a:pt x="120" y="23"/>
                  <a:pt x="120" y="23"/>
                  <a:pt x="121" y="23"/>
                </a:cubicBezTo>
                <a:cubicBezTo>
                  <a:pt x="121" y="23"/>
                  <a:pt x="121" y="23"/>
                  <a:pt x="121" y="23"/>
                </a:cubicBezTo>
                <a:cubicBezTo>
                  <a:pt x="121" y="23"/>
                  <a:pt x="121" y="23"/>
                  <a:pt x="121" y="23"/>
                </a:cubicBezTo>
                <a:cubicBezTo>
                  <a:pt x="121" y="23"/>
                  <a:pt x="121" y="23"/>
                  <a:pt x="121" y="23"/>
                </a:cubicBezTo>
                <a:cubicBezTo>
                  <a:pt x="121" y="23"/>
                  <a:pt x="122" y="23"/>
                  <a:pt x="122" y="23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2" y="23"/>
                  <a:pt x="123" y="23"/>
                  <a:pt x="123" y="23"/>
                </a:cubicBezTo>
                <a:cubicBezTo>
                  <a:pt x="123" y="23"/>
                  <a:pt x="123" y="23"/>
                  <a:pt x="123" y="23"/>
                </a:cubicBezTo>
                <a:cubicBezTo>
                  <a:pt x="123" y="23"/>
                  <a:pt x="124" y="23"/>
                  <a:pt x="124" y="23"/>
                </a:cubicBezTo>
                <a:cubicBezTo>
                  <a:pt x="124" y="23"/>
                  <a:pt x="124" y="23"/>
                  <a:pt x="124" y="23"/>
                </a:cubicBezTo>
                <a:cubicBezTo>
                  <a:pt x="124" y="23"/>
                  <a:pt x="125" y="23"/>
                  <a:pt x="125" y="23"/>
                </a:cubicBezTo>
                <a:cubicBezTo>
                  <a:pt x="125" y="23"/>
                  <a:pt x="125" y="23"/>
                  <a:pt x="125" y="23"/>
                </a:cubicBezTo>
                <a:cubicBezTo>
                  <a:pt x="125" y="23"/>
                  <a:pt x="125" y="23"/>
                  <a:pt x="126" y="23"/>
                </a:cubicBezTo>
                <a:cubicBezTo>
                  <a:pt x="126" y="23"/>
                  <a:pt x="126" y="24"/>
                  <a:pt x="127" y="24"/>
                </a:cubicBezTo>
                <a:cubicBezTo>
                  <a:pt x="127" y="24"/>
                  <a:pt x="127" y="24"/>
                  <a:pt x="128" y="24"/>
                </a:cubicBezTo>
                <a:cubicBezTo>
                  <a:pt x="128" y="24"/>
                  <a:pt x="128" y="24"/>
                  <a:pt x="129" y="24"/>
                </a:cubicBezTo>
                <a:cubicBezTo>
                  <a:pt x="129" y="24"/>
                  <a:pt x="130" y="24"/>
                  <a:pt x="130" y="24"/>
                </a:cubicBezTo>
                <a:cubicBezTo>
                  <a:pt x="130" y="24"/>
                  <a:pt x="130" y="24"/>
                  <a:pt x="130" y="24"/>
                </a:cubicBezTo>
                <a:cubicBezTo>
                  <a:pt x="130" y="25"/>
                  <a:pt x="130" y="25"/>
                  <a:pt x="131" y="25"/>
                </a:cubicBezTo>
                <a:cubicBezTo>
                  <a:pt x="131" y="25"/>
                  <a:pt x="131" y="25"/>
                  <a:pt x="131" y="25"/>
                </a:cubicBezTo>
                <a:cubicBezTo>
                  <a:pt x="131" y="25"/>
                  <a:pt x="131" y="25"/>
                  <a:pt x="131" y="25"/>
                </a:cubicBezTo>
                <a:cubicBezTo>
                  <a:pt x="131" y="25"/>
                  <a:pt x="132" y="25"/>
                  <a:pt x="132" y="25"/>
                </a:cubicBezTo>
                <a:cubicBezTo>
                  <a:pt x="132" y="25"/>
                  <a:pt x="132" y="25"/>
                  <a:pt x="133" y="25"/>
                </a:cubicBezTo>
                <a:cubicBezTo>
                  <a:pt x="133" y="25"/>
                  <a:pt x="133" y="25"/>
                  <a:pt x="133" y="25"/>
                </a:cubicBezTo>
                <a:cubicBezTo>
                  <a:pt x="133" y="25"/>
                  <a:pt x="133" y="25"/>
                  <a:pt x="133" y="26"/>
                </a:cubicBezTo>
                <a:cubicBezTo>
                  <a:pt x="134" y="26"/>
                  <a:pt x="134" y="26"/>
                  <a:pt x="134" y="26"/>
                </a:cubicBezTo>
                <a:cubicBezTo>
                  <a:pt x="134" y="26"/>
                  <a:pt x="134" y="26"/>
                  <a:pt x="135" y="26"/>
                </a:cubicBezTo>
                <a:cubicBezTo>
                  <a:pt x="135" y="27"/>
                  <a:pt x="135" y="27"/>
                  <a:pt x="135" y="27"/>
                </a:cubicBezTo>
                <a:cubicBezTo>
                  <a:pt x="135" y="27"/>
                  <a:pt x="135" y="27"/>
                  <a:pt x="136" y="27"/>
                </a:cubicBezTo>
                <a:cubicBezTo>
                  <a:pt x="136" y="27"/>
                  <a:pt x="136" y="27"/>
                  <a:pt x="136" y="27"/>
                </a:cubicBezTo>
                <a:cubicBezTo>
                  <a:pt x="136" y="28"/>
                  <a:pt x="136" y="28"/>
                  <a:pt x="136" y="28"/>
                </a:cubicBezTo>
                <a:cubicBezTo>
                  <a:pt x="137" y="28"/>
                  <a:pt x="137" y="28"/>
                  <a:pt x="137" y="28"/>
                </a:cubicBezTo>
                <a:cubicBezTo>
                  <a:pt x="137" y="28"/>
                  <a:pt x="137" y="28"/>
                  <a:pt x="137" y="28"/>
                </a:cubicBezTo>
                <a:cubicBezTo>
                  <a:pt x="138" y="28"/>
                  <a:pt x="138" y="28"/>
                  <a:pt x="138" y="28"/>
                </a:cubicBezTo>
                <a:cubicBezTo>
                  <a:pt x="138" y="28"/>
                  <a:pt x="138" y="28"/>
                  <a:pt x="139" y="28"/>
                </a:cubicBezTo>
                <a:cubicBezTo>
                  <a:pt x="139" y="28"/>
                  <a:pt x="139" y="28"/>
                  <a:pt x="139" y="28"/>
                </a:cubicBezTo>
                <a:cubicBezTo>
                  <a:pt x="139" y="28"/>
                  <a:pt x="140" y="28"/>
                  <a:pt x="140" y="28"/>
                </a:cubicBezTo>
                <a:cubicBezTo>
                  <a:pt x="140" y="27"/>
                  <a:pt x="140" y="27"/>
                  <a:pt x="141" y="27"/>
                </a:cubicBezTo>
                <a:cubicBezTo>
                  <a:pt x="141" y="27"/>
                  <a:pt x="141" y="27"/>
                  <a:pt x="142" y="27"/>
                </a:cubicBezTo>
                <a:cubicBezTo>
                  <a:pt x="142" y="27"/>
                  <a:pt x="142" y="27"/>
                  <a:pt x="143" y="27"/>
                </a:cubicBezTo>
                <a:cubicBezTo>
                  <a:pt x="143" y="27"/>
                  <a:pt x="143" y="27"/>
                  <a:pt x="144" y="27"/>
                </a:cubicBezTo>
                <a:cubicBezTo>
                  <a:pt x="144" y="27"/>
                  <a:pt x="144" y="27"/>
                  <a:pt x="144" y="27"/>
                </a:cubicBezTo>
                <a:cubicBezTo>
                  <a:pt x="145" y="27"/>
                  <a:pt x="145" y="27"/>
                  <a:pt x="145" y="27"/>
                </a:cubicBezTo>
                <a:cubicBezTo>
                  <a:pt x="145" y="27"/>
                  <a:pt x="145" y="27"/>
                  <a:pt x="145" y="27"/>
                </a:cubicBezTo>
                <a:cubicBezTo>
                  <a:pt x="146" y="27"/>
                  <a:pt x="146" y="27"/>
                  <a:pt x="146" y="27"/>
                </a:cubicBezTo>
                <a:cubicBezTo>
                  <a:pt x="146" y="27"/>
                  <a:pt x="146" y="27"/>
                  <a:pt x="146" y="27"/>
                </a:cubicBezTo>
                <a:cubicBezTo>
                  <a:pt x="146" y="27"/>
                  <a:pt x="146" y="27"/>
                  <a:pt x="146" y="27"/>
                </a:cubicBezTo>
                <a:cubicBezTo>
                  <a:pt x="146" y="27"/>
                  <a:pt x="146" y="27"/>
                  <a:pt x="147" y="26"/>
                </a:cubicBezTo>
                <a:cubicBezTo>
                  <a:pt x="147" y="26"/>
                  <a:pt x="147" y="26"/>
                  <a:pt x="147" y="26"/>
                </a:cubicBezTo>
                <a:cubicBezTo>
                  <a:pt x="147" y="26"/>
                  <a:pt x="147" y="26"/>
                  <a:pt x="147" y="26"/>
                </a:cubicBezTo>
                <a:cubicBezTo>
                  <a:pt x="147" y="26"/>
                  <a:pt x="147" y="26"/>
                  <a:pt x="147" y="26"/>
                </a:cubicBezTo>
                <a:cubicBezTo>
                  <a:pt x="147" y="26"/>
                  <a:pt x="147" y="26"/>
                  <a:pt x="147" y="26"/>
                </a:cubicBezTo>
                <a:cubicBezTo>
                  <a:pt x="146" y="26"/>
                  <a:pt x="146" y="26"/>
                  <a:pt x="146" y="26"/>
                </a:cubicBezTo>
                <a:cubicBezTo>
                  <a:pt x="146" y="25"/>
                  <a:pt x="146" y="25"/>
                  <a:pt x="146" y="25"/>
                </a:cubicBezTo>
                <a:cubicBezTo>
                  <a:pt x="146" y="25"/>
                  <a:pt x="146" y="24"/>
                  <a:pt x="146" y="24"/>
                </a:cubicBezTo>
                <a:cubicBezTo>
                  <a:pt x="146" y="24"/>
                  <a:pt x="147" y="24"/>
                  <a:pt x="147" y="24"/>
                </a:cubicBezTo>
                <a:cubicBezTo>
                  <a:pt x="147" y="23"/>
                  <a:pt x="147" y="23"/>
                  <a:pt x="147" y="23"/>
                </a:cubicBezTo>
                <a:cubicBezTo>
                  <a:pt x="148" y="23"/>
                  <a:pt x="148" y="23"/>
                  <a:pt x="148" y="23"/>
                </a:cubicBezTo>
                <a:cubicBezTo>
                  <a:pt x="148" y="22"/>
                  <a:pt x="149" y="22"/>
                  <a:pt x="149" y="22"/>
                </a:cubicBezTo>
                <a:cubicBezTo>
                  <a:pt x="149" y="22"/>
                  <a:pt x="149" y="22"/>
                  <a:pt x="150" y="22"/>
                </a:cubicBezTo>
                <a:cubicBezTo>
                  <a:pt x="150" y="22"/>
                  <a:pt x="150" y="21"/>
                  <a:pt x="151" y="21"/>
                </a:cubicBezTo>
                <a:cubicBezTo>
                  <a:pt x="151" y="21"/>
                  <a:pt x="151" y="21"/>
                  <a:pt x="151" y="21"/>
                </a:cubicBezTo>
                <a:cubicBezTo>
                  <a:pt x="151" y="21"/>
                  <a:pt x="152" y="21"/>
                  <a:pt x="152" y="21"/>
                </a:cubicBezTo>
                <a:cubicBezTo>
                  <a:pt x="152" y="21"/>
                  <a:pt x="152" y="21"/>
                  <a:pt x="152" y="21"/>
                </a:cubicBezTo>
                <a:cubicBezTo>
                  <a:pt x="153" y="21"/>
                  <a:pt x="153" y="21"/>
                  <a:pt x="153" y="21"/>
                </a:cubicBezTo>
                <a:cubicBezTo>
                  <a:pt x="153" y="21"/>
                  <a:pt x="153" y="21"/>
                  <a:pt x="154" y="21"/>
                </a:cubicBezTo>
                <a:cubicBezTo>
                  <a:pt x="154" y="21"/>
                  <a:pt x="154" y="21"/>
                  <a:pt x="154" y="21"/>
                </a:cubicBezTo>
                <a:cubicBezTo>
                  <a:pt x="154" y="21"/>
                  <a:pt x="155" y="21"/>
                  <a:pt x="155" y="21"/>
                </a:cubicBezTo>
                <a:cubicBezTo>
                  <a:pt x="155" y="21"/>
                  <a:pt x="155" y="20"/>
                  <a:pt x="155" y="20"/>
                </a:cubicBezTo>
                <a:cubicBezTo>
                  <a:pt x="155" y="20"/>
                  <a:pt x="155" y="20"/>
                  <a:pt x="155" y="20"/>
                </a:cubicBezTo>
                <a:cubicBezTo>
                  <a:pt x="156" y="20"/>
                  <a:pt x="156" y="20"/>
                  <a:pt x="156" y="20"/>
                </a:cubicBezTo>
                <a:cubicBezTo>
                  <a:pt x="156" y="20"/>
                  <a:pt x="156" y="20"/>
                  <a:pt x="156" y="19"/>
                </a:cubicBezTo>
                <a:cubicBezTo>
                  <a:pt x="156" y="19"/>
                  <a:pt x="156" y="19"/>
                  <a:pt x="156" y="19"/>
                </a:cubicBezTo>
                <a:cubicBezTo>
                  <a:pt x="156" y="19"/>
                  <a:pt x="157" y="19"/>
                  <a:pt x="157" y="18"/>
                </a:cubicBezTo>
                <a:cubicBezTo>
                  <a:pt x="157" y="18"/>
                  <a:pt x="157" y="18"/>
                  <a:pt x="158" y="18"/>
                </a:cubicBezTo>
                <a:cubicBezTo>
                  <a:pt x="158" y="18"/>
                  <a:pt x="158" y="18"/>
                  <a:pt x="159" y="18"/>
                </a:cubicBezTo>
                <a:cubicBezTo>
                  <a:pt x="159" y="18"/>
                  <a:pt x="159" y="18"/>
                  <a:pt x="160" y="18"/>
                </a:cubicBezTo>
                <a:cubicBezTo>
                  <a:pt x="160" y="18"/>
                  <a:pt x="160" y="18"/>
                  <a:pt x="160" y="18"/>
                </a:cubicBezTo>
                <a:cubicBezTo>
                  <a:pt x="160" y="18"/>
                  <a:pt x="160" y="18"/>
                  <a:pt x="160" y="18"/>
                </a:cubicBezTo>
                <a:cubicBezTo>
                  <a:pt x="160" y="18"/>
                  <a:pt x="160" y="18"/>
                  <a:pt x="160" y="18"/>
                </a:cubicBezTo>
                <a:cubicBezTo>
                  <a:pt x="160" y="18"/>
                  <a:pt x="160" y="18"/>
                  <a:pt x="160" y="18"/>
                </a:cubicBezTo>
                <a:cubicBezTo>
                  <a:pt x="161" y="18"/>
                  <a:pt x="161" y="18"/>
                  <a:pt x="161" y="18"/>
                </a:cubicBezTo>
                <a:cubicBezTo>
                  <a:pt x="161" y="18"/>
                  <a:pt x="161" y="18"/>
                  <a:pt x="161" y="17"/>
                </a:cubicBezTo>
                <a:cubicBezTo>
                  <a:pt x="162" y="17"/>
                  <a:pt x="162" y="17"/>
                  <a:pt x="162" y="17"/>
                </a:cubicBezTo>
                <a:cubicBezTo>
                  <a:pt x="162" y="17"/>
                  <a:pt x="162" y="17"/>
                  <a:pt x="162" y="17"/>
                </a:cubicBezTo>
                <a:cubicBezTo>
                  <a:pt x="163" y="17"/>
                  <a:pt x="163" y="17"/>
                  <a:pt x="163" y="17"/>
                </a:cubicBezTo>
                <a:cubicBezTo>
                  <a:pt x="163" y="16"/>
                  <a:pt x="164" y="16"/>
                  <a:pt x="164" y="16"/>
                </a:cubicBezTo>
                <a:cubicBezTo>
                  <a:pt x="164" y="16"/>
                  <a:pt x="164" y="16"/>
                  <a:pt x="165" y="16"/>
                </a:cubicBezTo>
                <a:cubicBezTo>
                  <a:pt x="165" y="16"/>
                  <a:pt x="165" y="16"/>
                  <a:pt x="166" y="16"/>
                </a:cubicBezTo>
                <a:cubicBezTo>
                  <a:pt x="166" y="16"/>
                  <a:pt x="166" y="16"/>
                  <a:pt x="166" y="16"/>
                </a:cubicBezTo>
                <a:cubicBezTo>
                  <a:pt x="166" y="16"/>
                  <a:pt x="167" y="16"/>
                  <a:pt x="167" y="16"/>
                </a:cubicBezTo>
                <a:cubicBezTo>
                  <a:pt x="167" y="16"/>
                  <a:pt x="167" y="16"/>
                  <a:pt x="167" y="16"/>
                </a:cubicBezTo>
                <a:cubicBezTo>
                  <a:pt x="167" y="16"/>
                  <a:pt x="168" y="16"/>
                  <a:pt x="168" y="16"/>
                </a:cubicBezTo>
                <a:cubicBezTo>
                  <a:pt x="168" y="16"/>
                  <a:pt x="168" y="16"/>
                  <a:pt x="169" y="16"/>
                </a:cubicBezTo>
                <a:cubicBezTo>
                  <a:pt x="169" y="16"/>
                  <a:pt x="169" y="16"/>
                  <a:pt x="169" y="16"/>
                </a:cubicBezTo>
                <a:cubicBezTo>
                  <a:pt x="169" y="16"/>
                  <a:pt x="169" y="16"/>
                  <a:pt x="170" y="16"/>
                </a:cubicBezTo>
                <a:cubicBezTo>
                  <a:pt x="170" y="16"/>
                  <a:pt x="170" y="16"/>
                  <a:pt x="170" y="16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reeform 14"/>
          <p:cNvSpPr>
            <a:spLocks/>
          </p:cNvSpPr>
          <p:nvPr/>
        </p:nvSpPr>
        <p:spPr bwMode="auto">
          <a:xfrm>
            <a:off x="4936338" y="3661692"/>
            <a:ext cx="694845" cy="1147046"/>
          </a:xfrm>
          <a:custGeom>
            <a:avLst/>
            <a:gdLst>
              <a:gd name="T0" fmla="*/ 113 w 133"/>
              <a:gd name="T1" fmla="*/ 5 h 219"/>
              <a:gd name="T2" fmla="*/ 123 w 133"/>
              <a:gd name="T3" fmla="*/ 12 h 219"/>
              <a:gd name="T4" fmla="*/ 131 w 133"/>
              <a:gd name="T5" fmla="*/ 17 h 219"/>
              <a:gd name="T6" fmla="*/ 130 w 133"/>
              <a:gd name="T7" fmla="*/ 22 h 219"/>
              <a:gd name="T8" fmla="*/ 124 w 133"/>
              <a:gd name="T9" fmla="*/ 31 h 219"/>
              <a:gd name="T10" fmla="*/ 112 w 133"/>
              <a:gd name="T11" fmla="*/ 46 h 219"/>
              <a:gd name="T12" fmla="*/ 104 w 133"/>
              <a:gd name="T13" fmla="*/ 55 h 219"/>
              <a:gd name="T14" fmla="*/ 96 w 133"/>
              <a:gd name="T15" fmla="*/ 69 h 219"/>
              <a:gd name="T16" fmla="*/ 86 w 133"/>
              <a:gd name="T17" fmla="*/ 87 h 219"/>
              <a:gd name="T18" fmla="*/ 83 w 133"/>
              <a:gd name="T19" fmla="*/ 99 h 219"/>
              <a:gd name="T20" fmla="*/ 91 w 133"/>
              <a:gd name="T21" fmla="*/ 116 h 219"/>
              <a:gd name="T22" fmla="*/ 97 w 133"/>
              <a:gd name="T23" fmla="*/ 130 h 219"/>
              <a:gd name="T24" fmla="*/ 111 w 133"/>
              <a:gd name="T25" fmla="*/ 140 h 219"/>
              <a:gd name="T26" fmla="*/ 121 w 133"/>
              <a:gd name="T27" fmla="*/ 143 h 219"/>
              <a:gd name="T28" fmla="*/ 125 w 133"/>
              <a:gd name="T29" fmla="*/ 150 h 219"/>
              <a:gd name="T30" fmla="*/ 115 w 133"/>
              <a:gd name="T31" fmla="*/ 158 h 219"/>
              <a:gd name="T32" fmla="*/ 106 w 133"/>
              <a:gd name="T33" fmla="*/ 165 h 219"/>
              <a:gd name="T34" fmla="*/ 90 w 133"/>
              <a:gd name="T35" fmla="*/ 171 h 219"/>
              <a:gd name="T36" fmla="*/ 83 w 133"/>
              <a:gd name="T37" fmla="*/ 181 h 219"/>
              <a:gd name="T38" fmla="*/ 76 w 133"/>
              <a:gd name="T39" fmla="*/ 185 h 219"/>
              <a:gd name="T40" fmla="*/ 73 w 133"/>
              <a:gd name="T41" fmla="*/ 194 h 219"/>
              <a:gd name="T42" fmla="*/ 68 w 133"/>
              <a:gd name="T43" fmla="*/ 210 h 219"/>
              <a:gd name="T44" fmla="*/ 59 w 133"/>
              <a:gd name="T45" fmla="*/ 219 h 219"/>
              <a:gd name="T46" fmla="*/ 47 w 133"/>
              <a:gd name="T47" fmla="*/ 209 h 219"/>
              <a:gd name="T48" fmla="*/ 44 w 133"/>
              <a:gd name="T49" fmla="*/ 190 h 219"/>
              <a:gd name="T50" fmla="*/ 35 w 133"/>
              <a:gd name="T51" fmla="*/ 179 h 219"/>
              <a:gd name="T52" fmla="*/ 39 w 133"/>
              <a:gd name="T53" fmla="*/ 170 h 219"/>
              <a:gd name="T54" fmla="*/ 38 w 133"/>
              <a:gd name="T55" fmla="*/ 160 h 219"/>
              <a:gd name="T56" fmla="*/ 44 w 133"/>
              <a:gd name="T57" fmla="*/ 154 h 219"/>
              <a:gd name="T58" fmla="*/ 44 w 133"/>
              <a:gd name="T59" fmla="*/ 146 h 219"/>
              <a:gd name="T60" fmla="*/ 41 w 133"/>
              <a:gd name="T61" fmla="*/ 139 h 219"/>
              <a:gd name="T62" fmla="*/ 33 w 133"/>
              <a:gd name="T63" fmla="*/ 138 h 219"/>
              <a:gd name="T64" fmla="*/ 22 w 133"/>
              <a:gd name="T65" fmla="*/ 132 h 219"/>
              <a:gd name="T66" fmla="*/ 25 w 133"/>
              <a:gd name="T67" fmla="*/ 115 h 219"/>
              <a:gd name="T68" fmla="*/ 23 w 133"/>
              <a:gd name="T69" fmla="*/ 110 h 219"/>
              <a:gd name="T70" fmla="*/ 18 w 133"/>
              <a:gd name="T71" fmla="*/ 109 h 219"/>
              <a:gd name="T72" fmla="*/ 10 w 133"/>
              <a:gd name="T73" fmla="*/ 107 h 219"/>
              <a:gd name="T74" fmla="*/ 1 w 133"/>
              <a:gd name="T75" fmla="*/ 102 h 219"/>
              <a:gd name="T76" fmla="*/ 4 w 133"/>
              <a:gd name="T77" fmla="*/ 92 h 219"/>
              <a:gd name="T78" fmla="*/ 12 w 133"/>
              <a:gd name="T79" fmla="*/ 85 h 219"/>
              <a:gd name="T80" fmla="*/ 16 w 133"/>
              <a:gd name="T81" fmla="*/ 83 h 219"/>
              <a:gd name="T82" fmla="*/ 20 w 133"/>
              <a:gd name="T83" fmla="*/ 73 h 219"/>
              <a:gd name="T84" fmla="*/ 25 w 133"/>
              <a:gd name="T85" fmla="*/ 63 h 219"/>
              <a:gd name="T86" fmla="*/ 35 w 133"/>
              <a:gd name="T87" fmla="*/ 62 h 219"/>
              <a:gd name="T88" fmla="*/ 38 w 133"/>
              <a:gd name="T89" fmla="*/ 66 h 219"/>
              <a:gd name="T90" fmla="*/ 40 w 133"/>
              <a:gd name="T91" fmla="*/ 70 h 219"/>
              <a:gd name="T92" fmla="*/ 46 w 133"/>
              <a:gd name="T93" fmla="*/ 69 h 219"/>
              <a:gd name="T94" fmla="*/ 48 w 133"/>
              <a:gd name="T95" fmla="*/ 59 h 219"/>
              <a:gd name="T96" fmla="*/ 58 w 133"/>
              <a:gd name="T97" fmla="*/ 52 h 219"/>
              <a:gd name="T98" fmla="*/ 61 w 133"/>
              <a:gd name="T99" fmla="*/ 45 h 219"/>
              <a:gd name="T100" fmla="*/ 69 w 133"/>
              <a:gd name="T101" fmla="*/ 41 h 219"/>
              <a:gd name="T102" fmla="*/ 73 w 133"/>
              <a:gd name="T103" fmla="*/ 37 h 219"/>
              <a:gd name="T104" fmla="*/ 79 w 133"/>
              <a:gd name="T105" fmla="*/ 31 h 219"/>
              <a:gd name="T106" fmla="*/ 75 w 133"/>
              <a:gd name="T107" fmla="*/ 24 h 219"/>
              <a:gd name="T108" fmla="*/ 77 w 133"/>
              <a:gd name="T109" fmla="*/ 14 h 219"/>
              <a:gd name="T110" fmla="*/ 73 w 133"/>
              <a:gd name="T111" fmla="*/ 12 h 219"/>
              <a:gd name="T112" fmla="*/ 72 w 133"/>
              <a:gd name="T113" fmla="*/ 10 h 219"/>
              <a:gd name="T114" fmla="*/ 76 w 133"/>
              <a:gd name="T115" fmla="*/ 9 h 219"/>
              <a:gd name="T116" fmla="*/ 81 w 133"/>
              <a:gd name="T117" fmla="*/ 3 h 219"/>
              <a:gd name="T118" fmla="*/ 85 w 133"/>
              <a:gd name="T119" fmla="*/ 1 h 219"/>
              <a:gd name="T120" fmla="*/ 95 w 133"/>
              <a:gd name="T121" fmla="*/ 4 h 219"/>
              <a:gd name="T122" fmla="*/ 99 w 133"/>
              <a:gd name="T123" fmla="*/ 6 h 219"/>
              <a:gd name="T124" fmla="*/ 109 w 133"/>
              <a:gd name="T125" fmla="*/ 3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33" h="219">
                <a:moveTo>
                  <a:pt x="109" y="3"/>
                </a:moveTo>
                <a:cubicBezTo>
                  <a:pt x="109" y="3"/>
                  <a:pt x="109" y="3"/>
                  <a:pt x="109" y="3"/>
                </a:cubicBezTo>
                <a:cubicBezTo>
                  <a:pt x="110" y="3"/>
                  <a:pt x="110" y="3"/>
                  <a:pt x="110" y="3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4"/>
                  <a:pt x="110" y="4"/>
                  <a:pt x="110" y="4"/>
                </a:cubicBezTo>
                <a:cubicBezTo>
                  <a:pt x="110" y="4"/>
                  <a:pt x="110" y="5"/>
                  <a:pt x="110" y="5"/>
                </a:cubicBezTo>
                <a:cubicBezTo>
                  <a:pt x="111" y="5"/>
                  <a:pt x="111" y="5"/>
                  <a:pt x="111" y="5"/>
                </a:cubicBezTo>
                <a:cubicBezTo>
                  <a:pt x="111" y="5"/>
                  <a:pt x="112" y="5"/>
                  <a:pt x="112" y="5"/>
                </a:cubicBezTo>
                <a:cubicBezTo>
                  <a:pt x="112" y="5"/>
                  <a:pt x="112" y="5"/>
                  <a:pt x="112" y="5"/>
                </a:cubicBezTo>
                <a:cubicBezTo>
                  <a:pt x="112" y="5"/>
                  <a:pt x="112" y="5"/>
                  <a:pt x="112" y="5"/>
                </a:cubicBezTo>
                <a:cubicBezTo>
                  <a:pt x="112" y="5"/>
                  <a:pt x="112" y="5"/>
                  <a:pt x="112" y="5"/>
                </a:cubicBezTo>
                <a:cubicBezTo>
                  <a:pt x="113" y="5"/>
                  <a:pt x="113" y="5"/>
                  <a:pt x="113" y="5"/>
                </a:cubicBezTo>
                <a:cubicBezTo>
                  <a:pt x="113" y="5"/>
                  <a:pt x="113" y="5"/>
                  <a:pt x="113" y="5"/>
                </a:cubicBezTo>
                <a:cubicBezTo>
                  <a:pt x="113" y="5"/>
                  <a:pt x="113" y="5"/>
                  <a:pt x="114" y="6"/>
                </a:cubicBezTo>
                <a:cubicBezTo>
                  <a:pt x="113" y="6"/>
                  <a:pt x="113" y="6"/>
                  <a:pt x="113" y="6"/>
                </a:cubicBezTo>
                <a:cubicBezTo>
                  <a:pt x="113" y="7"/>
                  <a:pt x="113" y="7"/>
                  <a:pt x="113" y="7"/>
                </a:cubicBezTo>
                <a:cubicBezTo>
                  <a:pt x="113" y="8"/>
                  <a:pt x="113" y="8"/>
                  <a:pt x="113" y="8"/>
                </a:cubicBezTo>
                <a:cubicBezTo>
                  <a:pt x="113" y="9"/>
                  <a:pt x="113" y="9"/>
                  <a:pt x="114" y="10"/>
                </a:cubicBezTo>
                <a:cubicBezTo>
                  <a:pt x="114" y="10"/>
                  <a:pt x="114" y="10"/>
                  <a:pt x="114" y="10"/>
                </a:cubicBezTo>
                <a:cubicBezTo>
                  <a:pt x="115" y="10"/>
                  <a:pt x="115" y="10"/>
                  <a:pt x="115" y="10"/>
                </a:cubicBezTo>
                <a:cubicBezTo>
                  <a:pt x="115" y="10"/>
                  <a:pt x="116" y="11"/>
                  <a:pt x="116" y="11"/>
                </a:cubicBezTo>
                <a:cubicBezTo>
                  <a:pt x="116" y="11"/>
                  <a:pt x="116" y="11"/>
                  <a:pt x="117" y="11"/>
                </a:cubicBezTo>
                <a:cubicBezTo>
                  <a:pt x="117" y="11"/>
                  <a:pt x="118" y="11"/>
                  <a:pt x="118" y="11"/>
                </a:cubicBezTo>
                <a:cubicBezTo>
                  <a:pt x="118" y="11"/>
                  <a:pt x="119" y="11"/>
                  <a:pt x="119" y="11"/>
                </a:cubicBezTo>
                <a:cubicBezTo>
                  <a:pt x="119" y="11"/>
                  <a:pt x="119" y="11"/>
                  <a:pt x="120" y="11"/>
                </a:cubicBezTo>
                <a:cubicBezTo>
                  <a:pt x="120" y="11"/>
                  <a:pt x="120" y="11"/>
                  <a:pt x="120" y="11"/>
                </a:cubicBezTo>
                <a:cubicBezTo>
                  <a:pt x="120" y="11"/>
                  <a:pt x="121" y="11"/>
                  <a:pt x="121" y="11"/>
                </a:cubicBezTo>
                <a:cubicBezTo>
                  <a:pt x="122" y="11"/>
                  <a:pt x="122" y="12"/>
                  <a:pt x="122" y="12"/>
                </a:cubicBezTo>
                <a:cubicBezTo>
                  <a:pt x="123" y="12"/>
                  <a:pt x="123" y="12"/>
                  <a:pt x="123" y="12"/>
                </a:cubicBezTo>
                <a:cubicBezTo>
                  <a:pt x="124" y="12"/>
                  <a:pt x="124" y="13"/>
                  <a:pt x="125" y="13"/>
                </a:cubicBezTo>
                <a:cubicBezTo>
                  <a:pt x="124" y="13"/>
                  <a:pt x="124" y="13"/>
                  <a:pt x="124" y="14"/>
                </a:cubicBezTo>
                <a:cubicBezTo>
                  <a:pt x="124" y="14"/>
                  <a:pt x="124" y="14"/>
                  <a:pt x="124" y="14"/>
                </a:cubicBezTo>
                <a:cubicBezTo>
                  <a:pt x="125" y="14"/>
                  <a:pt x="125" y="15"/>
                  <a:pt x="125" y="15"/>
                </a:cubicBezTo>
                <a:cubicBezTo>
                  <a:pt x="125" y="15"/>
                  <a:pt x="125" y="15"/>
                  <a:pt x="126" y="16"/>
                </a:cubicBezTo>
                <a:cubicBezTo>
                  <a:pt x="126" y="16"/>
                  <a:pt x="126" y="16"/>
                  <a:pt x="126" y="16"/>
                </a:cubicBezTo>
                <a:cubicBezTo>
                  <a:pt x="127" y="16"/>
                  <a:pt x="127" y="16"/>
                  <a:pt x="127" y="16"/>
                </a:cubicBezTo>
                <a:cubicBezTo>
                  <a:pt x="128" y="16"/>
                  <a:pt x="128" y="16"/>
                  <a:pt x="128" y="16"/>
                </a:cubicBezTo>
                <a:cubicBezTo>
                  <a:pt x="128" y="16"/>
                  <a:pt x="129" y="16"/>
                  <a:pt x="129" y="16"/>
                </a:cubicBezTo>
                <a:cubicBezTo>
                  <a:pt x="129" y="16"/>
                  <a:pt x="129" y="16"/>
                  <a:pt x="129" y="16"/>
                </a:cubicBezTo>
                <a:cubicBezTo>
                  <a:pt x="129" y="16"/>
                  <a:pt x="129" y="16"/>
                  <a:pt x="129" y="16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31" y="17"/>
                  <a:pt x="131" y="17"/>
                  <a:pt x="131" y="17"/>
                </a:cubicBezTo>
                <a:cubicBezTo>
                  <a:pt x="131" y="17"/>
                  <a:pt x="131" y="16"/>
                  <a:pt x="131" y="16"/>
                </a:cubicBezTo>
                <a:cubicBezTo>
                  <a:pt x="131" y="16"/>
                  <a:pt x="131" y="16"/>
                  <a:pt x="131" y="16"/>
                </a:cubicBezTo>
                <a:cubicBezTo>
                  <a:pt x="131" y="16"/>
                  <a:pt x="131" y="16"/>
                  <a:pt x="131" y="16"/>
                </a:cubicBezTo>
                <a:cubicBezTo>
                  <a:pt x="131" y="16"/>
                  <a:pt x="131" y="16"/>
                  <a:pt x="132" y="16"/>
                </a:cubicBezTo>
                <a:cubicBezTo>
                  <a:pt x="132" y="16"/>
                  <a:pt x="132" y="16"/>
                  <a:pt x="132" y="16"/>
                </a:cubicBezTo>
                <a:cubicBezTo>
                  <a:pt x="132" y="16"/>
                  <a:pt x="132" y="17"/>
                  <a:pt x="132" y="17"/>
                </a:cubicBezTo>
                <a:cubicBezTo>
                  <a:pt x="132" y="17"/>
                  <a:pt x="132" y="17"/>
                  <a:pt x="132" y="17"/>
                </a:cubicBezTo>
                <a:cubicBezTo>
                  <a:pt x="132" y="17"/>
                  <a:pt x="132" y="17"/>
                  <a:pt x="132" y="17"/>
                </a:cubicBezTo>
                <a:cubicBezTo>
                  <a:pt x="132" y="17"/>
                  <a:pt x="132" y="17"/>
                  <a:pt x="133" y="17"/>
                </a:cubicBezTo>
                <a:cubicBezTo>
                  <a:pt x="132" y="17"/>
                  <a:pt x="132" y="17"/>
                  <a:pt x="132" y="18"/>
                </a:cubicBezTo>
                <a:cubicBezTo>
                  <a:pt x="132" y="18"/>
                  <a:pt x="132" y="18"/>
                  <a:pt x="131" y="19"/>
                </a:cubicBezTo>
                <a:cubicBezTo>
                  <a:pt x="131" y="19"/>
                  <a:pt x="131" y="19"/>
                  <a:pt x="131" y="20"/>
                </a:cubicBezTo>
                <a:cubicBezTo>
                  <a:pt x="131" y="20"/>
                  <a:pt x="131" y="20"/>
                  <a:pt x="130" y="21"/>
                </a:cubicBezTo>
                <a:cubicBezTo>
                  <a:pt x="130" y="21"/>
                  <a:pt x="130" y="21"/>
                  <a:pt x="130" y="21"/>
                </a:cubicBezTo>
                <a:cubicBezTo>
                  <a:pt x="130" y="21"/>
                  <a:pt x="130" y="21"/>
                  <a:pt x="130" y="21"/>
                </a:cubicBezTo>
                <a:cubicBezTo>
                  <a:pt x="130" y="21"/>
                  <a:pt x="130" y="22"/>
                  <a:pt x="130" y="22"/>
                </a:cubicBezTo>
                <a:cubicBezTo>
                  <a:pt x="130" y="22"/>
                  <a:pt x="130" y="22"/>
                  <a:pt x="130" y="22"/>
                </a:cubicBezTo>
                <a:cubicBezTo>
                  <a:pt x="129" y="22"/>
                  <a:pt x="129" y="22"/>
                  <a:pt x="129" y="22"/>
                </a:cubicBezTo>
                <a:cubicBezTo>
                  <a:pt x="129" y="23"/>
                  <a:pt x="129" y="23"/>
                  <a:pt x="129" y="23"/>
                </a:cubicBezTo>
                <a:cubicBezTo>
                  <a:pt x="129" y="23"/>
                  <a:pt x="128" y="24"/>
                  <a:pt x="128" y="24"/>
                </a:cubicBezTo>
                <a:cubicBezTo>
                  <a:pt x="128" y="24"/>
                  <a:pt x="128" y="24"/>
                  <a:pt x="128" y="25"/>
                </a:cubicBezTo>
                <a:cubicBezTo>
                  <a:pt x="128" y="25"/>
                  <a:pt x="128" y="25"/>
                  <a:pt x="128" y="25"/>
                </a:cubicBezTo>
                <a:cubicBezTo>
                  <a:pt x="128" y="25"/>
                  <a:pt x="128" y="25"/>
                  <a:pt x="127" y="25"/>
                </a:cubicBezTo>
                <a:cubicBezTo>
                  <a:pt x="127" y="26"/>
                  <a:pt x="127" y="26"/>
                  <a:pt x="127" y="26"/>
                </a:cubicBezTo>
                <a:cubicBezTo>
                  <a:pt x="127" y="26"/>
                  <a:pt x="127" y="26"/>
                  <a:pt x="127" y="26"/>
                </a:cubicBezTo>
                <a:cubicBezTo>
                  <a:pt x="127" y="26"/>
                  <a:pt x="127" y="26"/>
                  <a:pt x="127" y="26"/>
                </a:cubicBezTo>
                <a:cubicBezTo>
                  <a:pt x="127" y="27"/>
                  <a:pt x="127" y="27"/>
                  <a:pt x="127" y="27"/>
                </a:cubicBezTo>
                <a:cubicBezTo>
                  <a:pt x="127" y="27"/>
                  <a:pt x="127" y="27"/>
                  <a:pt x="126" y="27"/>
                </a:cubicBezTo>
                <a:cubicBezTo>
                  <a:pt x="126" y="27"/>
                  <a:pt x="126" y="27"/>
                  <a:pt x="126" y="27"/>
                </a:cubicBezTo>
                <a:cubicBezTo>
                  <a:pt x="126" y="28"/>
                  <a:pt x="126" y="28"/>
                  <a:pt x="126" y="29"/>
                </a:cubicBezTo>
                <a:cubicBezTo>
                  <a:pt x="126" y="29"/>
                  <a:pt x="125" y="30"/>
                  <a:pt x="125" y="30"/>
                </a:cubicBezTo>
                <a:cubicBezTo>
                  <a:pt x="125" y="30"/>
                  <a:pt x="125" y="31"/>
                  <a:pt x="124" y="31"/>
                </a:cubicBezTo>
                <a:cubicBezTo>
                  <a:pt x="124" y="32"/>
                  <a:pt x="124" y="32"/>
                  <a:pt x="123" y="33"/>
                </a:cubicBezTo>
                <a:cubicBezTo>
                  <a:pt x="123" y="33"/>
                  <a:pt x="123" y="33"/>
                  <a:pt x="123" y="34"/>
                </a:cubicBezTo>
                <a:cubicBezTo>
                  <a:pt x="122" y="34"/>
                  <a:pt x="122" y="35"/>
                  <a:pt x="122" y="35"/>
                </a:cubicBezTo>
                <a:cubicBezTo>
                  <a:pt x="121" y="35"/>
                  <a:pt x="121" y="36"/>
                  <a:pt x="121" y="36"/>
                </a:cubicBezTo>
                <a:cubicBezTo>
                  <a:pt x="120" y="37"/>
                  <a:pt x="120" y="37"/>
                  <a:pt x="120" y="37"/>
                </a:cubicBezTo>
                <a:cubicBezTo>
                  <a:pt x="119" y="37"/>
                  <a:pt x="119" y="38"/>
                  <a:pt x="119" y="38"/>
                </a:cubicBezTo>
                <a:cubicBezTo>
                  <a:pt x="119" y="38"/>
                  <a:pt x="119" y="38"/>
                  <a:pt x="119" y="38"/>
                </a:cubicBezTo>
                <a:cubicBezTo>
                  <a:pt x="119" y="38"/>
                  <a:pt x="119" y="39"/>
                  <a:pt x="119" y="39"/>
                </a:cubicBezTo>
                <a:cubicBezTo>
                  <a:pt x="118" y="39"/>
                  <a:pt x="118" y="39"/>
                  <a:pt x="118" y="39"/>
                </a:cubicBezTo>
                <a:cubicBezTo>
                  <a:pt x="118" y="39"/>
                  <a:pt x="118" y="40"/>
                  <a:pt x="118" y="40"/>
                </a:cubicBezTo>
                <a:cubicBezTo>
                  <a:pt x="118" y="40"/>
                  <a:pt x="118" y="40"/>
                  <a:pt x="118" y="40"/>
                </a:cubicBezTo>
                <a:cubicBezTo>
                  <a:pt x="117" y="41"/>
                  <a:pt x="117" y="41"/>
                  <a:pt x="117" y="41"/>
                </a:cubicBezTo>
                <a:cubicBezTo>
                  <a:pt x="117" y="41"/>
                  <a:pt x="117" y="41"/>
                  <a:pt x="116" y="41"/>
                </a:cubicBezTo>
                <a:cubicBezTo>
                  <a:pt x="116" y="42"/>
                  <a:pt x="115" y="42"/>
                  <a:pt x="115" y="43"/>
                </a:cubicBezTo>
                <a:cubicBezTo>
                  <a:pt x="114" y="43"/>
                  <a:pt x="114" y="44"/>
                  <a:pt x="113" y="44"/>
                </a:cubicBezTo>
                <a:cubicBezTo>
                  <a:pt x="113" y="45"/>
                  <a:pt x="113" y="45"/>
                  <a:pt x="112" y="46"/>
                </a:cubicBezTo>
                <a:cubicBezTo>
                  <a:pt x="112" y="46"/>
                  <a:pt x="112" y="47"/>
                  <a:pt x="111" y="47"/>
                </a:cubicBezTo>
                <a:cubicBezTo>
                  <a:pt x="111" y="48"/>
                  <a:pt x="111" y="48"/>
                  <a:pt x="111" y="48"/>
                </a:cubicBezTo>
                <a:cubicBezTo>
                  <a:pt x="111" y="48"/>
                  <a:pt x="111" y="48"/>
                  <a:pt x="111" y="48"/>
                </a:cubicBezTo>
                <a:cubicBezTo>
                  <a:pt x="111" y="49"/>
                  <a:pt x="111" y="49"/>
                  <a:pt x="111" y="49"/>
                </a:cubicBezTo>
                <a:cubicBezTo>
                  <a:pt x="111" y="49"/>
                  <a:pt x="111" y="49"/>
                  <a:pt x="111" y="49"/>
                </a:cubicBezTo>
                <a:cubicBezTo>
                  <a:pt x="111" y="50"/>
                  <a:pt x="111" y="50"/>
                  <a:pt x="110" y="50"/>
                </a:cubicBezTo>
                <a:cubicBezTo>
                  <a:pt x="110" y="51"/>
                  <a:pt x="110" y="51"/>
                  <a:pt x="110" y="51"/>
                </a:cubicBezTo>
                <a:cubicBezTo>
                  <a:pt x="110" y="51"/>
                  <a:pt x="109" y="52"/>
                  <a:pt x="109" y="52"/>
                </a:cubicBezTo>
                <a:cubicBezTo>
                  <a:pt x="109" y="52"/>
                  <a:pt x="109" y="52"/>
                  <a:pt x="108" y="52"/>
                </a:cubicBezTo>
                <a:cubicBezTo>
                  <a:pt x="108" y="52"/>
                  <a:pt x="108" y="52"/>
                  <a:pt x="108" y="53"/>
                </a:cubicBezTo>
                <a:cubicBezTo>
                  <a:pt x="108" y="53"/>
                  <a:pt x="107" y="53"/>
                  <a:pt x="107" y="53"/>
                </a:cubicBezTo>
                <a:cubicBezTo>
                  <a:pt x="107" y="53"/>
                  <a:pt x="107" y="53"/>
                  <a:pt x="107" y="53"/>
                </a:cubicBezTo>
                <a:cubicBezTo>
                  <a:pt x="107" y="53"/>
                  <a:pt x="106" y="53"/>
                  <a:pt x="106" y="53"/>
                </a:cubicBezTo>
                <a:cubicBezTo>
                  <a:pt x="106" y="53"/>
                  <a:pt x="106" y="54"/>
                  <a:pt x="105" y="54"/>
                </a:cubicBezTo>
                <a:cubicBezTo>
                  <a:pt x="105" y="54"/>
                  <a:pt x="105" y="54"/>
                  <a:pt x="105" y="54"/>
                </a:cubicBezTo>
                <a:cubicBezTo>
                  <a:pt x="105" y="55"/>
                  <a:pt x="104" y="55"/>
                  <a:pt x="104" y="55"/>
                </a:cubicBezTo>
                <a:cubicBezTo>
                  <a:pt x="104" y="55"/>
                  <a:pt x="104" y="56"/>
                  <a:pt x="104" y="56"/>
                </a:cubicBezTo>
                <a:cubicBezTo>
                  <a:pt x="104" y="56"/>
                  <a:pt x="104" y="57"/>
                  <a:pt x="104" y="57"/>
                </a:cubicBezTo>
                <a:cubicBezTo>
                  <a:pt x="103" y="58"/>
                  <a:pt x="103" y="58"/>
                  <a:pt x="103" y="59"/>
                </a:cubicBezTo>
                <a:cubicBezTo>
                  <a:pt x="103" y="59"/>
                  <a:pt x="103" y="60"/>
                  <a:pt x="102" y="60"/>
                </a:cubicBezTo>
                <a:cubicBezTo>
                  <a:pt x="102" y="61"/>
                  <a:pt x="102" y="61"/>
                  <a:pt x="102" y="62"/>
                </a:cubicBezTo>
                <a:cubicBezTo>
                  <a:pt x="102" y="62"/>
                  <a:pt x="102" y="62"/>
                  <a:pt x="102" y="63"/>
                </a:cubicBezTo>
                <a:cubicBezTo>
                  <a:pt x="102" y="63"/>
                  <a:pt x="102" y="63"/>
                  <a:pt x="102" y="63"/>
                </a:cubicBezTo>
                <a:cubicBezTo>
                  <a:pt x="101" y="63"/>
                  <a:pt x="101" y="64"/>
                  <a:pt x="101" y="64"/>
                </a:cubicBezTo>
                <a:cubicBezTo>
                  <a:pt x="101" y="64"/>
                  <a:pt x="101" y="64"/>
                  <a:pt x="101" y="64"/>
                </a:cubicBezTo>
                <a:cubicBezTo>
                  <a:pt x="100" y="64"/>
                  <a:pt x="100" y="64"/>
                  <a:pt x="100" y="65"/>
                </a:cubicBezTo>
                <a:cubicBezTo>
                  <a:pt x="100" y="65"/>
                  <a:pt x="100" y="65"/>
                  <a:pt x="100" y="65"/>
                </a:cubicBezTo>
                <a:cubicBezTo>
                  <a:pt x="100" y="65"/>
                  <a:pt x="100" y="65"/>
                  <a:pt x="99" y="65"/>
                </a:cubicBezTo>
                <a:cubicBezTo>
                  <a:pt x="99" y="65"/>
                  <a:pt x="99" y="66"/>
                  <a:pt x="99" y="66"/>
                </a:cubicBezTo>
                <a:cubicBezTo>
                  <a:pt x="99" y="66"/>
                  <a:pt x="98" y="66"/>
                  <a:pt x="98" y="67"/>
                </a:cubicBezTo>
                <a:cubicBezTo>
                  <a:pt x="97" y="67"/>
                  <a:pt x="97" y="68"/>
                  <a:pt x="97" y="68"/>
                </a:cubicBezTo>
                <a:cubicBezTo>
                  <a:pt x="96" y="68"/>
                  <a:pt x="96" y="69"/>
                  <a:pt x="96" y="69"/>
                </a:cubicBezTo>
                <a:cubicBezTo>
                  <a:pt x="95" y="70"/>
                  <a:pt x="95" y="70"/>
                  <a:pt x="95" y="71"/>
                </a:cubicBezTo>
                <a:cubicBezTo>
                  <a:pt x="95" y="71"/>
                  <a:pt x="94" y="72"/>
                  <a:pt x="94" y="72"/>
                </a:cubicBezTo>
                <a:cubicBezTo>
                  <a:pt x="94" y="72"/>
                  <a:pt x="94" y="73"/>
                  <a:pt x="93" y="73"/>
                </a:cubicBezTo>
                <a:cubicBezTo>
                  <a:pt x="93" y="73"/>
                  <a:pt x="93" y="74"/>
                  <a:pt x="93" y="74"/>
                </a:cubicBezTo>
                <a:cubicBezTo>
                  <a:pt x="92" y="75"/>
                  <a:pt x="92" y="75"/>
                  <a:pt x="92" y="75"/>
                </a:cubicBezTo>
                <a:cubicBezTo>
                  <a:pt x="92" y="76"/>
                  <a:pt x="91" y="76"/>
                  <a:pt x="91" y="77"/>
                </a:cubicBezTo>
                <a:cubicBezTo>
                  <a:pt x="91" y="77"/>
                  <a:pt x="91" y="77"/>
                  <a:pt x="91" y="78"/>
                </a:cubicBezTo>
                <a:cubicBezTo>
                  <a:pt x="91" y="78"/>
                  <a:pt x="90" y="79"/>
                  <a:pt x="90" y="79"/>
                </a:cubicBezTo>
                <a:cubicBezTo>
                  <a:pt x="90" y="80"/>
                  <a:pt x="90" y="80"/>
                  <a:pt x="90" y="80"/>
                </a:cubicBezTo>
                <a:cubicBezTo>
                  <a:pt x="90" y="81"/>
                  <a:pt x="90" y="81"/>
                  <a:pt x="90" y="81"/>
                </a:cubicBezTo>
                <a:cubicBezTo>
                  <a:pt x="90" y="82"/>
                  <a:pt x="90" y="82"/>
                  <a:pt x="89" y="82"/>
                </a:cubicBezTo>
                <a:cubicBezTo>
                  <a:pt x="89" y="83"/>
                  <a:pt x="89" y="83"/>
                  <a:pt x="89" y="83"/>
                </a:cubicBezTo>
                <a:cubicBezTo>
                  <a:pt x="89" y="84"/>
                  <a:pt x="88" y="84"/>
                  <a:pt x="88" y="84"/>
                </a:cubicBezTo>
                <a:cubicBezTo>
                  <a:pt x="88" y="85"/>
                  <a:pt x="87" y="85"/>
                  <a:pt x="87" y="85"/>
                </a:cubicBezTo>
                <a:cubicBezTo>
                  <a:pt x="87" y="85"/>
                  <a:pt x="87" y="86"/>
                  <a:pt x="87" y="86"/>
                </a:cubicBezTo>
                <a:cubicBezTo>
                  <a:pt x="86" y="86"/>
                  <a:pt x="86" y="87"/>
                  <a:pt x="86" y="87"/>
                </a:cubicBezTo>
                <a:cubicBezTo>
                  <a:pt x="86" y="87"/>
                  <a:pt x="86" y="88"/>
                  <a:pt x="86" y="88"/>
                </a:cubicBezTo>
                <a:cubicBezTo>
                  <a:pt x="86" y="88"/>
                  <a:pt x="86" y="88"/>
                  <a:pt x="86" y="89"/>
                </a:cubicBezTo>
                <a:cubicBezTo>
                  <a:pt x="86" y="89"/>
                  <a:pt x="86" y="89"/>
                  <a:pt x="85" y="89"/>
                </a:cubicBezTo>
                <a:cubicBezTo>
                  <a:pt x="85" y="90"/>
                  <a:pt x="85" y="90"/>
                  <a:pt x="85" y="90"/>
                </a:cubicBezTo>
                <a:cubicBezTo>
                  <a:pt x="85" y="90"/>
                  <a:pt x="85" y="91"/>
                  <a:pt x="85" y="91"/>
                </a:cubicBezTo>
                <a:cubicBezTo>
                  <a:pt x="84" y="91"/>
                  <a:pt x="84" y="91"/>
                  <a:pt x="84" y="92"/>
                </a:cubicBezTo>
                <a:cubicBezTo>
                  <a:pt x="84" y="92"/>
                  <a:pt x="84" y="93"/>
                  <a:pt x="83" y="93"/>
                </a:cubicBezTo>
                <a:cubicBezTo>
                  <a:pt x="83" y="93"/>
                  <a:pt x="83" y="94"/>
                  <a:pt x="83" y="94"/>
                </a:cubicBezTo>
                <a:cubicBezTo>
                  <a:pt x="83" y="94"/>
                  <a:pt x="83" y="95"/>
                  <a:pt x="83" y="95"/>
                </a:cubicBezTo>
                <a:cubicBezTo>
                  <a:pt x="83" y="95"/>
                  <a:pt x="83" y="96"/>
                  <a:pt x="83" y="96"/>
                </a:cubicBezTo>
                <a:cubicBezTo>
                  <a:pt x="83" y="96"/>
                  <a:pt x="83" y="96"/>
                  <a:pt x="83" y="96"/>
                </a:cubicBezTo>
                <a:cubicBezTo>
                  <a:pt x="83" y="96"/>
                  <a:pt x="83" y="96"/>
                  <a:pt x="83" y="96"/>
                </a:cubicBezTo>
                <a:cubicBezTo>
                  <a:pt x="83" y="97"/>
                  <a:pt x="83" y="97"/>
                  <a:pt x="84" y="97"/>
                </a:cubicBezTo>
                <a:cubicBezTo>
                  <a:pt x="84" y="97"/>
                  <a:pt x="84" y="97"/>
                  <a:pt x="84" y="97"/>
                </a:cubicBezTo>
                <a:cubicBezTo>
                  <a:pt x="84" y="98"/>
                  <a:pt x="84" y="98"/>
                  <a:pt x="84" y="98"/>
                </a:cubicBezTo>
                <a:cubicBezTo>
                  <a:pt x="84" y="98"/>
                  <a:pt x="84" y="98"/>
                  <a:pt x="83" y="99"/>
                </a:cubicBezTo>
                <a:cubicBezTo>
                  <a:pt x="83" y="99"/>
                  <a:pt x="83" y="99"/>
                  <a:pt x="83" y="99"/>
                </a:cubicBezTo>
                <a:cubicBezTo>
                  <a:pt x="83" y="99"/>
                  <a:pt x="83" y="100"/>
                  <a:pt x="83" y="100"/>
                </a:cubicBezTo>
                <a:cubicBezTo>
                  <a:pt x="83" y="100"/>
                  <a:pt x="83" y="100"/>
                  <a:pt x="83" y="101"/>
                </a:cubicBezTo>
                <a:cubicBezTo>
                  <a:pt x="83" y="101"/>
                  <a:pt x="83" y="101"/>
                  <a:pt x="83" y="101"/>
                </a:cubicBezTo>
                <a:cubicBezTo>
                  <a:pt x="83" y="102"/>
                  <a:pt x="83" y="102"/>
                  <a:pt x="83" y="102"/>
                </a:cubicBezTo>
                <a:cubicBezTo>
                  <a:pt x="83" y="102"/>
                  <a:pt x="84" y="103"/>
                  <a:pt x="84" y="103"/>
                </a:cubicBezTo>
                <a:cubicBezTo>
                  <a:pt x="84" y="103"/>
                  <a:pt x="84" y="104"/>
                  <a:pt x="84" y="104"/>
                </a:cubicBezTo>
                <a:cubicBezTo>
                  <a:pt x="84" y="104"/>
                  <a:pt x="85" y="105"/>
                  <a:pt x="85" y="105"/>
                </a:cubicBezTo>
                <a:cubicBezTo>
                  <a:pt x="85" y="105"/>
                  <a:pt x="85" y="106"/>
                  <a:pt x="85" y="106"/>
                </a:cubicBezTo>
                <a:cubicBezTo>
                  <a:pt x="86" y="107"/>
                  <a:pt x="86" y="108"/>
                  <a:pt x="86" y="109"/>
                </a:cubicBezTo>
                <a:cubicBezTo>
                  <a:pt x="87" y="109"/>
                  <a:pt x="87" y="110"/>
                  <a:pt x="88" y="111"/>
                </a:cubicBezTo>
                <a:cubicBezTo>
                  <a:pt x="88" y="112"/>
                  <a:pt x="89" y="112"/>
                  <a:pt x="89" y="113"/>
                </a:cubicBezTo>
                <a:cubicBezTo>
                  <a:pt x="90" y="114"/>
                  <a:pt x="90" y="115"/>
                  <a:pt x="91" y="116"/>
                </a:cubicBezTo>
                <a:cubicBezTo>
                  <a:pt x="91" y="116"/>
                  <a:pt x="91" y="116"/>
                  <a:pt x="91" y="116"/>
                </a:cubicBezTo>
                <a:cubicBezTo>
                  <a:pt x="91" y="116"/>
                  <a:pt x="91" y="116"/>
                  <a:pt x="91" y="116"/>
                </a:cubicBezTo>
                <a:cubicBezTo>
                  <a:pt x="91" y="116"/>
                  <a:pt x="91" y="116"/>
                  <a:pt x="91" y="116"/>
                </a:cubicBezTo>
                <a:cubicBezTo>
                  <a:pt x="91" y="116"/>
                  <a:pt x="91" y="116"/>
                  <a:pt x="91" y="116"/>
                </a:cubicBezTo>
                <a:cubicBezTo>
                  <a:pt x="91" y="117"/>
                  <a:pt x="91" y="117"/>
                  <a:pt x="91" y="117"/>
                </a:cubicBezTo>
                <a:cubicBezTo>
                  <a:pt x="91" y="117"/>
                  <a:pt x="91" y="117"/>
                  <a:pt x="92" y="117"/>
                </a:cubicBezTo>
                <a:cubicBezTo>
                  <a:pt x="92" y="117"/>
                  <a:pt x="92" y="118"/>
                  <a:pt x="91" y="118"/>
                </a:cubicBezTo>
                <a:cubicBezTo>
                  <a:pt x="91" y="118"/>
                  <a:pt x="91" y="118"/>
                  <a:pt x="91" y="118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91" y="119"/>
                  <a:pt x="91" y="120"/>
                  <a:pt x="91" y="120"/>
                </a:cubicBezTo>
                <a:cubicBezTo>
                  <a:pt x="91" y="120"/>
                  <a:pt x="91" y="120"/>
                  <a:pt x="91" y="121"/>
                </a:cubicBezTo>
                <a:cubicBezTo>
                  <a:pt x="91" y="121"/>
                  <a:pt x="91" y="121"/>
                  <a:pt x="91" y="121"/>
                </a:cubicBezTo>
                <a:cubicBezTo>
                  <a:pt x="92" y="122"/>
                  <a:pt x="92" y="123"/>
                  <a:pt x="92" y="123"/>
                </a:cubicBezTo>
                <a:cubicBezTo>
                  <a:pt x="93" y="124"/>
                  <a:pt x="93" y="125"/>
                  <a:pt x="94" y="126"/>
                </a:cubicBezTo>
                <a:cubicBezTo>
                  <a:pt x="94" y="126"/>
                  <a:pt x="94" y="127"/>
                  <a:pt x="95" y="128"/>
                </a:cubicBezTo>
                <a:cubicBezTo>
                  <a:pt x="95" y="128"/>
                  <a:pt x="96" y="129"/>
                  <a:pt x="96" y="129"/>
                </a:cubicBezTo>
                <a:cubicBezTo>
                  <a:pt x="96" y="130"/>
                  <a:pt x="97" y="130"/>
                  <a:pt x="97" y="130"/>
                </a:cubicBezTo>
                <a:cubicBezTo>
                  <a:pt x="97" y="130"/>
                  <a:pt x="97" y="130"/>
                  <a:pt x="97" y="130"/>
                </a:cubicBezTo>
                <a:cubicBezTo>
                  <a:pt x="97" y="130"/>
                  <a:pt x="97" y="130"/>
                  <a:pt x="97" y="130"/>
                </a:cubicBezTo>
                <a:cubicBezTo>
                  <a:pt x="97" y="130"/>
                  <a:pt x="97" y="130"/>
                  <a:pt x="97" y="131"/>
                </a:cubicBezTo>
                <a:cubicBezTo>
                  <a:pt x="98" y="131"/>
                  <a:pt x="98" y="132"/>
                  <a:pt x="99" y="133"/>
                </a:cubicBezTo>
                <a:cubicBezTo>
                  <a:pt x="99" y="133"/>
                  <a:pt x="100" y="134"/>
                  <a:pt x="101" y="134"/>
                </a:cubicBezTo>
                <a:cubicBezTo>
                  <a:pt x="101" y="135"/>
                  <a:pt x="102" y="135"/>
                  <a:pt x="103" y="136"/>
                </a:cubicBezTo>
                <a:cubicBezTo>
                  <a:pt x="103" y="137"/>
                  <a:pt x="104" y="137"/>
                  <a:pt x="105" y="138"/>
                </a:cubicBezTo>
                <a:cubicBezTo>
                  <a:pt x="105" y="138"/>
                  <a:pt x="105" y="138"/>
                  <a:pt x="105" y="138"/>
                </a:cubicBezTo>
                <a:cubicBezTo>
                  <a:pt x="106" y="138"/>
                  <a:pt x="106" y="138"/>
                  <a:pt x="106" y="139"/>
                </a:cubicBezTo>
                <a:cubicBezTo>
                  <a:pt x="106" y="139"/>
                  <a:pt x="107" y="139"/>
                  <a:pt x="107" y="139"/>
                </a:cubicBezTo>
                <a:cubicBezTo>
                  <a:pt x="107" y="139"/>
                  <a:pt x="107" y="139"/>
                  <a:pt x="108" y="139"/>
                </a:cubicBezTo>
                <a:cubicBezTo>
                  <a:pt x="108" y="139"/>
                  <a:pt x="108" y="139"/>
                  <a:pt x="108" y="139"/>
                </a:cubicBezTo>
                <a:cubicBezTo>
                  <a:pt x="108" y="140"/>
                  <a:pt x="109" y="140"/>
                  <a:pt x="109" y="140"/>
                </a:cubicBezTo>
                <a:cubicBezTo>
                  <a:pt x="109" y="140"/>
                  <a:pt x="109" y="140"/>
                  <a:pt x="109" y="140"/>
                </a:cubicBezTo>
                <a:cubicBezTo>
                  <a:pt x="109" y="140"/>
                  <a:pt x="110" y="140"/>
                  <a:pt x="110" y="140"/>
                </a:cubicBezTo>
                <a:cubicBezTo>
                  <a:pt x="110" y="140"/>
                  <a:pt x="110" y="140"/>
                  <a:pt x="110" y="140"/>
                </a:cubicBezTo>
                <a:cubicBezTo>
                  <a:pt x="110" y="140"/>
                  <a:pt x="110" y="140"/>
                  <a:pt x="110" y="140"/>
                </a:cubicBezTo>
                <a:cubicBezTo>
                  <a:pt x="110" y="140"/>
                  <a:pt x="111" y="140"/>
                  <a:pt x="111" y="140"/>
                </a:cubicBezTo>
                <a:cubicBezTo>
                  <a:pt x="111" y="140"/>
                  <a:pt x="111" y="140"/>
                  <a:pt x="111" y="140"/>
                </a:cubicBezTo>
                <a:cubicBezTo>
                  <a:pt x="111" y="140"/>
                  <a:pt x="111" y="140"/>
                  <a:pt x="111" y="140"/>
                </a:cubicBezTo>
                <a:cubicBezTo>
                  <a:pt x="112" y="140"/>
                  <a:pt x="112" y="140"/>
                  <a:pt x="112" y="140"/>
                </a:cubicBezTo>
                <a:cubicBezTo>
                  <a:pt x="112" y="140"/>
                  <a:pt x="112" y="140"/>
                  <a:pt x="113" y="140"/>
                </a:cubicBezTo>
                <a:cubicBezTo>
                  <a:pt x="113" y="140"/>
                  <a:pt x="113" y="140"/>
                  <a:pt x="113" y="140"/>
                </a:cubicBezTo>
                <a:cubicBezTo>
                  <a:pt x="113" y="140"/>
                  <a:pt x="113" y="140"/>
                  <a:pt x="113" y="140"/>
                </a:cubicBezTo>
                <a:cubicBezTo>
                  <a:pt x="113" y="140"/>
                  <a:pt x="114" y="140"/>
                  <a:pt x="114" y="140"/>
                </a:cubicBezTo>
                <a:cubicBezTo>
                  <a:pt x="114" y="140"/>
                  <a:pt x="114" y="140"/>
                  <a:pt x="114" y="140"/>
                </a:cubicBezTo>
                <a:cubicBezTo>
                  <a:pt x="114" y="140"/>
                  <a:pt x="114" y="140"/>
                  <a:pt x="114" y="140"/>
                </a:cubicBezTo>
                <a:cubicBezTo>
                  <a:pt x="114" y="140"/>
                  <a:pt x="115" y="140"/>
                  <a:pt x="115" y="140"/>
                </a:cubicBezTo>
                <a:cubicBezTo>
                  <a:pt x="115" y="140"/>
                  <a:pt x="115" y="140"/>
                  <a:pt x="115" y="141"/>
                </a:cubicBezTo>
                <a:cubicBezTo>
                  <a:pt x="116" y="141"/>
                  <a:pt x="116" y="141"/>
                  <a:pt x="116" y="141"/>
                </a:cubicBezTo>
                <a:cubicBezTo>
                  <a:pt x="116" y="141"/>
                  <a:pt x="117" y="141"/>
                  <a:pt x="117" y="141"/>
                </a:cubicBezTo>
                <a:cubicBezTo>
                  <a:pt x="117" y="141"/>
                  <a:pt x="118" y="141"/>
                  <a:pt x="118" y="142"/>
                </a:cubicBezTo>
                <a:cubicBezTo>
                  <a:pt x="118" y="142"/>
                  <a:pt x="119" y="142"/>
                  <a:pt x="119" y="142"/>
                </a:cubicBezTo>
                <a:cubicBezTo>
                  <a:pt x="120" y="143"/>
                  <a:pt x="120" y="143"/>
                  <a:pt x="121" y="143"/>
                </a:cubicBezTo>
                <a:cubicBezTo>
                  <a:pt x="121" y="143"/>
                  <a:pt x="122" y="143"/>
                  <a:pt x="122" y="144"/>
                </a:cubicBezTo>
                <a:cubicBezTo>
                  <a:pt x="122" y="144"/>
                  <a:pt x="122" y="144"/>
                  <a:pt x="122" y="144"/>
                </a:cubicBezTo>
                <a:cubicBezTo>
                  <a:pt x="122" y="144"/>
                  <a:pt x="122" y="144"/>
                  <a:pt x="123" y="144"/>
                </a:cubicBezTo>
                <a:cubicBezTo>
                  <a:pt x="123" y="144"/>
                  <a:pt x="123" y="144"/>
                  <a:pt x="123" y="144"/>
                </a:cubicBezTo>
                <a:cubicBezTo>
                  <a:pt x="123" y="144"/>
                  <a:pt x="123" y="145"/>
                  <a:pt x="123" y="145"/>
                </a:cubicBezTo>
                <a:cubicBezTo>
                  <a:pt x="123" y="145"/>
                  <a:pt x="123" y="145"/>
                  <a:pt x="123" y="145"/>
                </a:cubicBezTo>
                <a:cubicBezTo>
                  <a:pt x="123" y="146"/>
                  <a:pt x="123" y="146"/>
                  <a:pt x="123" y="146"/>
                </a:cubicBezTo>
                <a:cubicBezTo>
                  <a:pt x="123" y="146"/>
                  <a:pt x="123" y="146"/>
                  <a:pt x="123" y="146"/>
                </a:cubicBezTo>
                <a:cubicBezTo>
                  <a:pt x="124" y="147"/>
                  <a:pt x="124" y="147"/>
                  <a:pt x="124" y="147"/>
                </a:cubicBezTo>
                <a:cubicBezTo>
                  <a:pt x="124" y="147"/>
                  <a:pt x="124" y="147"/>
                  <a:pt x="124" y="147"/>
                </a:cubicBezTo>
                <a:cubicBezTo>
                  <a:pt x="124" y="147"/>
                  <a:pt x="125" y="147"/>
                  <a:pt x="125" y="147"/>
                </a:cubicBezTo>
                <a:cubicBezTo>
                  <a:pt x="125" y="147"/>
                  <a:pt x="125" y="147"/>
                  <a:pt x="125" y="147"/>
                </a:cubicBezTo>
                <a:cubicBezTo>
                  <a:pt x="125" y="148"/>
                  <a:pt x="125" y="148"/>
                  <a:pt x="125" y="148"/>
                </a:cubicBezTo>
                <a:cubicBezTo>
                  <a:pt x="125" y="148"/>
                  <a:pt x="125" y="148"/>
                  <a:pt x="125" y="148"/>
                </a:cubicBezTo>
                <a:cubicBezTo>
                  <a:pt x="126" y="149"/>
                  <a:pt x="126" y="149"/>
                  <a:pt x="126" y="149"/>
                </a:cubicBezTo>
                <a:cubicBezTo>
                  <a:pt x="126" y="149"/>
                  <a:pt x="125" y="150"/>
                  <a:pt x="125" y="150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24" y="150"/>
                  <a:pt x="124" y="151"/>
                  <a:pt x="123" y="151"/>
                </a:cubicBezTo>
                <a:cubicBezTo>
                  <a:pt x="123" y="151"/>
                  <a:pt x="123" y="151"/>
                  <a:pt x="122" y="151"/>
                </a:cubicBezTo>
                <a:cubicBezTo>
                  <a:pt x="122" y="152"/>
                  <a:pt x="122" y="152"/>
                  <a:pt x="122" y="152"/>
                </a:cubicBezTo>
                <a:cubicBezTo>
                  <a:pt x="121" y="153"/>
                  <a:pt x="121" y="153"/>
                  <a:pt x="121" y="153"/>
                </a:cubicBezTo>
                <a:cubicBezTo>
                  <a:pt x="121" y="153"/>
                  <a:pt x="121" y="153"/>
                  <a:pt x="121" y="154"/>
                </a:cubicBezTo>
                <a:cubicBezTo>
                  <a:pt x="120" y="154"/>
                  <a:pt x="120" y="154"/>
                  <a:pt x="120" y="154"/>
                </a:cubicBezTo>
                <a:cubicBezTo>
                  <a:pt x="120" y="154"/>
                  <a:pt x="120" y="154"/>
                  <a:pt x="120" y="154"/>
                </a:cubicBezTo>
                <a:cubicBezTo>
                  <a:pt x="120" y="154"/>
                  <a:pt x="119" y="154"/>
                  <a:pt x="119" y="154"/>
                </a:cubicBezTo>
                <a:cubicBezTo>
                  <a:pt x="119" y="154"/>
                  <a:pt x="119" y="154"/>
                  <a:pt x="118" y="154"/>
                </a:cubicBezTo>
                <a:cubicBezTo>
                  <a:pt x="118" y="155"/>
                  <a:pt x="117" y="155"/>
                  <a:pt x="117" y="155"/>
                </a:cubicBezTo>
                <a:cubicBezTo>
                  <a:pt x="117" y="155"/>
                  <a:pt x="117" y="156"/>
                  <a:pt x="116" y="156"/>
                </a:cubicBezTo>
                <a:cubicBezTo>
                  <a:pt x="116" y="156"/>
                  <a:pt x="116" y="156"/>
                  <a:pt x="116" y="157"/>
                </a:cubicBezTo>
                <a:cubicBezTo>
                  <a:pt x="116" y="157"/>
                  <a:pt x="116" y="157"/>
                  <a:pt x="116" y="157"/>
                </a:cubicBezTo>
                <a:cubicBezTo>
                  <a:pt x="115" y="157"/>
                  <a:pt x="115" y="157"/>
                  <a:pt x="115" y="158"/>
                </a:cubicBezTo>
                <a:cubicBezTo>
                  <a:pt x="115" y="158"/>
                  <a:pt x="115" y="158"/>
                  <a:pt x="115" y="158"/>
                </a:cubicBezTo>
                <a:cubicBezTo>
                  <a:pt x="115" y="158"/>
                  <a:pt x="114" y="158"/>
                  <a:pt x="114" y="158"/>
                </a:cubicBezTo>
                <a:cubicBezTo>
                  <a:pt x="114" y="158"/>
                  <a:pt x="114" y="158"/>
                  <a:pt x="113" y="158"/>
                </a:cubicBezTo>
                <a:cubicBezTo>
                  <a:pt x="113" y="158"/>
                  <a:pt x="113" y="158"/>
                  <a:pt x="112" y="158"/>
                </a:cubicBezTo>
                <a:cubicBezTo>
                  <a:pt x="112" y="158"/>
                  <a:pt x="112" y="159"/>
                  <a:pt x="111" y="159"/>
                </a:cubicBezTo>
                <a:cubicBezTo>
                  <a:pt x="111" y="159"/>
                  <a:pt x="111" y="159"/>
                  <a:pt x="110" y="159"/>
                </a:cubicBezTo>
                <a:cubicBezTo>
                  <a:pt x="110" y="159"/>
                  <a:pt x="110" y="159"/>
                  <a:pt x="110" y="159"/>
                </a:cubicBezTo>
                <a:cubicBezTo>
                  <a:pt x="109" y="159"/>
                  <a:pt x="109" y="159"/>
                  <a:pt x="109" y="159"/>
                </a:cubicBezTo>
                <a:cubicBezTo>
                  <a:pt x="109" y="159"/>
                  <a:pt x="109" y="160"/>
                  <a:pt x="109" y="160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08" y="160"/>
                  <a:pt x="108" y="161"/>
                  <a:pt x="108" y="161"/>
                </a:cubicBezTo>
                <a:cubicBezTo>
                  <a:pt x="107" y="161"/>
                  <a:pt x="107" y="161"/>
                  <a:pt x="107" y="161"/>
                </a:cubicBezTo>
                <a:cubicBezTo>
                  <a:pt x="107" y="162"/>
                  <a:pt x="107" y="162"/>
                  <a:pt x="107" y="162"/>
                </a:cubicBezTo>
                <a:cubicBezTo>
                  <a:pt x="107" y="162"/>
                  <a:pt x="107" y="163"/>
                  <a:pt x="107" y="163"/>
                </a:cubicBezTo>
                <a:cubicBezTo>
                  <a:pt x="107" y="163"/>
                  <a:pt x="107" y="163"/>
                  <a:pt x="107" y="164"/>
                </a:cubicBezTo>
                <a:cubicBezTo>
                  <a:pt x="107" y="164"/>
                  <a:pt x="107" y="164"/>
                  <a:pt x="107" y="164"/>
                </a:cubicBezTo>
                <a:cubicBezTo>
                  <a:pt x="107" y="164"/>
                  <a:pt x="106" y="165"/>
                  <a:pt x="106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06" y="166"/>
                  <a:pt x="106" y="166"/>
                  <a:pt x="105" y="166"/>
                </a:cubicBezTo>
                <a:cubicBezTo>
                  <a:pt x="105" y="166"/>
                  <a:pt x="105" y="166"/>
                  <a:pt x="105" y="166"/>
                </a:cubicBezTo>
                <a:cubicBezTo>
                  <a:pt x="104" y="167"/>
                  <a:pt x="104" y="167"/>
                  <a:pt x="104" y="167"/>
                </a:cubicBezTo>
                <a:cubicBezTo>
                  <a:pt x="103" y="167"/>
                  <a:pt x="103" y="167"/>
                  <a:pt x="103" y="167"/>
                </a:cubicBezTo>
                <a:cubicBezTo>
                  <a:pt x="102" y="167"/>
                  <a:pt x="102" y="167"/>
                  <a:pt x="102" y="167"/>
                </a:cubicBezTo>
                <a:cubicBezTo>
                  <a:pt x="101" y="167"/>
                  <a:pt x="101" y="167"/>
                  <a:pt x="101" y="167"/>
                </a:cubicBezTo>
                <a:cubicBezTo>
                  <a:pt x="101" y="167"/>
                  <a:pt x="100" y="167"/>
                  <a:pt x="100" y="167"/>
                </a:cubicBezTo>
                <a:cubicBezTo>
                  <a:pt x="100" y="167"/>
                  <a:pt x="99" y="167"/>
                  <a:pt x="99" y="167"/>
                </a:cubicBezTo>
                <a:cubicBezTo>
                  <a:pt x="99" y="168"/>
                  <a:pt x="98" y="168"/>
                  <a:pt x="98" y="168"/>
                </a:cubicBezTo>
                <a:cubicBezTo>
                  <a:pt x="97" y="168"/>
                  <a:pt x="97" y="168"/>
                  <a:pt x="96" y="169"/>
                </a:cubicBezTo>
                <a:cubicBezTo>
                  <a:pt x="96" y="169"/>
                  <a:pt x="95" y="169"/>
                  <a:pt x="95" y="169"/>
                </a:cubicBezTo>
                <a:cubicBezTo>
                  <a:pt x="94" y="169"/>
                  <a:pt x="94" y="169"/>
                  <a:pt x="93" y="170"/>
                </a:cubicBezTo>
                <a:cubicBezTo>
                  <a:pt x="93" y="170"/>
                  <a:pt x="92" y="170"/>
                  <a:pt x="92" y="170"/>
                </a:cubicBezTo>
                <a:cubicBezTo>
                  <a:pt x="92" y="170"/>
                  <a:pt x="91" y="170"/>
                  <a:pt x="91" y="171"/>
                </a:cubicBezTo>
                <a:cubicBezTo>
                  <a:pt x="90" y="171"/>
                  <a:pt x="90" y="171"/>
                  <a:pt x="90" y="171"/>
                </a:cubicBezTo>
                <a:cubicBezTo>
                  <a:pt x="89" y="172"/>
                  <a:pt x="89" y="172"/>
                  <a:pt x="89" y="172"/>
                </a:cubicBezTo>
                <a:cubicBezTo>
                  <a:pt x="88" y="172"/>
                  <a:pt x="88" y="172"/>
                  <a:pt x="88" y="172"/>
                </a:cubicBezTo>
                <a:cubicBezTo>
                  <a:pt x="88" y="173"/>
                  <a:pt x="88" y="173"/>
                  <a:pt x="88" y="173"/>
                </a:cubicBezTo>
                <a:cubicBezTo>
                  <a:pt x="87" y="173"/>
                  <a:pt x="87" y="173"/>
                  <a:pt x="87" y="173"/>
                </a:cubicBezTo>
                <a:cubicBezTo>
                  <a:pt x="87" y="173"/>
                  <a:pt x="87" y="173"/>
                  <a:pt x="87" y="174"/>
                </a:cubicBezTo>
                <a:cubicBezTo>
                  <a:pt x="86" y="174"/>
                  <a:pt x="86" y="174"/>
                  <a:pt x="86" y="174"/>
                </a:cubicBezTo>
                <a:cubicBezTo>
                  <a:pt x="85" y="175"/>
                  <a:pt x="85" y="175"/>
                  <a:pt x="85" y="175"/>
                </a:cubicBezTo>
                <a:cubicBezTo>
                  <a:pt x="85" y="176"/>
                  <a:pt x="84" y="176"/>
                  <a:pt x="84" y="176"/>
                </a:cubicBezTo>
                <a:cubicBezTo>
                  <a:pt x="84" y="177"/>
                  <a:pt x="84" y="177"/>
                  <a:pt x="84" y="177"/>
                </a:cubicBezTo>
                <a:cubicBezTo>
                  <a:pt x="84" y="178"/>
                  <a:pt x="84" y="178"/>
                  <a:pt x="84" y="178"/>
                </a:cubicBezTo>
                <a:cubicBezTo>
                  <a:pt x="84" y="178"/>
                  <a:pt x="84" y="178"/>
                  <a:pt x="84" y="179"/>
                </a:cubicBezTo>
                <a:cubicBezTo>
                  <a:pt x="84" y="179"/>
                  <a:pt x="84" y="179"/>
                  <a:pt x="84" y="179"/>
                </a:cubicBezTo>
                <a:cubicBezTo>
                  <a:pt x="84" y="179"/>
                  <a:pt x="84" y="180"/>
                  <a:pt x="84" y="180"/>
                </a:cubicBezTo>
                <a:cubicBezTo>
                  <a:pt x="84" y="180"/>
                  <a:pt x="84" y="180"/>
                  <a:pt x="84" y="180"/>
                </a:cubicBezTo>
                <a:cubicBezTo>
                  <a:pt x="84" y="180"/>
                  <a:pt x="83" y="181"/>
                  <a:pt x="83" y="181"/>
                </a:cubicBezTo>
                <a:cubicBezTo>
                  <a:pt x="83" y="181"/>
                  <a:pt x="83" y="181"/>
                  <a:pt x="83" y="181"/>
                </a:cubicBezTo>
                <a:cubicBezTo>
                  <a:pt x="83" y="181"/>
                  <a:pt x="82" y="181"/>
                  <a:pt x="82" y="181"/>
                </a:cubicBezTo>
                <a:cubicBezTo>
                  <a:pt x="82" y="181"/>
                  <a:pt x="82" y="181"/>
                  <a:pt x="82" y="181"/>
                </a:cubicBezTo>
                <a:cubicBezTo>
                  <a:pt x="82" y="181"/>
                  <a:pt x="82" y="181"/>
                  <a:pt x="81" y="181"/>
                </a:cubicBezTo>
                <a:cubicBezTo>
                  <a:pt x="81" y="181"/>
                  <a:pt x="81" y="181"/>
                  <a:pt x="81" y="181"/>
                </a:cubicBezTo>
                <a:cubicBezTo>
                  <a:pt x="81" y="181"/>
                  <a:pt x="81" y="181"/>
                  <a:pt x="81" y="181"/>
                </a:cubicBezTo>
                <a:cubicBezTo>
                  <a:pt x="81" y="181"/>
                  <a:pt x="81" y="181"/>
                  <a:pt x="80" y="181"/>
                </a:cubicBezTo>
                <a:cubicBezTo>
                  <a:pt x="80" y="181"/>
                  <a:pt x="80" y="181"/>
                  <a:pt x="80" y="181"/>
                </a:cubicBezTo>
                <a:cubicBezTo>
                  <a:pt x="80" y="181"/>
                  <a:pt x="80" y="181"/>
                  <a:pt x="80" y="181"/>
                </a:cubicBezTo>
                <a:cubicBezTo>
                  <a:pt x="80" y="181"/>
                  <a:pt x="80" y="181"/>
                  <a:pt x="80" y="181"/>
                </a:cubicBezTo>
                <a:cubicBezTo>
                  <a:pt x="79" y="182"/>
                  <a:pt x="79" y="182"/>
                  <a:pt x="79" y="182"/>
                </a:cubicBezTo>
                <a:cubicBezTo>
                  <a:pt x="79" y="182"/>
                  <a:pt x="79" y="182"/>
                  <a:pt x="79" y="182"/>
                </a:cubicBezTo>
                <a:cubicBezTo>
                  <a:pt x="78" y="182"/>
                  <a:pt x="78" y="182"/>
                  <a:pt x="78" y="183"/>
                </a:cubicBezTo>
                <a:cubicBezTo>
                  <a:pt x="78" y="183"/>
                  <a:pt x="78" y="183"/>
                  <a:pt x="77" y="183"/>
                </a:cubicBezTo>
                <a:cubicBezTo>
                  <a:pt x="77" y="183"/>
                  <a:pt x="77" y="183"/>
                  <a:pt x="77" y="184"/>
                </a:cubicBezTo>
                <a:cubicBezTo>
                  <a:pt x="77" y="184"/>
                  <a:pt x="77" y="184"/>
                  <a:pt x="77" y="184"/>
                </a:cubicBezTo>
                <a:cubicBezTo>
                  <a:pt x="76" y="184"/>
                  <a:pt x="76" y="184"/>
                  <a:pt x="76" y="185"/>
                </a:cubicBezTo>
                <a:cubicBezTo>
                  <a:pt x="76" y="185"/>
                  <a:pt x="76" y="185"/>
                  <a:pt x="76" y="185"/>
                </a:cubicBezTo>
                <a:cubicBezTo>
                  <a:pt x="77" y="186"/>
                  <a:pt x="77" y="186"/>
                  <a:pt x="77" y="187"/>
                </a:cubicBezTo>
                <a:cubicBezTo>
                  <a:pt x="77" y="187"/>
                  <a:pt x="77" y="187"/>
                  <a:pt x="77" y="188"/>
                </a:cubicBezTo>
                <a:cubicBezTo>
                  <a:pt x="77" y="188"/>
                  <a:pt x="77" y="189"/>
                  <a:pt x="77" y="189"/>
                </a:cubicBezTo>
                <a:cubicBezTo>
                  <a:pt x="77" y="189"/>
                  <a:pt x="77" y="190"/>
                  <a:pt x="77" y="190"/>
                </a:cubicBezTo>
                <a:cubicBezTo>
                  <a:pt x="77" y="190"/>
                  <a:pt x="77" y="190"/>
                  <a:pt x="77" y="191"/>
                </a:cubicBezTo>
                <a:cubicBezTo>
                  <a:pt x="77" y="191"/>
                  <a:pt x="77" y="191"/>
                  <a:pt x="77" y="191"/>
                </a:cubicBezTo>
                <a:cubicBezTo>
                  <a:pt x="77" y="191"/>
                  <a:pt x="77" y="191"/>
                  <a:pt x="77" y="191"/>
                </a:cubicBezTo>
                <a:cubicBezTo>
                  <a:pt x="77" y="191"/>
                  <a:pt x="77" y="192"/>
                  <a:pt x="77" y="192"/>
                </a:cubicBezTo>
                <a:cubicBezTo>
                  <a:pt x="77" y="192"/>
                  <a:pt x="77" y="192"/>
                  <a:pt x="77" y="193"/>
                </a:cubicBezTo>
                <a:cubicBezTo>
                  <a:pt x="77" y="193"/>
                  <a:pt x="77" y="193"/>
                  <a:pt x="76" y="193"/>
                </a:cubicBezTo>
                <a:cubicBezTo>
                  <a:pt x="76" y="193"/>
                  <a:pt x="76" y="194"/>
                  <a:pt x="76" y="194"/>
                </a:cubicBezTo>
                <a:cubicBezTo>
                  <a:pt x="75" y="194"/>
                  <a:pt x="75" y="194"/>
                  <a:pt x="75" y="194"/>
                </a:cubicBezTo>
                <a:cubicBezTo>
                  <a:pt x="75" y="194"/>
                  <a:pt x="75" y="194"/>
                  <a:pt x="74" y="194"/>
                </a:cubicBezTo>
                <a:cubicBezTo>
                  <a:pt x="74" y="194"/>
                  <a:pt x="74" y="194"/>
                  <a:pt x="74" y="194"/>
                </a:cubicBezTo>
                <a:cubicBezTo>
                  <a:pt x="74" y="194"/>
                  <a:pt x="74" y="194"/>
                  <a:pt x="73" y="194"/>
                </a:cubicBezTo>
                <a:cubicBezTo>
                  <a:pt x="73" y="194"/>
                  <a:pt x="73" y="194"/>
                  <a:pt x="73" y="194"/>
                </a:cubicBezTo>
                <a:cubicBezTo>
                  <a:pt x="73" y="194"/>
                  <a:pt x="72" y="194"/>
                  <a:pt x="72" y="194"/>
                </a:cubicBezTo>
                <a:cubicBezTo>
                  <a:pt x="72" y="194"/>
                  <a:pt x="72" y="194"/>
                  <a:pt x="72" y="194"/>
                </a:cubicBezTo>
                <a:cubicBezTo>
                  <a:pt x="71" y="194"/>
                  <a:pt x="71" y="194"/>
                  <a:pt x="71" y="195"/>
                </a:cubicBezTo>
                <a:cubicBezTo>
                  <a:pt x="71" y="195"/>
                  <a:pt x="71" y="195"/>
                  <a:pt x="71" y="195"/>
                </a:cubicBezTo>
                <a:cubicBezTo>
                  <a:pt x="70" y="195"/>
                  <a:pt x="70" y="196"/>
                  <a:pt x="70" y="196"/>
                </a:cubicBezTo>
                <a:cubicBezTo>
                  <a:pt x="70" y="197"/>
                  <a:pt x="69" y="197"/>
                  <a:pt x="69" y="197"/>
                </a:cubicBezTo>
                <a:cubicBezTo>
                  <a:pt x="69" y="198"/>
                  <a:pt x="69" y="198"/>
                  <a:pt x="69" y="199"/>
                </a:cubicBezTo>
                <a:cubicBezTo>
                  <a:pt x="69" y="199"/>
                  <a:pt x="69" y="200"/>
                  <a:pt x="69" y="200"/>
                </a:cubicBezTo>
                <a:cubicBezTo>
                  <a:pt x="69" y="201"/>
                  <a:pt x="69" y="201"/>
                  <a:pt x="69" y="202"/>
                </a:cubicBezTo>
                <a:cubicBezTo>
                  <a:pt x="69" y="202"/>
                  <a:pt x="69" y="203"/>
                  <a:pt x="69" y="203"/>
                </a:cubicBezTo>
                <a:cubicBezTo>
                  <a:pt x="69" y="204"/>
                  <a:pt x="69" y="205"/>
                  <a:pt x="69" y="205"/>
                </a:cubicBezTo>
                <a:cubicBezTo>
                  <a:pt x="69" y="206"/>
                  <a:pt x="69" y="206"/>
                  <a:pt x="69" y="207"/>
                </a:cubicBezTo>
                <a:cubicBezTo>
                  <a:pt x="69" y="207"/>
                  <a:pt x="69" y="208"/>
                  <a:pt x="69" y="208"/>
                </a:cubicBezTo>
                <a:cubicBezTo>
                  <a:pt x="69" y="208"/>
                  <a:pt x="69" y="209"/>
                  <a:pt x="69" y="209"/>
                </a:cubicBezTo>
                <a:cubicBezTo>
                  <a:pt x="68" y="209"/>
                  <a:pt x="68" y="210"/>
                  <a:pt x="68" y="210"/>
                </a:cubicBezTo>
                <a:cubicBezTo>
                  <a:pt x="68" y="210"/>
                  <a:pt x="67" y="210"/>
                  <a:pt x="67" y="211"/>
                </a:cubicBezTo>
                <a:cubicBezTo>
                  <a:pt x="67" y="211"/>
                  <a:pt x="67" y="211"/>
                  <a:pt x="66" y="211"/>
                </a:cubicBezTo>
                <a:cubicBezTo>
                  <a:pt x="66" y="211"/>
                  <a:pt x="66" y="212"/>
                  <a:pt x="66" y="212"/>
                </a:cubicBezTo>
                <a:cubicBezTo>
                  <a:pt x="65" y="212"/>
                  <a:pt x="65" y="213"/>
                  <a:pt x="65" y="213"/>
                </a:cubicBezTo>
                <a:cubicBezTo>
                  <a:pt x="65" y="213"/>
                  <a:pt x="65" y="213"/>
                  <a:pt x="65" y="214"/>
                </a:cubicBezTo>
                <a:cubicBezTo>
                  <a:pt x="65" y="214"/>
                  <a:pt x="65" y="214"/>
                  <a:pt x="64" y="214"/>
                </a:cubicBezTo>
                <a:cubicBezTo>
                  <a:pt x="64" y="215"/>
                  <a:pt x="64" y="215"/>
                  <a:pt x="64" y="215"/>
                </a:cubicBezTo>
                <a:cubicBezTo>
                  <a:pt x="64" y="215"/>
                  <a:pt x="64" y="215"/>
                  <a:pt x="64" y="215"/>
                </a:cubicBezTo>
                <a:cubicBezTo>
                  <a:pt x="63" y="216"/>
                  <a:pt x="63" y="216"/>
                  <a:pt x="63" y="216"/>
                </a:cubicBezTo>
                <a:cubicBezTo>
                  <a:pt x="63" y="216"/>
                  <a:pt x="63" y="216"/>
                  <a:pt x="63" y="216"/>
                </a:cubicBezTo>
                <a:cubicBezTo>
                  <a:pt x="63" y="216"/>
                  <a:pt x="62" y="217"/>
                  <a:pt x="62" y="217"/>
                </a:cubicBezTo>
                <a:cubicBezTo>
                  <a:pt x="62" y="217"/>
                  <a:pt x="62" y="217"/>
                  <a:pt x="62" y="217"/>
                </a:cubicBezTo>
                <a:cubicBezTo>
                  <a:pt x="62" y="218"/>
                  <a:pt x="62" y="218"/>
                  <a:pt x="62" y="218"/>
                </a:cubicBezTo>
                <a:cubicBezTo>
                  <a:pt x="61" y="218"/>
                  <a:pt x="61" y="218"/>
                  <a:pt x="61" y="218"/>
                </a:cubicBezTo>
                <a:cubicBezTo>
                  <a:pt x="60" y="218"/>
                  <a:pt x="60" y="218"/>
                  <a:pt x="60" y="218"/>
                </a:cubicBezTo>
                <a:cubicBezTo>
                  <a:pt x="60" y="218"/>
                  <a:pt x="59" y="219"/>
                  <a:pt x="59" y="219"/>
                </a:cubicBezTo>
                <a:cubicBezTo>
                  <a:pt x="59" y="219"/>
                  <a:pt x="59" y="219"/>
                  <a:pt x="59" y="219"/>
                </a:cubicBezTo>
                <a:cubicBezTo>
                  <a:pt x="59" y="219"/>
                  <a:pt x="59" y="219"/>
                  <a:pt x="59" y="219"/>
                </a:cubicBezTo>
                <a:cubicBezTo>
                  <a:pt x="59" y="219"/>
                  <a:pt x="59" y="219"/>
                  <a:pt x="58" y="219"/>
                </a:cubicBezTo>
                <a:cubicBezTo>
                  <a:pt x="58" y="219"/>
                  <a:pt x="58" y="219"/>
                  <a:pt x="58" y="219"/>
                </a:cubicBezTo>
                <a:cubicBezTo>
                  <a:pt x="58" y="219"/>
                  <a:pt x="58" y="219"/>
                  <a:pt x="58" y="219"/>
                </a:cubicBezTo>
                <a:cubicBezTo>
                  <a:pt x="58" y="219"/>
                  <a:pt x="58" y="218"/>
                  <a:pt x="58" y="218"/>
                </a:cubicBezTo>
                <a:cubicBezTo>
                  <a:pt x="58" y="218"/>
                  <a:pt x="58" y="218"/>
                  <a:pt x="57" y="218"/>
                </a:cubicBezTo>
                <a:cubicBezTo>
                  <a:pt x="57" y="218"/>
                  <a:pt x="57" y="218"/>
                  <a:pt x="57" y="218"/>
                </a:cubicBezTo>
                <a:cubicBezTo>
                  <a:pt x="57" y="218"/>
                  <a:pt x="57" y="218"/>
                  <a:pt x="57" y="218"/>
                </a:cubicBezTo>
                <a:cubicBezTo>
                  <a:pt x="56" y="218"/>
                  <a:pt x="55" y="218"/>
                  <a:pt x="54" y="217"/>
                </a:cubicBezTo>
                <a:cubicBezTo>
                  <a:pt x="54" y="217"/>
                  <a:pt x="53" y="216"/>
                  <a:pt x="52" y="216"/>
                </a:cubicBezTo>
                <a:cubicBezTo>
                  <a:pt x="52" y="216"/>
                  <a:pt x="51" y="215"/>
                  <a:pt x="51" y="215"/>
                </a:cubicBezTo>
                <a:cubicBezTo>
                  <a:pt x="51" y="214"/>
                  <a:pt x="50" y="214"/>
                  <a:pt x="50" y="214"/>
                </a:cubicBezTo>
                <a:cubicBezTo>
                  <a:pt x="50" y="213"/>
                  <a:pt x="49" y="213"/>
                  <a:pt x="49" y="212"/>
                </a:cubicBezTo>
                <a:cubicBezTo>
                  <a:pt x="49" y="212"/>
                  <a:pt x="48" y="211"/>
                  <a:pt x="48" y="211"/>
                </a:cubicBezTo>
                <a:cubicBezTo>
                  <a:pt x="47" y="210"/>
                  <a:pt x="47" y="210"/>
                  <a:pt x="47" y="209"/>
                </a:cubicBezTo>
                <a:cubicBezTo>
                  <a:pt x="46" y="209"/>
                  <a:pt x="46" y="208"/>
                  <a:pt x="46" y="208"/>
                </a:cubicBezTo>
                <a:cubicBezTo>
                  <a:pt x="45" y="207"/>
                  <a:pt x="45" y="207"/>
                  <a:pt x="44" y="206"/>
                </a:cubicBezTo>
                <a:cubicBezTo>
                  <a:pt x="44" y="206"/>
                  <a:pt x="43" y="205"/>
                  <a:pt x="43" y="205"/>
                </a:cubicBezTo>
                <a:cubicBezTo>
                  <a:pt x="43" y="204"/>
                  <a:pt x="42" y="204"/>
                  <a:pt x="42" y="203"/>
                </a:cubicBezTo>
                <a:cubicBezTo>
                  <a:pt x="42" y="203"/>
                  <a:pt x="41" y="202"/>
                  <a:pt x="41" y="202"/>
                </a:cubicBezTo>
                <a:cubicBezTo>
                  <a:pt x="41" y="201"/>
                  <a:pt x="40" y="201"/>
                  <a:pt x="40" y="201"/>
                </a:cubicBezTo>
                <a:cubicBezTo>
                  <a:pt x="40" y="200"/>
                  <a:pt x="40" y="200"/>
                  <a:pt x="40" y="199"/>
                </a:cubicBezTo>
                <a:cubicBezTo>
                  <a:pt x="40" y="199"/>
                  <a:pt x="40" y="198"/>
                  <a:pt x="40" y="198"/>
                </a:cubicBezTo>
                <a:cubicBezTo>
                  <a:pt x="40" y="198"/>
                  <a:pt x="41" y="197"/>
                  <a:pt x="41" y="197"/>
                </a:cubicBezTo>
                <a:cubicBezTo>
                  <a:pt x="41" y="197"/>
                  <a:pt x="42" y="196"/>
                  <a:pt x="42" y="196"/>
                </a:cubicBezTo>
                <a:cubicBezTo>
                  <a:pt x="42" y="196"/>
                  <a:pt x="42" y="195"/>
                  <a:pt x="43" y="195"/>
                </a:cubicBezTo>
                <a:cubicBezTo>
                  <a:pt x="43" y="194"/>
                  <a:pt x="43" y="194"/>
                  <a:pt x="43" y="193"/>
                </a:cubicBezTo>
                <a:cubicBezTo>
                  <a:pt x="43" y="193"/>
                  <a:pt x="43" y="192"/>
                  <a:pt x="43" y="192"/>
                </a:cubicBezTo>
                <a:cubicBezTo>
                  <a:pt x="43" y="192"/>
                  <a:pt x="43" y="192"/>
                  <a:pt x="43" y="191"/>
                </a:cubicBezTo>
                <a:cubicBezTo>
                  <a:pt x="43" y="191"/>
                  <a:pt x="43" y="191"/>
                  <a:pt x="43" y="191"/>
                </a:cubicBezTo>
                <a:cubicBezTo>
                  <a:pt x="43" y="191"/>
                  <a:pt x="44" y="191"/>
                  <a:pt x="44" y="190"/>
                </a:cubicBezTo>
                <a:cubicBezTo>
                  <a:pt x="44" y="190"/>
                  <a:pt x="44" y="190"/>
                  <a:pt x="44" y="190"/>
                </a:cubicBezTo>
                <a:cubicBezTo>
                  <a:pt x="44" y="189"/>
                  <a:pt x="44" y="189"/>
                  <a:pt x="44" y="188"/>
                </a:cubicBezTo>
                <a:cubicBezTo>
                  <a:pt x="44" y="187"/>
                  <a:pt x="44" y="187"/>
                  <a:pt x="44" y="186"/>
                </a:cubicBezTo>
                <a:cubicBezTo>
                  <a:pt x="43" y="186"/>
                  <a:pt x="43" y="185"/>
                  <a:pt x="42" y="184"/>
                </a:cubicBezTo>
                <a:cubicBezTo>
                  <a:pt x="42" y="184"/>
                  <a:pt x="41" y="184"/>
                  <a:pt x="41" y="183"/>
                </a:cubicBezTo>
                <a:cubicBezTo>
                  <a:pt x="40" y="183"/>
                  <a:pt x="40" y="183"/>
                  <a:pt x="40" y="183"/>
                </a:cubicBezTo>
                <a:cubicBezTo>
                  <a:pt x="40" y="183"/>
                  <a:pt x="39" y="183"/>
                  <a:pt x="39" y="183"/>
                </a:cubicBezTo>
                <a:cubicBezTo>
                  <a:pt x="39" y="182"/>
                  <a:pt x="38" y="182"/>
                  <a:pt x="38" y="182"/>
                </a:cubicBezTo>
                <a:cubicBezTo>
                  <a:pt x="38" y="182"/>
                  <a:pt x="38" y="182"/>
                  <a:pt x="37" y="182"/>
                </a:cubicBezTo>
                <a:cubicBezTo>
                  <a:pt x="37" y="182"/>
                  <a:pt x="37" y="182"/>
                  <a:pt x="37" y="182"/>
                </a:cubicBezTo>
                <a:cubicBezTo>
                  <a:pt x="37" y="182"/>
                  <a:pt x="36" y="182"/>
                  <a:pt x="36" y="182"/>
                </a:cubicBezTo>
                <a:cubicBezTo>
                  <a:pt x="36" y="182"/>
                  <a:pt x="36" y="182"/>
                  <a:pt x="36" y="182"/>
                </a:cubicBezTo>
                <a:cubicBezTo>
                  <a:pt x="36" y="182"/>
                  <a:pt x="35" y="182"/>
                  <a:pt x="35" y="182"/>
                </a:cubicBezTo>
                <a:cubicBezTo>
                  <a:pt x="35" y="182"/>
                  <a:pt x="35" y="181"/>
                  <a:pt x="35" y="181"/>
                </a:cubicBezTo>
                <a:cubicBezTo>
                  <a:pt x="35" y="181"/>
                  <a:pt x="35" y="180"/>
                  <a:pt x="35" y="180"/>
                </a:cubicBezTo>
                <a:cubicBezTo>
                  <a:pt x="35" y="179"/>
                  <a:pt x="35" y="179"/>
                  <a:pt x="35" y="179"/>
                </a:cubicBezTo>
                <a:cubicBezTo>
                  <a:pt x="35" y="178"/>
                  <a:pt x="35" y="178"/>
                  <a:pt x="35" y="178"/>
                </a:cubicBezTo>
                <a:cubicBezTo>
                  <a:pt x="35" y="178"/>
                  <a:pt x="35" y="177"/>
                  <a:pt x="35" y="177"/>
                </a:cubicBezTo>
                <a:cubicBezTo>
                  <a:pt x="35" y="177"/>
                  <a:pt x="35" y="177"/>
                  <a:pt x="35" y="177"/>
                </a:cubicBezTo>
                <a:cubicBezTo>
                  <a:pt x="35" y="176"/>
                  <a:pt x="35" y="176"/>
                  <a:pt x="35" y="176"/>
                </a:cubicBezTo>
                <a:cubicBezTo>
                  <a:pt x="35" y="176"/>
                  <a:pt x="35" y="176"/>
                  <a:pt x="35" y="176"/>
                </a:cubicBezTo>
                <a:cubicBezTo>
                  <a:pt x="35" y="176"/>
                  <a:pt x="35" y="175"/>
                  <a:pt x="35" y="175"/>
                </a:cubicBezTo>
                <a:cubicBezTo>
                  <a:pt x="35" y="175"/>
                  <a:pt x="36" y="175"/>
                  <a:pt x="36" y="175"/>
                </a:cubicBezTo>
                <a:cubicBezTo>
                  <a:pt x="36" y="175"/>
                  <a:pt x="36" y="175"/>
                  <a:pt x="36" y="175"/>
                </a:cubicBezTo>
                <a:cubicBezTo>
                  <a:pt x="36" y="175"/>
                  <a:pt x="36" y="175"/>
                  <a:pt x="36" y="175"/>
                </a:cubicBezTo>
                <a:cubicBezTo>
                  <a:pt x="36" y="175"/>
                  <a:pt x="37" y="174"/>
                  <a:pt x="37" y="174"/>
                </a:cubicBezTo>
                <a:cubicBezTo>
                  <a:pt x="37" y="174"/>
                  <a:pt x="38" y="174"/>
                  <a:pt x="38" y="173"/>
                </a:cubicBezTo>
                <a:cubicBezTo>
                  <a:pt x="38" y="173"/>
                  <a:pt x="39" y="173"/>
                  <a:pt x="39" y="172"/>
                </a:cubicBezTo>
                <a:cubicBezTo>
                  <a:pt x="39" y="172"/>
                  <a:pt x="39" y="171"/>
                  <a:pt x="40" y="171"/>
                </a:cubicBezTo>
                <a:cubicBezTo>
                  <a:pt x="40" y="171"/>
                  <a:pt x="39" y="171"/>
                  <a:pt x="39" y="171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9" y="170"/>
                  <a:pt x="39" y="169"/>
                  <a:pt x="39" y="169"/>
                </a:cubicBezTo>
                <a:cubicBezTo>
                  <a:pt x="39" y="169"/>
                  <a:pt x="39" y="169"/>
                  <a:pt x="39" y="169"/>
                </a:cubicBezTo>
                <a:cubicBezTo>
                  <a:pt x="39" y="169"/>
                  <a:pt x="39" y="169"/>
                  <a:pt x="39" y="169"/>
                </a:cubicBezTo>
                <a:cubicBezTo>
                  <a:pt x="39" y="168"/>
                  <a:pt x="40" y="168"/>
                  <a:pt x="40" y="167"/>
                </a:cubicBezTo>
                <a:cubicBezTo>
                  <a:pt x="40" y="167"/>
                  <a:pt x="40" y="166"/>
                  <a:pt x="40" y="166"/>
                </a:cubicBezTo>
                <a:cubicBezTo>
                  <a:pt x="40" y="165"/>
                  <a:pt x="40" y="165"/>
                  <a:pt x="40" y="165"/>
                </a:cubicBezTo>
                <a:cubicBezTo>
                  <a:pt x="40" y="164"/>
                  <a:pt x="40" y="164"/>
                  <a:pt x="40" y="163"/>
                </a:cubicBezTo>
                <a:cubicBezTo>
                  <a:pt x="39" y="163"/>
                  <a:pt x="39" y="163"/>
                  <a:pt x="39" y="163"/>
                </a:cubicBezTo>
                <a:cubicBezTo>
                  <a:pt x="39" y="163"/>
                  <a:pt x="39" y="163"/>
                  <a:pt x="39" y="163"/>
                </a:cubicBezTo>
                <a:cubicBezTo>
                  <a:pt x="39" y="163"/>
                  <a:pt x="39" y="163"/>
                  <a:pt x="39" y="163"/>
                </a:cubicBezTo>
                <a:cubicBezTo>
                  <a:pt x="39" y="162"/>
                  <a:pt x="39" y="162"/>
                  <a:pt x="39" y="162"/>
                </a:cubicBezTo>
                <a:cubicBezTo>
                  <a:pt x="39" y="162"/>
                  <a:pt x="39" y="162"/>
                  <a:pt x="39" y="161"/>
                </a:cubicBezTo>
                <a:cubicBezTo>
                  <a:pt x="39" y="161"/>
                  <a:pt x="39" y="161"/>
                  <a:pt x="39" y="161"/>
                </a:cubicBezTo>
                <a:cubicBezTo>
                  <a:pt x="39" y="161"/>
                  <a:pt x="38" y="160"/>
                  <a:pt x="38" y="160"/>
                </a:cubicBezTo>
                <a:cubicBezTo>
                  <a:pt x="38" y="160"/>
                  <a:pt x="38" y="160"/>
                  <a:pt x="38" y="160"/>
                </a:cubicBezTo>
                <a:cubicBezTo>
                  <a:pt x="39" y="160"/>
                  <a:pt x="39" y="160"/>
                  <a:pt x="40" y="160"/>
                </a:cubicBezTo>
                <a:cubicBezTo>
                  <a:pt x="41" y="160"/>
                  <a:pt x="41" y="159"/>
                  <a:pt x="42" y="159"/>
                </a:cubicBezTo>
                <a:cubicBezTo>
                  <a:pt x="42" y="159"/>
                  <a:pt x="42" y="159"/>
                  <a:pt x="43" y="159"/>
                </a:cubicBezTo>
                <a:cubicBezTo>
                  <a:pt x="43" y="158"/>
                  <a:pt x="43" y="158"/>
                  <a:pt x="44" y="158"/>
                </a:cubicBezTo>
                <a:cubicBezTo>
                  <a:pt x="44" y="158"/>
                  <a:pt x="44" y="158"/>
                  <a:pt x="44" y="158"/>
                </a:cubicBezTo>
                <a:cubicBezTo>
                  <a:pt x="44" y="158"/>
                  <a:pt x="44" y="157"/>
                  <a:pt x="44" y="157"/>
                </a:cubicBezTo>
                <a:cubicBezTo>
                  <a:pt x="44" y="157"/>
                  <a:pt x="45" y="157"/>
                  <a:pt x="45" y="157"/>
                </a:cubicBezTo>
                <a:cubicBezTo>
                  <a:pt x="45" y="157"/>
                  <a:pt x="45" y="157"/>
                  <a:pt x="45" y="157"/>
                </a:cubicBezTo>
                <a:cubicBezTo>
                  <a:pt x="45" y="157"/>
                  <a:pt x="45" y="157"/>
                  <a:pt x="45" y="156"/>
                </a:cubicBezTo>
                <a:cubicBezTo>
                  <a:pt x="45" y="156"/>
                  <a:pt x="45" y="156"/>
                  <a:pt x="45" y="156"/>
                </a:cubicBezTo>
                <a:cubicBezTo>
                  <a:pt x="45" y="156"/>
                  <a:pt x="45" y="156"/>
                  <a:pt x="45" y="156"/>
                </a:cubicBezTo>
                <a:cubicBezTo>
                  <a:pt x="45" y="156"/>
                  <a:pt x="45" y="156"/>
                  <a:pt x="45" y="156"/>
                </a:cubicBezTo>
                <a:cubicBezTo>
                  <a:pt x="45" y="156"/>
                  <a:pt x="45" y="155"/>
                  <a:pt x="45" y="155"/>
                </a:cubicBezTo>
                <a:cubicBezTo>
                  <a:pt x="45" y="155"/>
                  <a:pt x="45" y="155"/>
                  <a:pt x="45" y="155"/>
                </a:cubicBezTo>
                <a:cubicBezTo>
                  <a:pt x="44" y="154"/>
                  <a:pt x="44" y="154"/>
                  <a:pt x="44" y="154"/>
                </a:cubicBezTo>
                <a:cubicBezTo>
                  <a:pt x="44" y="154"/>
                  <a:pt x="44" y="154"/>
                  <a:pt x="44" y="154"/>
                </a:cubicBezTo>
                <a:cubicBezTo>
                  <a:pt x="44" y="153"/>
                  <a:pt x="43" y="153"/>
                  <a:pt x="43" y="153"/>
                </a:cubicBezTo>
                <a:cubicBezTo>
                  <a:pt x="43" y="153"/>
                  <a:pt x="43" y="152"/>
                  <a:pt x="43" y="152"/>
                </a:cubicBezTo>
                <a:cubicBezTo>
                  <a:pt x="43" y="152"/>
                  <a:pt x="42" y="152"/>
                  <a:pt x="42" y="151"/>
                </a:cubicBezTo>
                <a:cubicBezTo>
                  <a:pt x="42" y="151"/>
                  <a:pt x="42" y="151"/>
                  <a:pt x="42" y="151"/>
                </a:cubicBezTo>
                <a:cubicBezTo>
                  <a:pt x="42" y="150"/>
                  <a:pt x="43" y="150"/>
                  <a:pt x="43" y="150"/>
                </a:cubicBezTo>
                <a:cubicBezTo>
                  <a:pt x="43" y="150"/>
                  <a:pt x="43" y="150"/>
                  <a:pt x="44" y="149"/>
                </a:cubicBezTo>
                <a:cubicBezTo>
                  <a:pt x="44" y="149"/>
                  <a:pt x="44" y="149"/>
                  <a:pt x="44" y="149"/>
                </a:cubicBezTo>
                <a:cubicBezTo>
                  <a:pt x="44" y="149"/>
                  <a:pt x="44" y="148"/>
                  <a:pt x="44" y="148"/>
                </a:cubicBezTo>
                <a:cubicBezTo>
                  <a:pt x="44" y="148"/>
                  <a:pt x="44" y="148"/>
                  <a:pt x="44" y="148"/>
                </a:cubicBezTo>
                <a:cubicBezTo>
                  <a:pt x="44" y="148"/>
                  <a:pt x="44" y="148"/>
                  <a:pt x="44" y="148"/>
                </a:cubicBezTo>
                <a:cubicBezTo>
                  <a:pt x="44" y="148"/>
                  <a:pt x="44" y="148"/>
                  <a:pt x="44" y="147"/>
                </a:cubicBezTo>
                <a:cubicBezTo>
                  <a:pt x="44" y="147"/>
                  <a:pt x="44" y="147"/>
                  <a:pt x="44" y="147"/>
                </a:cubicBezTo>
                <a:cubicBezTo>
                  <a:pt x="44" y="147"/>
                  <a:pt x="44" y="147"/>
                  <a:pt x="44" y="147"/>
                </a:cubicBezTo>
                <a:cubicBezTo>
                  <a:pt x="44" y="147"/>
                  <a:pt x="44" y="146"/>
                  <a:pt x="44" y="146"/>
                </a:cubicBezTo>
                <a:cubicBezTo>
                  <a:pt x="44" y="146"/>
                  <a:pt x="44" y="146"/>
                  <a:pt x="44" y="146"/>
                </a:cubicBezTo>
                <a:cubicBezTo>
                  <a:pt x="44" y="145"/>
                  <a:pt x="44" y="145"/>
                  <a:pt x="44" y="145"/>
                </a:cubicBezTo>
                <a:cubicBezTo>
                  <a:pt x="43" y="145"/>
                  <a:pt x="43" y="144"/>
                  <a:pt x="43" y="144"/>
                </a:cubicBezTo>
                <a:cubicBezTo>
                  <a:pt x="43" y="144"/>
                  <a:pt x="43" y="144"/>
                  <a:pt x="43" y="144"/>
                </a:cubicBezTo>
                <a:cubicBezTo>
                  <a:pt x="43" y="143"/>
                  <a:pt x="43" y="143"/>
                  <a:pt x="44" y="143"/>
                </a:cubicBezTo>
                <a:cubicBezTo>
                  <a:pt x="44" y="143"/>
                  <a:pt x="44" y="143"/>
                  <a:pt x="44" y="142"/>
                </a:cubicBezTo>
                <a:cubicBezTo>
                  <a:pt x="44" y="142"/>
                  <a:pt x="44" y="142"/>
                  <a:pt x="44" y="142"/>
                </a:cubicBezTo>
                <a:cubicBezTo>
                  <a:pt x="44" y="142"/>
                  <a:pt x="44" y="142"/>
                  <a:pt x="44" y="142"/>
                </a:cubicBezTo>
                <a:cubicBezTo>
                  <a:pt x="44" y="142"/>
                  <a:pt x="44" y="142"/>
                  <a:pt x="44" y="142"/>
                </a:cubicBezTo>
                <a:cubicBezTo>
                  <a:pt x="44" y="142"/>
                  <a:pt x="44" y="142"/>
                  <a:pt x="44" y="141"/>
                </a:cubicBezTo>
                <a:cubicBezTo>
                  <a:pt x="44" y="141"/>
                  <a:pt x="44" y="141"/>
                  <a:pt x="44" y="141"/>
                </a:cubicBezTo>
                <a:cubicBezTo>
                  <a:pt x="44" y="141"/>
                  <a:pt x="44" y="141"/>
                  <a:pt x="44" y="141"/>
                </a:cubicBezTo>
                <a:cubicBezTo>
                  <a:pt x="44" y="141"/>
                  <a:pt x="44" y="141"/>
                  <a:pt x="44" y="141"/>
                </a:cubicBezTo>
                <a:cubicBezTo>
                  <a:pt x="44" y="141"/>
                  <a:pt x="44" y="141"/>
                  <a:pt x="44" y="141"/>
                </a:cubicBezTo>
                <a:cubicBezTo>
                  <a:pt x="43" y="141"/>
                  <a:pt x="43" y="140"/>
                  <a:pt x="43" y="140"/>
                </a:cubicBezTo>
                <a:cubicBezTo>
                  <a:pt x="42" y="140"/>
                  <a:pt x="42" y="140"/>
                  <a:pt x="42" y="139"/>
                </a:cubicBezTo>
                <a:cubicBezTo>
                  <a:pt x="42" y="139"/>
                  <a:pt x="42" y="139"/>
                  <a:pt x="41" y="139"/>
                </a:cubicBezTo>
                <a:cubicBezTo>
                  <a:pt x="41" y="138"/>
                  <a:pt x="41" y="138"/>
                  <a:pt x="41" y="137"/>
                </a:cubicBezTo>
                <a:cubicBezTo>
                  <a:pt x="41" y="137"/>
                  <a:pt x="41" y="137"/>
                  <a:pt x="41" y="137"/>
                </a:cubicBezTo>
                <a:cubicBezTo>
                  <a:pt x="41" y="137"/>
                  <a:pt x="41" y="137"/>
                  <a:pt x="41" y="137"/>
                </a:cubicBezTo>
                <a:cubicBezTo>
                  <a:pt x="41" y="137"/>
                  <a:pt x="41" y="137"/>
                  <a:pt x="41" y="137"/>
                </a:cubicBezTo>
                <a:cubicBezTo>
                  <a:pt x="41" y="137"/>
                  <a:pt x="41" y="137"/>
                  <a:pt x="41" y="137"/>
                </a:cubicBezTo>
                <a:cubicBezTo>
                  <a:pt x="41" y="137"/>
                  <a:pt x="41" y="137"/>
                  <a:pt x="40" y="137"/>
                </a:cubicBezTo>
                <a:cubicBezTo>
                  <a:pt x="40" y="137"/>
                  <a:pt x="40" y="137"/>
                  <a:pt x="40" y="137"/>
                </a:cubicBezTo>
                <a:cubicBezTo>
                  <a:pt x="40" y="137"/>
                  <a:pt x="40" y="137"/>
                  <a:pt x="40" y="137"/>
                </a:cubicBezTo>
                <a:cubicBezTo>
                  <a:pt x="40" y="137"/>
                  <a:pt x="40" y="137"/>
                  <a:pt x="40" y="137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8" y="137"/>
                  <a:pt x="38" y="137"/>
                  <a:pt x="38" y="137"/>
                </a:cubicBezTo>
                <a:cubicBezTo>
                  <a:pt x="37" y="137"/>
                  <a:pt x="37" y="137"/>
                  <a:pt x="37" y="137"/>
                </a:cubicBezTo>
                <a:cubicBezTo>
                  <a:pt x="36" y="137"/>
                  <a:pt x="36" y="137"/>
                  <a:pt x="36" y="138"/>
                </a:cubicBezTo>
                <a:cubicBezTo>
                  <a:pt x="36" y="138"/>
                  <a:pt x="35" y="138"/>
                  <a:pt x="35" y="138"/>
                </a:cubicBezTo>
                <a:cubicBezTo>
                  <a:pt x="35" y="138"/>
                  <a:pt x="34" y="138"/>
                  <a:pt x="34" y="138"/>
                </a:cubicBezTo>
                <a:cubicBezTo>
                  <a:pt x="34" y="138"/>
                  <a:pt x="34" y="138"/>
                  <a:pt x="33" y="138"/>
                </a:cubicBezTo>
                <a:cubicBezTo>
                  <a:pt x="33" y="138"/>
                  <a:pt x="33" y="138"/>
                  <a:pt x="32" y="138"/>
                </a:cubicBezTo>
                <a:cubicBezTo>
                  <a:pt x="32" y="138"/>
                  <a:pt x="32" y="138"/>
                  <a:pt x="32" y="138"/>
                </a:cubicBezTo>
                <a:cubicBezTo>
                  <a:pt x="31" y="138"/>
                  <a:pt x="31" y="138"/>
                  <a:pt x="31" y="138"/>
                </a:cubicBezTo>
                <a:cubicBezTo>
                  <a:pt x="31" y="138"/>
                  <a:pt x="30" y="138"/>
                  <a:pt x="30" y="138"/>
                </a:cubicBezTo>
                <a:cubicBezTo>
                  <a:pt x="30" y="138"/>
                  <a:pt x="30" y="138"/>
                  <a:pt x="29" y="138"/>
                </a:cubicBezTo>
                <a:cubicBezTo>
                  <a:pt x="29" y="138"/>
                  <a:pt x="29" y="138"/>
                  <a:pt x="29" y="138"/>
                </a:cubicBezTo>
                <a:cubicBezTo>
                  <a:pt x="29" y="138"/>
                  <a:pt x="29" y="138"/>
                  <a:pt x="29" y="138"/>
                </a:cubicBezTo>
                <a:cubicBezTo>
                  <a:pt x="29" y="138"/>
                  <a:pt x="29" y="138"/>
                  <a:pt x="29" y="138"/>
                </a:cubicBezTo>
                <a:cubicBezTo>
                  <a:pt x="29" y="138"/>
                  <a:pt x="29" y="138"/>
                  <a:pt x="29" y="138"/>
                </a:cubicBezTo>
                <a:cubicBezTo>
                  <a:pt x="28" y="138"/>
                  <a:pt x="28" y="138"/>
                  <a:pt x="28" y="138"/>
                </a:cubicBezTo>
                <a:cubicBezTo>
                  <a:pt x="28" y="138"/>
                  <a:pt x="28" y="138"/>
                  <a:pt x="28" y="138"/>
                </a:cubicBezTo>
                <a:cubicBezTo>
                  <a:pt x="28" y="138"/>
                  <a:pt x="28" y="138"/>
                  <a:pt x="28" y="138"/>
                </a:cubicBezTo>
                <a:cubicBezTo>
                  <a:pt x="27" y="138"/>
                  <a:pt x="27" y="138"/>
                  <a:pt x="27" y="137"/>
                </a:cubicBezTo>
                <a:cubicBezTo>
                  <a:pt x="27" y="137"/>
                  <a:pt x="26" y="136"/>
                  <a:pt x="26" y="135"/>
                </a:cubicBezTo>
                <a:cubicBezTo>
                  <a:pt x="25" y="135"/>
                  <a:pt x="25" y="134"/>
                  <a:pt x="24" y="134"/>
                </a:cubicBezTo>
                <a:cubicBezTo>
                  <a:pt x="24" y="133"/>
                  <a:pt x="23" y="132"/>
                  <a:pt x="22" y="132"/>
                </a:cubicBezTo>
                <a:cubicBezTo>
                  <a:pt x="22" y="131"/>
                  <a:pt x="21" y="131"/>
                  <a:pt x="20" y="130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0" y="130"/>
                  <a:pt x="20" y="130"/>
                  <a:pt x="19" y="130"/>
                </a:cubicBezTo>
                <a:cubicBezTo>
                  <a:pt x="19" y="130"/>
                  <a:pt x="19" y="130"/>
                  <a:pt x="19" y="130"/>
                </a:cubicBezTo>
                <a:cubicBezTo>
                  <a:pt x="20" y="129"/>
                  <a:pt x="20" y="128"/>
                  <a:pt x="20" y="128"/>
                </a:cubicBezTo>
                <a:cubicBezTo>
                  <a:pt x="20" y="127"/>
                  <a:pt x="20" y="126"/>
                  <a:pt x="21" y="126"/>
                </a:cubicBezTo>
                <a:cubicBezTo>
                  <a:pt x="21" y="125"/>
                  <a:pt x="21" y="124"/>
                  <a:pt x="22" y="124"/>
                </a:cubicBezTo>
                <a:cubicBezTo>
                  <a:pt x="22" y="123"/>
                  <a:pt x="22" y="123"/>
                  <a:pt x="23" y="122"/>
                </a:cubicBezTo>
                <a:cubicBezTo>
                  <a:pt x="23" y="122"/>
                  <a:pt x="23" y="121"/>
                  <a:pt x="24" y="121"/>
                </a:cubicBezTo>
                <a:cubicBezTo>
                  <a:pt x="24" y="120"/>
                  <a:pt x="24" y="120"/>
                  <a:pt x="24" y="119"/>
                </a:cubicBezTo>
                <a:cubicBezTo>
                  <a:pt x="25" y="119"/>
                  <a:pt x="25" y="118"/>
                  <a:pt x="25" y="118"/>
                </a:cubicBezTo>
                <a:cubicBezTo>
                  <a:pt x="25" y="118"/>
                  <a:pt x="25" y="117"/>
                  <a:pt x="25" y="117"/>
                </a:cubicBezTo>
                <a:cubicBezTo>
                  <a:pt x="25" y="117"/>
                  <a:pt x="25" y="116"/>
                  <a:pt x="25" y="116"/>
                </a:cubicBezTo>
                <a:cubicBezTo>
                  <a:pt x="25" y="116"/>
                  <a:pt x="25" y="116"/>
                  <a:pt x="25" y="116"/>
                </a:cubicBezTo>
                <a:cubicBezTo>
                  <a:pt x="25" y="116"/>
                  <a:pt x="25" y="116"/>
                  <a:pt x="25" y="115"/>
                </a:cubicBezTo>
                <a:cubicBezTo>
                  <a:pt x="25" y="115"/>
                  <a:pt x="25" y="115"/>
                  <a:pt x="25" y="115"/>
                </a:cubicBezTo>
                <a:cubicBezTo>
                  <a:pt x="25" y="115"/>
                  <a:pt x="25" y="114"/>
                  <a:pt x="25" y="114"/>
                </a:cubicBezTo>
                <a:cubicBezTo>
                  <a:pt x="25" y="114"/>
                  <a:pt x="25" y="114"/>
                  <a:pt x="25" y="113"/>
                </a:cubicBezTo>
                <a:cubicBezTo>
                  <a:pt x="25" y="113"/>
                  <a:pt x="25" y="113"/>
                  <a:pt x="25" y="113"/>
                </a:cubicBezTo>
                <a:cubicBezTo>
                  <a:pt x="25" y="112"/>
                  <a:pt x="25" y="112"/>
                  <a:pt x="25" y="112"/>
                </a:cubicBezTo>
                <a:cubicBezTo>
                  <a:pt x="25" y="112"/>
                  <a:pt x="25" y="112"/>
                  <a:pt x="25" y="111"/>
                </a:cubicBezTo>
                <a:cubicBezTo>
                  <a:pt x="25" y="111"/>
                  <a:pt x="25" y="111"/>
                  <a:pt x="25" y="111"/>
                </a:cubicBezTo>
                <a:cubicBezTo>
                  <a:pt x="25" y="111"/>
                  <a:pt x="25" y="111"/>
                  <a:pt x="25" y="111"/>
                </a:cubicBezTo>
                <a:cubicBezTo>
                  <a:pt x="25" y="111"/>
                  <a:pt x="25" y="110"/>
                  <a:pt x="25" y="110"/>
                </a:cubicBezTo>
                <a:cubicBezTo>
                  <a:pt x="25" y="110"/>
                  <a:pt x="25" y="110"/>
                  <a:pt x="25" y="110"/>
                </a:cubicBezTo>
                <a:cubicBezTo>
                  <a:pt x="25" y="110"/>
                  <a:pt x="25" y="110"/>
                  <a:pt x="25" y="110"/>
                </a:cubicBezTo>
                <a:cubicBezTo>
                  <a:pt x="24" y="110"/>
                  <a:pt x="24" y="110"/>
                  <a:pt x="24" y="110"/>
                </a:cubicBezTo>
                <a:cubicBezTo>
                  <a:pt x="24" y="110"/>
                  <a:pt x="24" y="110"/>
                  <a:pt x="24" y="110"/>
                </a:cubicBezTo>
                <a:cubicBezTo>
                  <a:pt x="24" y="110"/>
                  <a:pt x="24" y="110"/>
                  <a:pt x="24" y="110"/>
                </a:cubicBezTo>
                <a:cubicBezTo>
                  <a:pt x="24" y="110"/>
                  <a:pt x="24" y="110"/>
                  <a:pt x="24" y="110"/>
                </a:cubicBezTo>
                <a:cubicBezTo>
                  <a:pt x="24" y="110"/>
                  <a:pt x="23" y="110"/>
                  <a:pt x="23" y="110"/>
                </a:cubicBezTo>
                <a:cubicBezTo>
                  <a:pt x="23" y="110"/>
                  <a:pt x="23" y="110"/>
                  <a:pt x="23" y="110"/>
                </a:cubicBezTo>
                <a:cubicBezTo>
                  <a:pt x="23" y="110"/>
                  <a:pt x="23" y="110"/>
                  <a:pt x="23" y="110"/>
                </a:cubicBezTo>
                <a:cubicBezTo>
                  <a:pt x="23" y="110"/>
                  <a:pt x="23" y="110"/>
                  <a:pt x="22" y="110"/>
                </a:cubicBezTo>
                <a:cubicBezTo>
                  <a:pt x="22" y="110"/>
                  <a:pt x="22" y="110"/>
                  <a:pt x="22" y="110"/>
                </a:cubicBezTo>
                <a:cubicBezTo>
                  <a:pt x="22" y="110"/>
                  <a:pt x="22" y="110"/>
                  <a:pt x="22" y="110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0" y="110"/>
                  <a:pt x="20" y="110"/>
                  <a:pt x="20" y="109"/>
                </a:cubicBezTo>
                <a:cubicBezTo>
                  <a:pt x="20" y="109"/>
                  <a:pt x="20" y="109"/>
                  <a:pt x="20" y="109"/>
                </a:cubicBezTo>
                <a:cubicBezTo>
                  <a:pt x="20" y="109"/>
                  <a:pt x="20" y="109"/>
                  <a:pt x="20" y="109"/>
                </a:cubicBezTo>
                <a:cubicBezTo>
                  <a:pt x="19" y="109"/>
                  <a:pt x="19" y="109"/>
                  <a:pt x="19" y="109"/>
                </a:cubicBezTo>
                <a:cubicBezTo>
                  <a:pt x="19" y="109"/>
                  <a:pt x="19" y="109"/>
                  <a:pt x="19" y="109"/>
                </a:cubicBezTo>
                <a:cubicBezTo>
                  <a:pt x="19" y="109"/>
                  <a:pt x="19" y="109"/>
                  <a:pt x="18" y="109"/>
                </a:cubicBezTo>
                <a:cubicBezTo>
                  <a:pt x="18" y="109"/>
                  <a:pt x="18" y="109"/>
                  <a:pt x="18" y="109"/>
                </a:cubicBezTo>
                <a:cubicBezTo>
                  <a:pt x="18" y="109"/>
                  <a:pt x="18" y="109"/>
                  <a:pt x="18" y="109"/>
                </a:cubicBezTo>
                <a:cubicBezTo>
                  <a:pt x="18" y="109"/>
                  <a:pt x="18" y="109"/>
                  <a:pt x="18" y="109"/>
                </a:cubicBezTo>
                <a:cubicBezTo>
                  <a:pt x="17" y="109"/>
                  <a:pt x="17" y="109"/>
                  <a:pt x="17" y="109"/>
                </a:cubicBezTo>
                <a:cubicBezTo>
                  <a:pt x="17" y="109"/>
                  <a:pt x="17" y="109"/>
                  <a:pt x="17" y="109"/>
                </a:cubicBezTo>
                <a:cubicBezTo>
                  <a:pt x="17" y="109"/>
                  <a:pt x="16" y="109"/>
                  <a:pt x="16" y="109"/>
                </a:cubicBezTo>
                <a:cubicBezTo>
                  <a:pt x="16" y="109"/>
                  <a:pt x="16" y="109"/>
                  <a:pt x="16" y="109"/>
                </a:cubicBezTo>
                <a:cubicBezTo>
                  <a:pt x="16" y="109"/>
                  <a:pt x="16" y="109"/>
                  <a:pt x="15" y="109"/>
                </a:cubicBezTo>
                <a:cubicBezTo>
                  <a:pt x="15" y="109"/>
                  <a:pt x="15" y="109"/>
                  <a:pt x="15" y="109"/>
                </a:cubicBezTo>
                <a:cubicBezTo>
                  <a:pt x="15" y="109"/>
                  <a:pt x="15" y="109"/>
                  <a:pt x="15" y="109"/>
                </a:cubicBezTo>
                <a:cubicBezTo>
                  <a:pt x="14" y="108"/>
                  <a:pt x="14" y="108"/>
                  <a:pt x="14" y="108"/>
                </a:cubicBezTo>
                <a:cubicBezTo>
                  <a:pt x="14" y="108"/>
                  <a:pt x="14" y="108"/>
                  <a:pt x="14" y="108"/>
                </a:cubicBezTo>
                <a:cubicBezTo>
                  <a:pt x="14" y="108"/>
                  <a:pt x="14" y="108"/>
                  <a:pt x="13" y="108"/>
                </a:cubicBezTo>
                <a:cubicBezTo>
                  <a:pt x="13" y="108"/>
                  <a:pt x="13" y="108"/>
                  <a:pt x="13" y="108"/>
                </a:cubicBezTo>
                <a:cubicBezTo>
                  <a:pt x="13" y="108"/>
                  <a:pt x="13" y="108"/>
                  <a:pt x="13" y="108"/>
                </a:cubicBezTo>
                <a:cubicBezTo>
                  <a:pt x="12" y="108"/>
                  <a:pt x="12" y="108"/>
                  <a:pt x="12" y="108"/>
                </a:cubicBezTo>
                <a:cubicBezTo>
                  <a:pt x="11" y="108"/>
                  <a:pt x="11" y="108"/>
                  <a:pt x="11" y="108"/>
                </a:cubicBezTo>
                <a:cubicBezTo>
                  <a:pt x="11" y="108"/>
                  <a:pt x="10" y="107"/>
                  <a:pt x="10" y="107"/>
                </a:cubicBezTo>
                <a:cubicBezTo>
                  <a:pt x="10" y="107"/>
                  <a:pt x="10" y="107"/>
                  <a:pt x="9" y="107"/>
                </a:cubicBezTo>
                <a:cubicBezTo>
                  <a:pt x="9" y="107"/>
                  <a:pt x="9" y="107"/>
                  <a:pt x="9" y="107"/>
                </a:cubicBezTo>
                <a:cubicBezTo>
                  <a:pt x="9" y="107"/>
                  <a:pt x="8" y="106"/>
                  <a:pt x="8" y="106"/>
                </a:cubicBezTo>
                <a:cubicBezTo>
                  <a:pt x="8" y="106"/>
                  <a:pt x="8" y="106"/>
                  <a:pt x="8" y="106"/>
                </a:cubicBezTo>
                <a:cubicBezTo>
                  <a:pt x="8" y="106"/>
                  <a:pt x="8" y="106"/>
                  <a:pt x="7" y="106"/>
                </a:cubicBezTo>
                <a:cubicBezTo>
                  <a:pt x="5" y="105"/>
                  <a:pt x="5" y="105"/>
                  <a:pt x="5" y="105"/>
                </a:cubicBezTo>
                <a:cubicBezTo>
                  <a:pt x="5" y="105"/>
                  <a:pt x="5" y="105"/>
                  <a:pt x="4" y="105"/>
                </a:cubicBezTo>
                <a:cubicBezTo>
                  <a:pt x="4" y="105"/>
                  <a:pt x="4" y="105"/>
                  <a:pt x="4" y="104"/>
                </a:cubicBezTo>
                <a:cubicBezTo>
                  <a:pt x="4" y="104"/>
                  <a:pt x="4" y="104"/>
                  <a:pt x="3" y="104"/>
                </a:cubicBezTo>
                <a:cubicBezTo>
                  <a:pt x="3" y="104"/>
                  <a:pt x="3" y="104"/>
                  <a:pt x="3" y="104"/>
                </a:cubicBezTo>
                <a:cubicBezTo>
                  <a:pt x="3" y="104"/>
                  <a:pt x="3" y="104"/>
                  <a:pt x="3" y="104"/>
                </a:cubicBezTo>
                <a:cubicBezTo>
                  <a:pt x="3" y="104"/>
                  <a:pt x="3" y="104"/>
                  <a:pt x="2" y="104"/>
                </a:cubicBezTo>
                <a:cubicBezTo>
                  <a:pt x="2" y="104"/>
                  <a:pt x="2" y="103"/>
                  <a:pt x="2" y="103"/>
                </a:cubicBezTo>
                <a:cubicBezTo>
                  <a:pt x="2" y="103"/>
                  <a:pt x="2" y="103"/>
                  <a:pt x="2" y="103"/>
                </a:cubicBezTo>
                <a:cubicBezTo>
                  <a:pt x="2" y="103"/>
                  <a:pt x="1" y="103"/>
                  <a:pt x="1" y="102"/>
                </a:cubicBezTo>
                <a:cubicBezTo>
                  <a:pt x="1" y="102"/>
                  <a:pt x="1" y="102"/>
                  <a:pt x="1" y="102"/>
                </a:cubicBezTo>
                <a:cubicBezTo>
                  <a:pt x="1" y="101"/>
                  <a:pt x="0" y="101"/>
                  <a:pt x="1" y="101"/>
                </a:cubicBezTo>
                <a:cubicBezTo>
                  <a:pt x="1" y="101"/>
                  <a:pt x="1" y="101"/>
                  <a:pt x="1" y="101"/>
                </a:cubicBezTo>
                <a:cubicBezTo>
                  <a:pt x="1" y="100"/>
                  <a:pt x="1" y="100"/>
                  <a:pt x="1" y="99"/>
                </a:cubicBezTo>
                <a:cubicBezTo>
                  <a:pt x="1" y="99"/>
                  <a:pt x="1" y="98"/>
                  <a:pt x="1" y="98"/>
                </a:cubicBezTo>
                <a:cubicBezTo>
                  <a:pt x="1" y="97"/>
                  <a:pt x="1" y="96"/>
                  <a:pt x="1" y="96"/>
                </a:cubicBezTo>
                <a:cubicBezTo>
                  <a:pt x="1" y="95"/>
                  <a:pt x="1" y="95"/>
                  <a:pt x="1" y="94"/>
                </a:cubicBezTo>
                <a:cubicBezTo>
                  <a:pt x="1" y="94"/>
                  <a:pt x="1" y="94"/>
                  <a:pt x="1" y="94"/>
                </a:cubicBezTo>
                <a:cubicBezTo>
                  <a:pt x="1" y="94"/>
                  <a:pt x="1" y="94"/>
                  <a:pt x="1" y="94"/>
                </a:cubicBezTo>
                <a:cubicBezTo>
                  <a:pt x="1" y="94"/>
                  <a:pt x="1" y="94"/>
                  <a:pt x="1" y="94"/>
                </a:cubicBezTo>
                <a:cubicBezTo>
                  <a:pt x="1" y="94"/>
                  <a:pt x="1" y="93"/>
                  <a:pt x="1" y="93"/>
                </a:cubicBezTo>
                <a:cubicBezTo>
                  <a:pt x="1" y="93"/>
                  <a:pt x="1" y="93"/>
                  <a:pt x="1" y="93"/>
                </a:cubicBezTo>
                <a:cubicBezTo>
                  <a:pt x="1" y="93"/>
                  <a:pt x="1" y="93"/>
                  <a:pt x="1" y="93"/>
                </a:cubicBezTo>
                <a:cubicBezTo>
                  <a:pt x="2" y="93"/>
                  <a:pt x="2" y="93"/>
                  <a:pt x="2" y="93"/>
                </a:cubicBezTo>
                <a:cubicBezTo>
                  <a:pt x="2" y="93"/>
                  <a:pt x="2" y="93"/>
                  <a:pt x="2" y="93"/>
                </a:cubicBezTo>
                <a:cubicBezTo>
                  <a:pt x="2" y="93"/>
                  <a:pt x="3" y="93"/>
                  <a:pt x="3" y="93"/>
                </a:cubicBezTo>
                <a:cubicBezTo>
                  <a:pt x="3" y="93"/>
                  <a:pt x="4" y="92"/>
                  <a:pt x="4" y="92"/>
                </a:cubicBezTo>
                <a:cubicBezTo>
                  <a:pt x="4" y="92"/>
                  <a:pt x="4" y="92"/>
                  <a:pt x="4" y="91"/>
                </a:cubicBezTo>
                <a:cubicBezTo>
                  <a:pt x="4" y="91"/>
                  <a:pt x="5" y="91"/>
                  <a:pt x="5" y="91"/>
                </a:cubicBezTo>
                <a:cubicBezTo>
                  <a:pt x="5" y="90"/>
                  <a:pt x="5" y="90"/>
                  <a:pt x="5" y="90"/>
                </a:cubicBezTo>
                <a:cubicBezTo>
                  <a:pt x="5" y="89"/>
                  <a:pt x="5" y="89"/>
                  <a:pt x="5" y="89"/>
                </a:cubicBezTo>
                <a:cubicBezTo>
                  <a:pt x="5" y="89"/>
                  <a:pt x="5" y="88"/>
                  <a:pt x="6" y="88"/>
                </a:cubicBezTo>
                <a:cubicBezTo>
                  <a:pt x="6" y="87"/>
                  <a:pt x="6" y="87"/>
                  <a:pt x="6" y="87"/>
                </a:cubicBezTo>
                <a:cubicBezTo>
                  <a:pt x="6" y="87"/>
                  <a:pt x="7" y="86"/>
                  <a:pt x="7" y="86"/>
                </a:cubicBezTo>
                <a:cubicBezTo>
                  <a:pt x="7" y="86"/>
                  <a:pt x="7" y="86"/>
                  <a:pt x="8" y="85"/>
                </a:cubicBezTo>
                <a:cubicBezTo>
                  <a:pt x="8" y="85"/>
                  <a:pt x="8" y="85"/>
                  <a:pt x="8" y="85"/>
                </a:cubicBezTo>
                <a:cubicBezTo>
                  <a:pt x="9" y="84"/>
                  <a:pt x="9" y="84"/>
                  <a:pt x="10" y="84"/>
                </a:cubicBezTo>
                <a:cubicBezTo>
                  <a:pt x="10" y="84"/>
                  <a:pt x="10" y="84"/>
                  <a:pt x="10" y="84"/>
                </a:cubicBezTo>
                <a:cubicBezTo>
                  <a:pt x="10" y="84"/>
                  <a:pt x="10" y="84"/>
                  <a:pt x="11" y="84"/>
                </a:cubicBezTo>
                <a:cubicBezTo>
                  <a:pt x="11" y="84"/>
                  <a:pt x="11" y="84"/>
                  <a:pt x="11" y="84"/>
                </a:cubicBezTo>
                <a:cubicBezTo>
                  <a:pt x="11" y="84"/>
                  <a:pt x="11" y="84"/>
                  <a:pt x="11" y="84"/>
                </a:cubicBezTo>
                <a:cubicBezTo>
                  <a:pt x="11" y="85"/>
                  <a:pt x="12" y="85"/>
                  <a:pt x="12" y="85"/>
                </a:cubicBezTo>
                <a:cubicBezTo>
                  <a:pt x="12" y="85"/>
                  <a:pt x="12" y="85"/>
                  <a:pt x="12" y="85"/>
                </a:cubicBezTo>
                <a:cubicBezTo>
                  <a:pt x="12" y="85"/>
                  <a:pt x="12" y="85"/>
                  <a:pt x="12" y="85"/>
                </a:cubicBezTo>
                <a:cubicBezTo>
                  <a:pt x="12" y="85"/>
                  <a:pt x="12" y="85"/>
                  <a:pt x="12" y="85"/>
                </a:cubicBezTo>
                <a:cubicBezTo>
                  <a:pt x="12" y="85"/>
                  <a:pt x="12" y="85"/>
                  <a:pt x="12" y="85"/>
                </a:cubicBezTo>
                <a:cubicBezTo>
                  <a:pt x="12" y="85"/>
                  <a:pt x="12" y="85"/>
                  <a:pt x="13" y="85"/>
                </a:cubicBezTo>
                <a:cubicBezTo>
                  <a:pt x="13" y="85"/>
                  <a:pt x="13" y="85"/>
                  <a:pt x="13" y="85"/>
                </a:cubicBezTo>
                <a:cubicBezTo>
                  <a:pt x="13" y="85"/>
                  <a:pt x="13" y="85"/>
                  <a:pt x="13" y="85"/>
                </a:cubicBezTo>
                <a:cubicBezTo>
                  <a:pt x="13" y="85"/>
                  <a:pt x="13" y="85"/>
                  <a:pt x="14" y="85"/>
                </a:cubicBezTo>
                <a:cubicBezTo>
                  <a:pt x="14" y="85"/>
                  <a:pt x="14" y="85"/>
                  <a:pt x="14" y="85"/>
                </a:cubicBezTo>
                <a:cubicBezTo>
                  <a:pt x="14" y="85"/>
                  <a:pt x="15" y="85"/>
                  <a:pt x="15" y="85"/>
                </a:cubicBezTo>
                <a:cubicBezTo>
                  <a:pt x="15" y="85"/>
                  <a:pt x="15" y="84"/>
                  <a:pt x="15" y="84"/>
                </a:cubicBezTo>
                <a:cubicBezTo>
                  <a:pt x="15" y="84"/>
                  <a:pt x="15" y="84"/>
                  <a:pt x="15" y="84"/>
                </a:cubicBezTo>
                <a:cubicBezTo>
                  <a:pt x="15" y="84"/>
                  <a:pt x="15" y="84"/>
                  <a:pt x="15" y="84"/>
                </a:cubicBezTo>
                <a:cubicBezTo>
                  <a:pt x="15" y="84"/>
                  <a:pt x="16" y="84"/>
                  <a:pt x="16" y="84"/>
                </a:cubicBezTo>
                <a:cubicBezTo>
                  <a:pt x="16" y="84"/>
                  <a:pt x="16" y="84"/>
                  <a:pt x="16" y="84"/>
                </a:cubicBezTo>
                <a:cubicBezTo>
                  <a:pt x="16" y="84"/>
                  <a:pt x="16" y="84"/>
                  <a:pt x="16" y="84"/>
                </a:cubicBezTo>
                <a:cubicBezTo>
                  <a:pt x="16" y="83"/>
                  <a:pt x="16" y="83"/>
                  <a:pt x="16" y="83"/>
                </a:cubicBezTo>
                <a:cubicBezTo>
                  <a:pt x="17" y="83"/>
                  <a:pt x="17" y="83"/>
                  <a:pt x="17" y="83"/>
                </a:cubicBezTo>
                <a:cubicBezTo>
                  <a:pt x="17" y="83"/>
                  <a:pt x="17" y="83"/>
                  <a:pt x="17" y="82"/>
                </a:cubicBezTo>
                <a:cubicBezTo>
                  <a:pt x="17" y="82"/>
                  <a:pt x="16" y="81"/>
                  <a:pt x="16" y="81"/>
                </a:cubicBezTo>
                <a:cubicBezTo>
                  <a:pt x="16" y="80"/>
                  <a:pt x="16" y="80"/>
                  <a:pt x="16" y="79"/>
                </a:cubicBezTo>
                <a:cubicBezTo>
                  <a:pt x="16" y="79"/>
                  <a:pt x="16" y="79"/>
                  <a:pt x="17" y="78"/>
                </a:cubicBezTo>
                <a:cubicBezTo>
                  <a:pt x="17" y="78"/>
                  <a:pt x="17" y="77"/>
                  <a:pt x="18" y="77"/>
                </a:cubicBezTo>
                <a:cubicBezTo>
                  <a:pt x="18" y="77"/>
                  <a:pt x="18" y="77"/>
                  <a:pt x="18" y="76"/>
                </a:cubicBezTo>
                <a:cubicBezTo>
                  <a:pt x="18" y="76"/>
                  <a:pt x="18" y="76"/>
                  <a:pt x="19" y="76"/>
                </a:cubicBezTo>
                <a:cubicBezTo>
                  <a:pt x="19" y="76"/>
                  <a:pt x="19" y="76"/>
                  <a:pt x="19" y="76"/>
                </a:cubicBezTo>
                <a:cubicBezTo>
                  <a:pt x="19" y="76"/>
                  <a:pt x="19" y="76"/>
                  <a:pt x="19" y="75"/>
                </a:cubicBezTo>
                <a:cubicBezTo>
                  <a:pt x="19" y="75"/>
                  <a:pt x="19" y="75"/>
                  <a:pt x="19" y="75"/>
                </a:cubicBezTo>
                <a:cubicBezTo>
                  <a:pt x="19" y="75"/>
                  <a:pt x="19" y="75"/>
                  <a:pt x="19" y="75"/>
                </a:cubicBezTo>
                <a:cubicBezTo>
                  <a:pt x="19" y="75"/>
                  <a:pt x="19" y="75"/>
                  <a:pt x="19" y="74"/>
                </a:cubicBezTo>
                <a:cubicBezTo>
                  <a:pt x="19" y="74"/>
                  <a:pt x="19" y="74"/>
                  <a:pt x="19" y="74"/>
                </a:cubicBezTo>
                <a:cubicBezTo>
                  <a:pt x="19" y="74"/>
                  <a:pt x="20" y="74"/>
                  <a:pt x="20" y="73"/>
                </a:cubicBezTo>
                <a:cubicBezTo>
                  <a:pt x="20" y="73"/>
                  <a:pt x="20" y="73"/>
                  <a:pt x="20" y="73"/>
                </a:cubicBezTo>
                <a:cubicBezTo>
                  <a:pt x="20" y="72"/>
                  <a:pt x="20" y="72"/>
                  <a:pt x="20" y="72"/>
                </a:cubicBezTo>
                <a:cubicBezTo>
                  <a:pt x="20" y="72"/>
                  <a:pt x="20" y="71"/>
                  <a:pt x="20" y="71"/>
                </a:cubicBezTo>
                <a:cubicBezTo>
                  <a:pt x="20" y="71"/>
                  <a:pt x="20" y="70"/>
                  <a:pt x="20" y="70"/>
                </a:cubicBezTo>
                <a:cubicBezTo>
                  <a:pt x="20" y="69"/>
                  <a:pt x="20" y="69"/>
                  <a:pt x="20" y="68"/>
                </a:cubicBezTo>
                <a:cubicBezTo>
                  <a:pt x="20" y="68"/>
                  <a:pt x="20" y="67"/>
                  <a:pt x="20" y="67"/>
                </a:cubicBezTo>
                <a:cubicBezTo>
                  <a:pt x="20" y="66"/>
                  <a:pt x="20" y="66"/>
                  <a:pt x="20" y="65"/>
                </a:cubicBezTo>
                <a:cubicBezTo>
                  <a:pt x="20" y="65"/>
                  <a:pt x="20" y="65"/>
                  <a:pt x="20" y="65"/>
                </a:cubicBezTo>
                <a:cubicBezTo>
                  <a:pt x="20" y="65"/>
                  <a:pt x="20" y="64"/>
                  <a:pt x="20" y="64"/>
                </a:cubicBezTo>
                <a:cubicBezTo>
                  <a:pt x="20" y="64"/>
                  <a:pt x="20" y="64"/>
                  <a:pt x="20" y="64"/>
                </a:cubicBezTo>
                <a:cubicBezTo>
                  <a:pt x="20" y="64"/>
                  <a:pt x="20" y="64"/>
                  <a:pt x="20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2" y="64"/>
                  <a:pt x="22" y="63"/>
                  <a:pt x="22" y="63"/>
                </a:cubicBezTo>
                <a:cubicBezTo>
                  <a:pt x="22" y="63"/>
                  <a:pt x="23" y="63"/>
                  <a:pt x="23" y="63"/>
                </a:cubicBezTo>
                <a:cubicBezTo>
                  <a:pt x="23" y="63"/>
                  <a:pt x="23" y="63"/>
                  <a:pt x="23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5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5" y="63"/>
                  <a:pt x="25" y="63"/>
                  <a:pt x="25" y="62"/>
                </a:cubicBezTo>
                <a:cubicBezTo>
                  <a:pt x="26" y="62"/>
                  <a:pt x="26" y="62"/>
                  <a:pt x="26" y="62"/>
                </a:cubicBezTo>
                <a:cubicBezTo>
                  <a:pt x="26" y="62"/>
                  <a:pt x="27" y="62"/>
                  <a:pt x="27" y="62"/>
                </a:cubicBezTo>
                <a:cubicBezTo>
                  <a:pt x="27" y="62"/>
                  <a:pt x="28" y="62"/>
                  <a:pt x="28" y="62"/>
                </a:cubicBezTo>
                <a:cubicBezTo>
                  <a:pt x="28" y="62"/>
                  <a:pt x="28" y="62"/>
                  <a:pt x="29" y="62"/>
                </a:cubicBezTo>
                <a:cubicBezTo>
                  <a:pt x="29" y="62"/>
                  <a:pt x="29" y="62"/>
                  <a:pt x="30" y="62"/>
                </a:cubicBezTo>
                <a:cubicBezTo>
                  <a:pt x="30" y="62"/>
                  <a:pt x="30" y="62"/>
                  <a:pt x="31" y="62"/>
                </a:cubicBezTo>
                <a:cubicBezTo>
                  <a:pt x="31" y="62"/>
                  <a:pt x="32" y="62"/>
                  <a:pt x="32" y="62"/>
                </a:cubicBezTo>
                <a:cubicBezTo>
                  <a:pt x="32" y="62"/>
                  <a:pt x="33" y="62"/>
                  <a:pt x="33" y="62"/>
                </a:cubicBezTo>
                <a:cubicBezTo>
                  <a:pt x="33" y="62"/>
                  <a:pt x="33" y="62"/>
                  <a:pt x="33" y="62"/>
                </a:cubicBezTo>
                <a:cubicBezTo>
                  <a:pt x="33" y="62"/>
                  <a:pt x="34" y="62"/>
                  <a:pt x="34" y="61"/>
                </a:cubicBezTo>
                <a:cubicBezTo>
                  <a:pt x="34" y="61"/>
                  <a:pt x="34" y="61"/>
                  <a:pt x="34" y="62"/>
                </a:cubicBezTo>
                <a:cubicBezTo>
                  <a:pt x="34" y="62"/>
                  <a:pt x="34" y="62"/>
                  <a:pt x="34" y="62"/>
                </a:cubicBezTo>
                <a:cubicBezTo>
                  <a:pt x="34" y="62"/>
                  <a:pt x="35" y="62"/>
                  <a:pt x="35" y="62"/>
                </a:cubicBezTo>
                <a:cubicBezTo>
                  <a:pt x="35" y="62"/>
                  <a:pt x="35" y="62"/>
                  <a:pt x="35" y="62"/>
                </a:cubicBezTo>
                <a:cubicBezTo>
                  <a:pt x="35" y="62"/>
                  <a:pt x="35" y="62"/>
                  <a:pt x="35" y="62"/>
                </a:cubicBezTo>
                <a:cubicBezTo>
                  <a:pt x="35" y="62"/>
                  <a:pt x="36" y="62"/>
                  <a:pt x="36" y="62"/>
                </a:cubicBezTo>
                <a:cubicBezTo>
                  <a:pt x="36" y="62"/>
                  <a:pt x="36" y="62"/>
                  <a:pt x="36" y="62"/>
                </a:cubicBezTo>
                <a:cubicBezTo>
                  <a:pt x="36" y="62"/>
                  <a:pt x="36" y="62"/>
                  <a:pt x="36" y="63"/>
                </a:cubicBezTo>
                <a:cubicBezTo>
                  <a:pt x="36" y="63"/>
                  <a:pt x="36" y="63"/>
                  <a:pt x="37" y="63"/>
                </a:cubicBezTo>
                <a:cubicBezTo>
                  <a:pt x="37" y="63"/>
                  <a:pt x="37" y="63"/>
                  <a:pt x="37" y="63"/>
                </a:cubicBezTo>
                <a:cubicBezTo>
                  <a:pt x="37" y="63"/>
                  <a:pt x="37" y="63"/>
                  <a:pt x="37" y="63"/>
                </a:cubicBezTo>
                <a:cubicBezTo>
                  <a:pt x="37" y="63"/>
                  <a:pt x="37" y="63"/>
                  <a:pt x="37" y="63"/>
                </a:cubicBezTo>
                <a:cubicBezTo>
                  <a:pt x="38" y="63"/>
                  <a:pt x="38" y="63"/>
                  <a:pt x="38" y="63"/>
                </a:cubicBezTo>
                <a:cubicBezTo>
                  <a:pt x="38" y="63"/>
                  <a:pt x="38" y="63"/>
                  <a:pt x="38" y="63"/>
                </a:cubicBezTo>
                <a:cubicBezTo>
                  <a:pt x="38" y="63"/>
                  <a:pt x="38" y="63"/>
                  <a:pt x="38" y="63"/>
                </a:cubicBezTo>
                <a:cubicBezTo>
                  <a:pt x="39" y="64"/>
                  <a:pt x="39" y="64"/>
                  <a:pt x="39" y="64"/>
                </a:cubicBezTo>
                <a:cubicBezTo>
                  <a:pt x="39" y="64"/>
                  <a:pt x="39" y="64"/>
                  <a:pt x="39" y="64"/>
                </a:cubicBezTo>
                <a:cubicBezTo>
                  <a:pt x="39" y="65"/>
                  <a:pt x="39" y="65"/>
                  <a:pt x="39" y="65"/>
                </a:cubicBezTo>
                <a:cubicBezTo>
                  <a:pt x="38" y="65"/>
                  <a:pt x="38" y="65"/>
                  <a:pt x="38" y="65"/>
                </a:cubicBezTo>
                <a:cubicBezTo>
                  <a:pt x="38" y="65"/>
                  <a:pt x="38" y="66"/>
                  <a:pt x="38" y="66"/>
                </a:cubicBezTo>
                <a:cubicBezTo>
                  <a:pt x="38" y="66"/>
                  <a:pt x="39" y="66"/>
                  <a:pt x="39" y="66"/>
                </a:cubicBezTo>
                <a:cubicBezTo>
                  <a:pt x="39" y="66"/>
                  <a:pt x="39" y="66"/>
                  <a:pt x="39" y="66"/>
                </a:cubicBezTo>
                <a:cubicBezTo>
                  <a:pt x="39" y="66"/>
                  <a:pt x="39" y="67"/>
                  <a:pt x="39" y="67"/>
                </a:cubicBezTo>
                <a:cubicBezTo>
                  <a:pt x="39" y="67"/>
                  <a:pt x="39" y="67"/>
                  <a:pt x="39" y="67"/>
                </a:cubicBezTo>
                <a:cubicBezTo>
                  <a:pt x="39" y="67"/>
                  <a:pt x="39" y="67"/>
                  <a:pt x="39" y="67"/>
                </a:cubicBezTo>
                <a:cubicBezTo>
                  <a:pt x="39" y="67"/>
                  <a:pt x="39" y="67"/>
                  <a:pt x="39" y="67"/>
                </a:cubicBezTo>
                <a:cubicBezTo>
                  <a:pt x="39" y="68"/>
                  <a:pt x="39" y="68"/>
                  <a:pt x="39" y="68"/>
                </a:cubicBezTo>
                <a:cubicBezTo>
                  <a:pt x="39" y="68"/>
                  <a:pt x="39" y="68"/>
                  <a:pt x="39" y="68"/>
                </a:cubicBezTo>
                <a:cubicBezTo>
                  <a:pt x="38" y="68"/>
                  <a:pt x="38" y="68"/>
                  <a:pt x="38" y="68"/>
                </a:cubicBezTo>
                <a:cubicBezTo>
                  <a:pt x="38" y="69"/>
                  <a:pt x="38" y="69"/>
                  <a:pt x="39" y="69"/>
                </a:cubicBezTo>
                <a:cubicBezTo>
                  <a:pt x="39" y="69"/>
                  <a:pt x="39" y="69"/>
                  <a:pt x="39" y="69"/>
                </a:cubicBezTo>
                <a:cubicBezTo>
                  <a:pt x="39" y="69"/>
                  <a:pt x="39" y="69"/>
                  <a:pt x="39" y="69"/>
                </a:cubicBezTo>
                <a:cubicBezTo>
                  <a:pt x="39" y="69"/>
                  <a:pt x="39" y="69"/>
                  <a:pt x="39" y="69"/>
                </a:cubicBezTo>
                <a:cubicBezTo>
                  <a:pt x="39" y="69"/>
                  <a:pt x="39" y="70"/>
                  <a:pt x="39" y="70"/>
                </a:cubicBezTo>
                <a:cubicBezTo>
                  <a:pt x="39" y="70"/>
                  <a:pt x="39" y="70"/>
                  <a:pt x="39" y="70"/>
                </a:cubicBezTo>
                <a:cubicBezTo>
                  <a:pt x="40" y="70"/>
                  <a:pt x="40" y="70"/>
                  <a:pt x="40" y="70"/>
                </a:cubicBezTo>
                <a:cubicBezTo>
                  <a:pt x="40" y="70"/>
                  <a:pt x="40" y="70"/>
                  <a:pt x="40" y="70"/>
                </a:cubicBezTo>
                <a:cubicBezTo>
                  <a:pt x="40" y="70"/>
                  <a:pt x="40" y="70"/>
                  <a:pt x="40" y="70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0"/>
                  <a:pt x="41" y="70"/>
                  <a:pt x="41" y="70"/>
                </a:cubicBezTo>
                <a:cubicBezTo>
                  <a:pt x="41" y="70"/>
                  <a:pt x="41" y="71"/>
                  <a:pt x="41" y="71"/>
                </a:cubicBezTo>
                <a:cubicBezTo>
                  <a:pt x="41" y="71"/>
                  <a:pt x="42" y="71"/>
                  <a:pt x="42" y="71"/>
                </a:cubicBezTo>
                <a:cubicBezTo>
                  <a:pt x="42" y="71"/>
                  <a:pt x="42" y="71"/>
                  <a:pt x="42" y="71"/>
                </a:cubicBezTo>
                <a:cubicBezTo>
                  <a:pt x="42" y="71"/>
                  <a:pt x="42" y="71"/>
                  <a:pt x="43" y="71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71"/>
                  <a:pt x="43" y="71"/>
                  <a:pt x="43" y="70"/>
                </a:cubicBezTo>
                <a:cubicBezTo>
                  <a:pt x="43" y="70"/>
                  <a:pt x="43" y="70"/>
                  <a:pt x="43" y="70"/>
                </a:cubicBezTo>
                <a:cubicBezTo>
                  <a:pt x="43" y="70"/>
                  <a:pt x="44" y="70"/>
                  <a:pt x="44" y="70"/>
                </a:cubicBezTo>
                <a:cubicBezTo>
                  <a:pt x="44" y="70"/>
                  <a:pt x="44" y="70"/>
                  <a:pt x="44" y="70"/>
                </a:cubicBezTo>
                <a:cubicBezTo>
                  <a:pt x="44" y="70"/>
                  <a:pt x="44" y="70"/>
                  <a:pt x="45" y="70"/>
                </a:cubicBezTo>
                <a:cubicBezTo>
                  <a:pt x="45" y="69"/>
                  <a:pt x="45" y="69"/>
                  <a:pt x="45" y="69"/>
                </a:cubicBezTo>
                <a:cubicBezTo>
                  <a:pt x="45" y="69"/>
                  <a:pt x="46" y="69"/>
                  <a:pt x="46" y="69"/>
                </a:cubicBezTo>
                <a:cubicBezTo>
                  <a:pt x="46" y="69"/>
                  <a:pt x="46" y="68"/>
                  <a:pt x="47" y="68"/>
                </a:cubicBezTo>
                <a:cubicBezTo>
                  <a:pt x="47" y="68"/>
                  <a:pt x="47" y="68"/>
                  <a:pt x="47" y="68"/>
                </a:cubicBezTo>
                <a:cubicBezTo>
                  <a:pt x="47" y="67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7" y="66"/>
                  <a:pt x="47" y="66"/>
                  <a:pt x="47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5" y="66"/>
                  <a:pt x="45" y="65"/>
                </a:cubicBezTo>
                <a:cubicBezTo>
                  <a:pt x="45" y="65"/>
                  <a:pt x="45" y="65"/>
                  <a:pt x="44" y="64"/>
                </a:cubicBezTo>
                <a:cubicBezTo>
                  <a:pt x="44" y="64"/>
                  <a:pt x="44" y="64"/>
                  <a:pt x="44" y="63"/>
                </a:cubicBezTo>
                <a:cubicBezTo>
                  <a:pt x="44" y="63"/>
                  <a:pt x="44" y="62"/>
                  <a:pt x="44" y="62"/>
                </a:cubicBezTo>
                <a:cubicBezTo>
                  <a:pt x="44" y="62"/>
                  <a:pt x="44" y="61"/>
                  <a:pt x="44" y="61"/>
                </a:cubicBezTo>
                <a:cubicBezTo>
                  <a:pt x="44" y="61"/>
                  <a:pt x="45" y="61"/>
                  <a:pt x="45" y="61"/>
                </a:cubicBezTo>
                <a:cubicBezTo>
                  <a:pt x="45" y="61"/>
                  <a:pt x="45" y="60"/>
                  <a:pt x="45" y="60"/>
                </a:cubicBezTo>
                <a:cubicBezTo>
                  <a:pt x="46" y="60"/>
                  <a:pt x="46" y="60"/>
                  <a:pt x="46" y="60"/>
                </a:cubicBezTo>
                <a:cubicBezTo>
                  <a:pt x="47" y="60"/>
                  <a:pt x="47" y="60"/>
                  <a:pt x="47" y="60"/>
                </a:cubicBezTo>
                <a:cubicBezTo>
                  <a:pt x="48" y="59"/>
                  <a:pt x="48" y="59"/>
                  <a:pt x="48" y="59"/>
                </a:cubicBezTo>
                <a:cubicBezTo>
                  <a:pt x="49" y="59"/>
                  <a:pt x="49" y="58"/>
                  <a:pt x="49" y="58"/>
                </a:cubicBezTo>
                <a:cubicBezTo>
                  <a:pt x="49" y="58"/>
                  <a:pt x="49" y="57"/>
                  <a:pt x="49" y="57"/>
                </a:cubicBezTo>
                <a:cubicBezTo>
                  <a:pt x="49" y="57"/>
                  <a:pt x="49" y="57"/>
                  <a:pt x="49" y="57"/>
                </a:cubicBezTo>
                <a:cubicBezTo>
                  <a:pt x="49" y="56"/>
                  <a:pt x="49" y="56"/>
                  <a:pt x="49" y="56"/>
                </a:cubicBezTo>
                <a:cubicBezTo>
                  <a:pt x="49" y="56"/>
                  <a:pt x="49" y="56"/>
                  <a:pt x="49" y="56"/>
                </a:cubicBezTo>
                <a:cubicBezTo>
                  <a:pt x="49" y="56"/>
                  <a:pt x="49" y="56"/>
                  <a:pt x="49" y="56"/>
                </a:cubicBezTo>
                <a:cubicBezTo>
                  <a:pt x="49" y="56"/>
                  <a:pt x="49" y="56"/>
                  <a:pt x="50" y="56"/>
                </a:cubicBezTo>
                <a:cubicBezTo>
                  <a:pt x="50" y="56"/>
                  <a:pt x="50" y="56"/>
                  <a:pt x="50" y="56"/>
                </a:cubicBezTo>
                <a:cubicBezTo>
                  <a:pt x="50" y="56"/>
                  <a:pt x="50" y="56"/>
                  <a:pt x="51" y="56"/>
                </a:cubicBezTo>
                <a:cubicBezTo>
                  <a:pt x="51" y="56"/>
                  <a:pt x="51" y="56"/>
                  <a:pt x="51" y="56"/>
                </a:cubicBezTo>
                <a:cubicBezTo>
                  <a:pt x="52" y="56"/>
                  <a:pt x="53" y="56"/>
                  <a:pt x="53" y="56"/>
                </a:cubicBezTo>
                <a:cubicBezTo>
                  <a:pt x="54" y="56"/>
                  <a:pt x="55" y="55"/>
                  <a:pt x="55" y="55"/>
                </a:cubicBezTo>
                <a:cubicBezTo>
                  <a:pt x="56" y="55"/>
                  <a:pt x="56" y="54"/>
                  <a:pt x="56" y="54"/>
                </a:cubicBezTo>
                <a:cubicBezTo>
                  <a:pt x="57" y="54"/>
                  <a:pt x="57" y="54"/>
                  <a:pt x="58" y="53"/>
                </a:cubicBezTo>
                <a:cubicBezTo>
                  <a:pt x="58" y="53"/>
                  <a:pt x="58" y="53"/>
                  <a:pt x="58" y="53"/>
                </a:cubicBezTo>
                <a:cubicBezTo>
                  <a:pt x="58" y="53"/>
                  <a:pt x="58" y="53"/>
                  <a:pt x="58" y="52"/>
                </a:cubicBezTo>
                <a:cubicBezTo>
                  <a:pt x="58" y="52"/>
                  <a:pt x="58" y="52"/>
                  <a:pt x="58" y="52"/>
                </a:cubicBezTo>
                <a:cubicBezTo>
                  <a:pt x="58" y="52"/>
                  <a:pt x="58" y="52"/>
                  <a:pt x="58" y="52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8" y="51"/>
                  <a:pt x="58" y="51"/>
                </a:cubicBezTo>
                <a:cubicBezTo>
                  <a:pt x="58" y="51"/>
                  <a:pt x="58" y="50"/>
                  <a:pt x="58" y="50"/>
                </a:cubicBezTo>
                <a:cubicBezTo>
                  <a:pt x="58" y="50"/>
                  <a:pt x="58" y="50"/>
                  <a:pt x="58" y="50"/>
                </a:cubicBezTo>
                <a:cubicBezTo>
                  <a:pt x="58" y="50"/>
                  <a:pt x="58" y="50"/>
                  <a:pt x="58" y="50"/>
                </a:cubicBezTo>
                <a:cubicBezTo>
                  <a:pt x="58" y="50"/>
                  <a:pt x="58" y="50"/>
                  <a:pt x="59" y="50"/>
                </a:cubicBezTo>
                <a:cubicBezTo>
                  <a:pt x="59" y="49"/>
                  <a:pt x="59" y="49"/>
                  <a:pt x="59" y="49"/>
                </a:cubicBezTo>
                <a:cubicBezTo>
                  <a:pt x="59" y="49"/>
                  <a:pt x="60" y="49"/>
                  <a:pt x="60" y="49"/>
                </a:cubicBezTo>
                <a:cubicBezTo>
                  <a:pt x="60" y="49"/>
                  <a:pt x="60" y="48"/>
                  <a:pt x="61" y="48"/>
                </a:cubicBezTo>
                <a:cubicBezTo>
                  <a:pt x="61" y="48"/>
                  <a:pt x="61" y="48"/>
                  <a:pt x="61" y="47"/>
                </a:cubicBezTo>
                <a:cubicBezTo>
                  <a:pt x="61" y="47"/>
                  <a:pt x="61" y="47"/>
                  <a:pt x="61" y="47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6"/>
                  <a:pt x="61" y="45"/>
                  <a:pt x="61" y="45"/>
                </a:cubicBezTo>
                <a:cubicBezTo>
                  <a:pt x="61" y="45"/>
                  <a:pt x="61" y="45"/>
                  <a:pt x="61" y="44"/>
                </a:cubicBezTo>
                <a:cubicBezTo>
                  <a:pt x="62" y="44"/>
                  <a:pt x="62" y="44"/>
                  <a:pt x="62" y="44"/>
                </a:cubicBezTo>
                <a:cubicBezTo>
                  <a:pt x="62" y="43"/>
                  <a:pt x="62" y="43"/>
                  <a:pt x="62" y="43"/>
                </a:cubicBezTo>
                <a:cubicBezTo>
                  <a:pt x="62" y="43"/>
                  <a:pt x="62" y="43"/>
                  <a:pt x="62" y="42"/>
                </a:cubicBezTo>
                <a:cubicBezTo>
                  <a:pt x="62" y="42"/>
                  <a:pt x="62" y="42"/>
                  <a:pt x="62" y="42"/>
                </a:cubicBezTo>
                <a:cubicBezTo>
                  <a:pt x="62" y="41"/>
                  <a:pt x="62" y="41"/>
                  <a:pt x="62" y="41"/>
                </a:cubicBezTo>
                <a:cubicBezTo>
                  <a:pt x="63" y="41"/>
                  <a:pt x="63" y="41"/>
                  <a:pt x="63" y="41"/>
                </a:cubicBezTo>
                <a:cubicBezTo>
                  <a:pt x="63" y="41"/>
                  <a:pt x="63" y="41"/>
                  <a:pt x="63" y="41"/>
                </a:cubicBezTo>
                <a:cubicBezTo>
                  <a:pt x="63" y="41"/>
                  <a:pt x="63" y="41"/>
                  <a:pt x="64" y="41"/>
                </a:cubicBezTo>
                <a:cubicBezTo>
                  <a:pt x="64" y="41"/>
                  <a:pt x="64" y="41"/>
                  <a:pt x="64" y="41"/>
                </a:cubicBezTo>
                <a:cubicBezTo>
                  <a:pt x="64" y="41"/>
                  <a:pt x="64" y="41"/>
                  <a:pt x="65" y="41"/>
                </a:cubicBezTo>
                <a:cubicBezTo>
                  <a:pt x="65" y="41"/>
                  <a:pt x="65" y="41"/>
                  <a:pt x="65" y="41"/>
                </a:cubicBezTo>
                <a:cubicBezTo>
                  <a:pt x="66" y="41"/>
                  <a:pt x="66" y="41"/>
                  <a:pt x="66" y="41"/>
                </a:cubicBezTo>
                <a:cubicBezTo>
                  <a:pt x="66" y="41"/>
                  <a:pt x="67" y="41"/>
                  <a:pt x="67" y="41"/>
                </a:cubicBezTo>
                <a:cubicBezTo>
                  <a:pt x="67" y="41"/>
                  <a:pt x="68" y="41"/>
                  <a:pt x="68" y="41"/>
                </a:cubicBezTo>
                <a:cubicBezTo>
                  <a:pt x="69" y="41"/>
                  <a:pt x="69" y="41"/>
                  <a:pt x="69" y="41"/>
                </a:cubicBezTo>
                <a:cubicBezTo>
                  <a:pt x="70" y="41"/>
                  <a:pt x="70" y="40"/>
                  <a:pt x="70" y="40"/>
                </a:cubicBezTo>
                <a:cubicBezTo>
                  <a:pt x="71" y="40"/>
                  <a:pt x="71" y="40"/>
                  <a:pt x="71" y="40"/>
                </a:cubicBezTo>
                <a:cubicBezTo>
                  <a:pt x="71" y="40"/>
                  <a:pt x="71" y="39"/>
                  <a:pt x="71" y="39"/>
                </a:cubicBezTo>
                <a:cubicBezTo>
                  <a:pt x="72" y="39"/>
                  <a:pt x="72" y="39"/>
                  <a:pt x="72" y="39"/>
                </a:cubicBezTo>
                <a:cubicBezTo>
                  <a:pt x="72" y="39"/>
                  <a:pt x="72" y="39"/>
                  <a:pt x="72" y="39"/>
                </a:cubicBezTo>
                <a:cubicBezTo>
                  <a:pt x="72" y="39"/>
                  <a:pt x="72" y="39"/>
                  <a:pt x="73" y="39"/>
                </a:cubicBezTo>
                <a:cubicBezTo>
                  <a:pt x="73" y="39"/>
                  <a:pt x="73" y="39"/>
                  <a:pt x="73" y="39"/>
                </a:cubicBezTo>
                <a:cubicBezTo>
                  <a:pt x="73" y="39"/>
                  <a:pt x="73" y="39"/>
                  <a:pt x="73" y="39"/>
                </a:cubicBezTo>
                <a:cubicBezTo>
                  <a:pt x="73" y="39"/>
                  <a:pt x="73" y="39"/>
                  <a:pt x="73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38"/>
                  <a:pt x="73" y="38"/>
                  <a:pt x="73" y="37"/>
                </a:cubicBezTo>
                <a:cubicBezTo>
                  <a:pt x="73" y="37"/>
                  <a:pt x="73" y="37"/>
                  <a:pt x="73" y="37"/>
                </a:cubicBezTo>
                <a:cubicBezTo>
                  <a:pt x="73" y="37"/>
                  <a:pt x="73" y="37"/>
                  <a:pt x="73" y="37"/>
                </a:cubicBezTo>
                <a:cubicBezTo>
                  <a:pt x="73" y="37"/>
                  <a:pt x="73" y="37"/>
                  <a:pt x="73" y="37"/>
                </a:cubicBezTo>
                <a:cubicBezTo>
                  <a:pt x="73" y="37"/>
                  <a:pt x="73" y="36"/>
                  <a:pt x="73" y="36"/>
                </a:cubicBezTo>
                <a:cubicBezTo>
                  <a:pt x="72" y="36"/>
                  <a:pt x="72" y="36"/>
                  <a:pt x="72" y="36"/>
                </a:cubicBezTo>
                <a:cubicBezTo>
                  <a:pt x="72" y="36"/>
                  <a:pt x="72" y="36"/>
                  <a:pt x="72" y="36"/>
                </a:cubicBezTo>
                <a:cubicBezTo>
                  <a:pt x="73" y="36"/>
                  <a:pt x="73" y="36"/>
                  <a:pt x="73" y="36"/>
                </a:cubicBezTo>
                <a:cubicBezTo>
                  <a:pt x="73" y="36"/>
                  <a:pt x="73" y="36"/>
                  <a:pt x="73" y="36"/>
                </a:cubicBezTo>
                <a:cubicBezTo>
                  <a:pt x="73" y="35"/>
                  <a:pt x="73" y="35"/>
                  <a:pt x="73" y="35"/>
                </a:cubicBezTo>
                <a:cubicBezTo>
                  <a:pt x="73" y="35"/>
                  <a:pt x="73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5" y="35"/>
                  <a:pt x="75" y="35"/>
                </a:cubicBezTo>
                <a:cubicBezTo>
                  <a:pt x="75" y="35"/>
                  <a:pt x="75" y="34"/>
                  <a:pt x="75" y="34"/>
                </a:cubicBezTo>
                <a:cubicBezTo>
                  <a:pt x="75" y="34"/>
                  <a:pt x="75" y="33"/>
                  <a:pt x="76" y="33"/>
                </a:cubicBezTo>
                <a:cubicBezTo>
                  <a:pt x="76" y="33"/>
                  <a:pt x="76" y="33"/>
                  <a:pt x="76" y="32"/>
                </a:cubicBezTo>
                <a:cubicBezTo>
                  <a:pt x="76" y="32"/>
                  <a:pt x="77" y="32"/>
                  <a:pt x="77" y="32"/>
                </a:cubicBezTo>
                <a:cubicBezTo>
                  <a:pt x="77" y="31"/>
                  <a:pt x="78" y="31"/>
                  <a:pt x="78" y="31"/>
                </a:cubicBezTo>
                <a:cubicBezTo>
                  <a:pt x="78" y="31"/>
                  <a:pt x="79" y="31"/>
                  <a:pt x="79" y="31"/>
                </a:cubicBezTo>
                <a:cubicBezTo>
                  <a:pt x="79" y="31"/>
                  <a:pt x="79" y="31"/>
                  <a:pt x="79" y="31"/>
                </a:cubicBezTo>
                <a:cubicBezTo>
                  <a:pt x="79" y="31"/>
                  <a:pt x="79" y="30"/>
                  <a:pt x="79" y="30"/>
                </a:cubicBezTo>
                <a:cubicBezTo>
                  <a:pt x="79" y="30"/>
                  <a:pt x="79" y="30"/>
                  <a:pt x="79" y="30"/>
                </a:cubicBezTo>
                <a:cubicBezTo>
                  <a:pt x="79" y="30"/>
                  <a:pt x="79" y="30"/>
                  <a:pt x="79" y="30"/>
                </a:cubicBezTo>
                <a:cubicBezTo>
                  <a:pt x="79" y="29"/>
                  <a:pt x="79" y="29"/>
                  <a:pt x="79" y="29"/>
                </a:cubicBezTo>
                <a:cubicBezTo>
                  <a:pt x="79" y="29"/>
                  <a:pt x="79" y="29"/>
                  <a:pt x="79" y="29"/>
                </a:cubicBezTo>
                <a:cubicBezTo>
                  <a:pt x="79" y="29"/>
                  <a:pt x="79" y="29"/>
                  <a:pt x="79" y="29"/>
                </a:cubicBezTo>
                <a:cubicBezTo>
                  <a:pt x="79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7"/>
                  <a:pt x="77" y="27"/>
                  <a:pt x="77" y="27"/>
                </a:cubicBezTo>
                <a:cubicBezTo>
                  <a:pt x="77" y="27"/>
                  <a:pt x="77" y="27"/>
                  <a:pt x="77" y="27"/>
                </a:cubicBezTo>
                <a:cubicBezTo>
                  <a:pt x="77" y="27"/>
                  <a:pt x="76" y="27"/>
                  <a:pt x="76" y="26"/>
                </a:cubicBezTo>
                <a:cubicBezTo>
                  <a:pt x="76" y="26"/>
                  <a:pt x="76" y="26"/>
                  <a:pt x="76" y="26"/>
                </a:cubicBezTo>
                <a:cubicBezTo>
                  <a:pt x="76" y="26"/>
                  <a:pt x="75" y="26"/>
                  <a:pt x="75" y="26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4"/>
                  <a:pt x="75" y="24"/>
                </a:cubicBezTo>
                <a:cubicBezTo>
                  <a:pt x="76" y="24"/>
                  <a:pt x="76" y="24"/>
                  <a:pt x="76" y="24"/>
                </a:cubicBezTo>
                <a:cubicBezTo>
                  <a:pt x="76" y="24"/>
                  <a:pt x="76" y="24"/>
                  <a:pt x="77" y="24"/>
                </a:cubicBezTo>
                <a:cubicBezTo>
                  <a:pt x="77" y="24"/>
                  <a:pt x="78" y="24"/>
                  <a:pt x="78" y="23"/>
                </a:cubicBezTo>
                <a:cubicBezTo>
                  <a:pt x="78" y="23"/>
                  <a:pt x="78" y="23"/>
                  <a:pt x="79" y="23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1"/>
                  <a:pt x="79" y="21"/>
                </a:cubicBezTo>
                <a:cubicBezTo>
                  <a:pt x="79" y="21"/>
                  <a:pt x="79" y="21"/>
                  <a:pt x="79" y="20"/>
                </a:cubicBezTo>
                <a:cubicBezTo>
                  <a:pt x="79" y="20"/>
                  <a:pt x="79" y="20"/>
                  <a:pt x="79" y="20"/>
                </a:cubicBezTo>
                <a:cubicBezTo>
                  <a:pt x="78" y="20"/>
                  <a:pt x="78" y="20"/>
                  <a:pt x="78" y="20"/>
                </a:cubicBezTo>
                <a:cubicBezTo>
                  <a:pt x="78" y="20"/>
                  <a:pt x="78" y="20"/>
                  <a:pt x="78" y="20"/>
                </a:cubicBezTo>
                <a:cubicBezTo>
                  <a:pt x="78" y="19"/>
                  <a:pt x="78" y="19"/>
                  <a:pt x="78" y="19"/>
                </a:cubicBezTo>
                <a:cubicBezTo>
                  <a:pt x="78" y="18"/>
                  <a:pt x="78" y="18"/>
                  <a:pt x="78" y="18"/>
                </a:cubicBezTo>
                <a:cubicBezTo>
                  <a:pt x="78" y="17"/>
                  <a:pt x="78" y="17"/>
                  <a:pt x="77" y="17"/>
                </a:cubicBezTo>
                <a:cubicBezTo>
                  <a:pt x="77" y="16"/>
                  <a:pt x="77" y="16"/>
                  <a:pt x="77" y="16"/>
                </a:cubicBezTo>
                <a:cubicBezTo>
                  <a:pt x="77" y="16"/>
                  <a:pt x="77" y="15"/>
                  <a:pt x="77" y="15"/>
                </a:cubicBezTo>
                <a:cubicBezTo>
                  <a:pt x="77" y="15"/>
                  <a:pt x="77" y="15"/>
                  <a:pt x="77" y="14"/>
                </a:cubicBezTo>
                <a:cubicBezTo>
                  <a:pt x="77" y="14"/>
                  <a:pt x="77" y="14"/>
                  <a:pt x="77" y="14"/>
                </a:cubicBezTo>
                <a:cubicBezTo>
                  <a:pt x="77" y="14"/>
                  <a:pt x="77" y="13"/>
                  <a:pt x="77" y="13"/>
                </a:cubicBezTo>
                <a:cubicBezTo>
                  <a:pt x="77" y="13"/>
                  <a:pt x="77" y="13"/>
                  <a:pt x="77" y="13"/>
                </a:cubicBezTo>
                <a:cubicBezTo>
                  <a:pt x="77" y="13"/>
                  <a:pt x="77" y="13"/>
                  <a:pt x="77" y="12"/>
                </a:cubicBezTo>
                <a:cubicBezTo>
                  <a:pt x="77" y="12"/>
                  <a:pt x="76" y="12"/>
                  <a:pt x="76" y="12"/>
                </a:cubicBezTo>
                <a:cubicBezTo>
                  <a:pt x="76" y="12"/>
                  <a:pt x="76" y="12"/>
                  <a:pt x="76" y="12"/>
                </a:cubicBezTo>
                <a:cubicBezTo>
                  <a:pt x="76" y="12"/>
                  <a:pt x="76" y="12"/>
                  <a:pt x="76" y="12"/>
                </a:cubicBezTo>
                <a:cubicBezTo>
                  <a:pt x="76" y="12"/>
                  <a:pt x="76" y="12"/>
                  <a:pt x="76" y="12"/>
                </a:cubicBezTo>
                <a:cubicBezTo>
                  <a:pt x="76" y="12"/>
                  <a:pt x="76" y="12"/>
                  <a:pt x="75" y="12"/>
                </a:cubicBezTo>
                <a:cubicBezTo>
                  <a:pt x="75" y="12"/>
                  <a:pt x="75" y="12"/>
                  <a:pt x="75" y="12"/>
                </a:cubicBezTo>
                <a:cubicBezTo>
                  <a:pt x="75" y="12"/>
                  <a:pt x="75" y="12"/>
                  <a:pt x="75" y="12"/>
                </a:cubicBezTo>
                <a:cubicBezTo>
                  <a:pt x="75" y="13"/>
                  <a:pt x="75" y="13"/>
                  <a:pt x="74" y="13"/>
                </a:cubicBezTo>
                <a:cubicBezTo>
                  <a:pt x="74" y="13"/>
                  <a:pt x="74" y="13"/>
                  <a:pt x="74" y="13"/>
                </a:cubicBezTo>
                <a:cubicBezTo>
                  <a:pt x="74" y="13"/>
                  <a:pt x="74" y="13"/>
                  <a:pt x="74" y="13"/>
                </a:cubicBezTo>
                <a:cubicBezTo>
                  <a:pt x="73" y="13"/>
                  <a:pt x="73" y="13"/>
                  <a:pt x="73" y="13"/>
                </a:cubicBezTo>
                <a:cubicBezTo>
                  <a:pt x="73" y="13"/>
                  <a:pt x="73" y="13"/>
                  <a:pt x="73" y="12"/>
                </a:cubicBezTo>
                <a:cubicBezTo>
                  <a:pt x="73" y="12"/>
                  <a:pt x="73" y="12"/>
                  <a:pt x="73" y="12"/>
                </a:cubicBezTo>
                <a:cubicBezTo>
                  <a:pt x="73" y="12"/>
                  <a:pt x="73" y="12"/>
                  <a:pt x="73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2"/>
                  <a:pt x="72" y="12"/>
                  <a:pt x="72" y="12"/>
                </a:cubicBezTo>
                <a:cubicBezTo>
                  <a:pt x="72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72" y="10"/>
                  <a:pt x="72" y="10"/>
                  <a:pt x="72" y="10"/>
                </a:cubicBezTo>
                <a:cubicBezTo>
                  <a:pt x="72" y="10"/>
                  <a:pt x="72" y="10"/>
                  <a:pt x="72" y="10"/>
                </a:cubicBezTo>
                <a:cubicBezTo>
                  <a:pt x="72" y="10"/>
                  <a:pt x="72" y="10"/>
                  <a:pt x="71" y="10"/>
                </a:cubicBezTo>
                <a:cubicBezTo>
                  <a:pt x="71" y="10"/>
                  <a:pt x="71" y="9"/>
                  <a:pt x="71" y="9"/>
                </a:cubicBezTo>
                <a:cubicBezTo>
                  <a:pt x="71" y="9"/>
                  <a:pt x="72" y="9"/>
                  <a:pt x="72" y="9"/>
                </a:cubicBezTo>
                <a:cubicBezTo>
                  <a:pt x="72" y="9"/>
                  <a:pt x="72" y="9"/>
                  <a:pt x="72" y="9"/>
                </a:cubicBezTo>
                <a:cubicBezTo>
                  <a:pt x="72" y="9"/>
                  <a:pt x="72" y="9"/>
                  <a:pt x="72" y="9"/>
                </a:cubicBezTo>
                <a:cubicBezTo>
                  <a:pt x="72" y="9"/>
                  <a:pt x="73" y="9"/>
                  <a:pt x="73" y="9"/>
                </a:cubicBezTo>
                <a:cubicBezTo>
                  <a:pt x="73" y="9"/>
                  <a:pt x="73" y="9"/>
                  <a:pt x="73" y="9"/>
                </a:cubicBezTo>
                <a:cubicBezTo>
                  <a:pt x="73" y="9"/>
                  <a:pt x="73" y="9"/>
                  <a:pt x="73" y="9"/>
                </a:cubicBezTo>
                <a:cubicBezTo>
                  <a:pt x="73" y="9"/>
                  <a:pt x="74" y="9"/>
                  <a:pt x="74" y="9"/>
                </a:cubicBezTo>
                <a:cubicBezTo>
                  <a:pt x="74" y="9"/>
                  <a:pt x="74" y="9"/>
                  <a:pt x="74" y="9"/>
                </a:cubicBezTo>
                <a:cubicBezTo>
                  <a:pt x="74" y="9"/>
                  <a:pt x="74" y="9"/>
                  <a:pt x="74" y="9"/>
                </a:cubicBezTo>
                <a:cubicBezTo>
                  <a:pt x="74" y="9"/>
                  <a:pt x="75" y="9"/>
                  <a:pt x="75" y="10"/>
                </a:cubicBezTo>
                <a:cubicBezTo>
                  <a:pt x="75" y="10"/>
                  <a:pt x="75" y="10"/>
                  <a:pt x="75" y="10"/>
                </a:cubicBezTo>
                <a:cubicBezTo>
                  <a:pt x="75" y="10"/>
                  <a:pt x="75" y="10"/>
                  <a:pt x="75" y="10"/>
                </a:cubicBezTo>
                <a:cubicBezTo>
                  <a:pt x="75" y="10"/>
                  <a:pt x="75" y="10"/>
                  <a:pt x="75" y="10"/>
                </a:cubicBezTo>
                <a:cubicBezTo>
                  <a:pt x="76" y="10"/>
                  <a:pt x="76" y="10"/>
                  <a:pt x="76" y="9"/>
                </a:cubicBezTo>
                <a:cubicBezTo>
                  <a:pt x="76" y="9"/>
                  <a:pt x="76" y="9"/>
                  <a:pt x="76" y="9"/>
                </a:cubicBezTo>
                <a:cubicBezTo>
                  <a:pt x="76" y="9"/>
                  <a:pt x="76" y="9"/>
                  <a:pt x="76" y="9"/>
                </a:cubicBezTo>
                <a:cubicBezTo>
                  <a:pt x="76" y="9"/>
                  <a:pt x="76" y="9"/>
                  <a:pt x="77" y="9"/>
                </a:cubicBezTo>
                <a:cubicBezTo>
                  <a:pt x="77" y="9"/>
                  <a:pt x="77" y="9"/>
                  <a:pt x="77" y="8"/>
                </a:cubicBezTo>
                <a:cubicBezTo>
                  <a:pt x="77" y="8"/>
                  <a:pt x="77" y="8"/>
                  <a:pt x="78" y="8"/>
                </a:cubicBezTo>
                <a:cubicBezTo>
                  <a:pt x="78" y="8"/>
                  <a:pt x="78" y="8"/>
                  <a:pt x="78" y="8"/>
                </a:cubicBezTo>
                <a:cubicBezTo>
                  <a:pt x="78" y="8"/>
                  <a:pt x="78" y="8"/>
                  <a:pt x="78" y="8"/>
                </a:cubicBezTo>
                <a:cubicBezTo>
                  <a:pt x="79" y="8"/>
                  <a:pt x="79" y="8"/>
                  <a:pt x="79" y="8"/>
                </a:cubicBezTo>
                <a:cubicBezTo>
                  <a:pt x="79" y="8"/>
                  <a:pt x="79" y="8"/>
                  <a:pt x="79" y="8"/>
                </a:cubicBezTo>
                <a:cubicBezTo>
                  <a:pt x="79" y="8"/>
                  <a:pt x="79" y="8"/>
                  <a:pt x="79" y="8"/>
                </a:cubicBezTo>
                <a:cubicBezTo>
                  <a:pt x="79" y="8"/>
                  <a:pt x="80" y="7"/>
                  <a:pt x="80" y="7"/>
                </a:cubicBezTo>
                <a:cubicBezTo>
                  <a:pt x="80" y="7"/>
                  <a:pt x="80" y="7"/>
                  <a:pt x="80" y="7"/>
                </a:cubicBezTo>
                <a:cubicBezTo>
                  <a:pt x="80" y="6"/>
                  <a:pt x="80" y="6"/>
                  <a:pt x="80" y="6"/>
                </a:cubicBezTo>
                <a:cubicBezTo>
                  <a:pt x="81" y="6"/>
                  <a:pt x="81" y="5"/>
                  <a:pt x="80" y="5"/>
                </a:cubicBezTo>
                <a:cubicBezTo>
                  <a:pt x="80" y="5"/>
                  <a:pt x="80" y="5"/>
                  <a:pt x="80" y="4"/>
                </a:cubicBezTo>
                <a:cubicBezTo>
                  <a:pt x="80" y="4"/>
                  <a:pt x="80" y="4"/>
                  <a:pt x="81" y="3"/>
                </a:cubicBezTo>
                <a:cubicBezTo>
                  <a:pt x="81" y="3"/>
                  <a:pt x="81" y="3"/>
                  <a:pt x="81" y="2"/>
                </a:cubicBezTo>
                <a:cubicBezTo>
                  <a:pt x="81" y="2"/>
                  <a:pt x="82" y="2"/>
                  <a:pt x="82" y="1"/>
                </a:cubicBezTo>
                <a:cubicBezTo>
                  <a:pt x="82" y="1"/>
                  <a:pt x="82" y="1"/>
                  <a:pt x="82" y="1"/>
                </a:cubicBezTo>
                <a:cubicBezTo>
                  <a:pt x="82" y="1"/>
                  <a:pt x="82" y="1"/>
                  <a:pt x="82" y="1"/>
                </a:cubicBezTo>
                <a:cubicBezTo>
                  <a:pt x="82" y="1"/>
                  <a:pt x="82" y="1"/>
                  <a:pt x="82" y="1"/>
                </a:cubicBezTo>
                <a:cubicBezTo>
                  <a:pt x="82" y="1"/>
                  <a:pt x="82" y="0"/>
                  <a:pt x="82" y="0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4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0"/>
                  <a:pt x="84" y="0"/>
                  <a:pt x="85" y="0"/>
                </a:cubicBezTo>
                <a:cubicBezTo>
                  <a:pt x="85" y="0"/>
                  <a:pt x="85" y="1"/>
                  <a:pt x="85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5" y="1"/>
                  <a:pt x="85" y="1"/>
                  <a:pt x="85" y="1"/>
                </a:cubicBezTo>
                <a:cubicBezTo>
                  <a:pt x="86" y="2"/>
                  <a:pt x="86" y="2"/>
                  <a:pt x="86" y="2"/>
                </a:cubicBezTo>
                <a:cubicBezTo>
                  <a:pt x="86" y="2"/>
                  <a:pt x="86" y="2"/>
                  <a:pt x="86" y="2"/>
                </a:cubicBezTo>
                <a:cubicBezTo>
                  <a:pt x="86" y="2"/>
                  <a:pt x="87" y="3"/>
                  <a:pt x="87" y="3"/>
                </a:cubicBezTo>
                <a:cubicBezTo>
                  <a:pt x="87" y="3"/>
                  <a:pt x="87" y="3"/>
                  <a:pt x="88" y="3"/>
                </a:cubicBezTo>
                <a:cubicBezTo>
                  <a:pt x="88" y="3"/>
                  <a:pt x="88" y="3"/>
                  <a:pt x="89" y="3"/>
                </a:cubicBezTo>
                <a:cubicBezTo>
                  <a:pt x="89" y="4"/>
                  <a:pt x="89" y="4"/>
                  <a:pt x="90" y="4"/>
                </a:cubicBezTo>
                <a:cubicBezTo>
                  <a:pt x="90" y="4"/>
                  <a:pt x="90" y="4"/>
                  <a:pt x="90" y="4"/>
                </a:cubicBezTo>
                <a:cubicBezTo>
                  <a:pt x="90" y="4"/>
                  <a:pt x="91" y="4"/>
                  <a:pt x="91" y="4"/>
                </a:cubicBezTo>
                <a:cubicBezTo>
                  <a:pt x="91" y="4"/>
                  <a:pt x="91" y="4"/>
                  <a:pt x="91" y="4"/>
                </a:cubicBezTo>
                <a:cubicBezTo>
                  <a:pt x="92" y="4"/>
                  <a:pt x="92" y="4"/>
                  <a:pt x="92" y="4"/>
                </a:cubicBezTo>
                <a:cubicBezTo>
                  <a:pt x="92" y="4"/>
                  <a:pt x="93" y="4"/>
                  <a:pt x="93" y="4"/>
                </a:cubicBezTo>
                <a:cubicBezTo>
                  <a:pt x="93" y="4"/>
                  <a:pt x="93" y="4"/>
                  <a:pt x="93" y="4"/>
                </a:cubicBezTo>
                <a:cubicBezTo>
                  <a:pt x="94" y="4"/>
                  <a:pt x="94" y="4"/>
                  <a:pt x="94" y="4"/>
                </a:cubicBezTo>
                <a:cubicBezTo>
                  <a:pt x="94" y="4"/>
                  <a:pt x="94" y="4"/>
                  <a:pt x="95" y="4"/>
                </a:cubicBezTo>
                <a:cubicBezTo>
                  <a:pt x="95" y="4"/>
                  <a:pt x="95" y="4"/>
                  <a:pt x="95" y="4"/>
                </a:cubicBezTo>
                <a:cubicBezTo>
                  <a:pt x="95" y="4"/>
                  <a:pt x="95" y="4"/>
                  <a:pt x="95" y="4"/>
                </a:cubicBezTo>
                <a:cubicBezTo>
                  <a:pt x="95" y="4"/>
                  <a:pt x="96" y="4"/>
                  <a:pt x="96" y="4"/>
                </a:cubicBezTo>
                <a:cubicBezTo>
                  <a:pt x="96" y="4"/>
                  <a:pt x="96" y="4"/>
                  <a:pt x="96" y="4"/>
                </a:cubicBezTo>
                <a:cubicBezTo>
                  <a:pt x="96" y="4"/>
                  <a:pt x="96" y="4"/>
                  <a:pt x="96" y="5"/>
                </a:cubicBezTo>
                <a:cubicBezTo>
                  <a:pt x="96" y="5"/>
                  <a:pt x="96" y="5"/>
                  <a:pt x="96" y="5"/>
                </a:cubicBezTo>
                <a:cubicBezTo>
                  <a:pt x="96" y="5"/>
                  <a:pt x="96" y="5"/>
                  <a:pt x="96" y="5"/>
                </a:cubicBezTo>
                <a:cubicBezTo>
                  <a:pt x="96" y="5"/>
                  <a:pt x="96" y="5"/>
                  <a:pt x="97" y="6"/>
                </a:cubicBezTo>
                <a:cubicBezTo>
                  <a:pt x="97" y="6"/>
                  <a:pt x="97" y="6"/>
                  <a:pt x="97" y="6"/>
                </a:cubicBezTo>
                <a:cubicBezTo>
                  <a:pt x="97" y="6"/>
                  <a:pt x="97" y="6"/>
                  <a:pt x="97" y="6"/>
                </a:cubicBezTo>
                <a:cubicBezTo>
                  <a:pt x="97" y="6"/>
                  <a:pt x="98" y="6"/>
                  <a:pt x="98" y="6"/>
                </a:cubicBezTo>
                <a:cubicBezTo>
                  <a:pt x="98" y="6"/>
                  <a:pt x="98" y="6"/>
                  <a:pt x="98" y="6"/>
                </a:cubicBezTo>
                <a:cubicBezTo>
                  <a:pt x="98" y="6"/>
                  <a:pt x="98" y="6"/>
                  <a:pt x="98" y="6"/>
                </a:cubicBezTo>
                <a:cubicBezTo>
                  <a:pt x="98" y="6"/>
                  <a:pt x="99" y="6"/>
                  <a:pt x="99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"/>
                  <a:pt x="99" y="5"/>
                  <a:pt x="99" y="5"/>
                </a:cubicBezTo>
                <a:cubicBezTo>
                  <a:pt x="99" y="5"/>
                  <a:pt x="99" y="5"/>
                  <a:pt x="99" y="5"/>
                </a:cubicBezTo>
                <a:cubicBezTo>
                  <a:pt x="100" y="5"/>
                  <a:pt x="100" y="5"/>
                  <a:pt x="100" y="4"/>
                </a:cubicBezTo>
                <a:cubicBezTo>
                  <a:pt x="101" y="4"/>
                  <a:pt x="101" y="4"/>
                  <a:pt x="101" y="4"/>
                </a:cubicBezTo>
                <a:cubicBezTo>
                  <a:pt x="102" y="4"/>
                  <a:pt x="102" y="4"/>
                  <a:pt x="102" y="4"/>
                </a:cubicBezTo>
                <a:cubicBezTo>
                  <a:pt x="103" y="4"/>
                  <a:pt x="103" y="4"/>
                  <a:pt x="104" y="4"/>
                </a:cubicBezTo>
                <a:cubicBezTo>
                  <a:pt x="104" y="4"/>
                  <a:pt x="104" y="4"/>
                  <a:pt x="104" y="4"/>
                </a:cubicBezTo>
                <a:cubicBezTo>
                  <a:pt x="105" y="4"/>
                  <a:pt x="105" y="4"/>
                  <a:pt x="105" y="4"/>
                </a:cubicBezTo>
                <a:cubicBezTo>
                  <a:pt x="105" y="4"/>
                  <a:pt x="106" y="4"/>
                  <a:pt x="106" y="4"/>
                </a:cubicBezTo>
                <a:cubicBezTo>
                  <a:pt x="106" y="4"/>
                  <a:pt x="106" y="4"/>
                  <a:pt x="106" y="3"/>
                </a:cubicBezTo>
                <a:cubicBezTo>
                  <a:pt x="107" y="3"/>
                  <a:pt x="107" y="3"/>
                  <a:pt x="107" y="3"/>
                </a:cubicBezTo>
                <a:cubicBezTo>
                  <a:pt x="107" y="3"/>
                  <a:pt x="107" y="3"/>
                  <a:pt x="108" y="3"/>
                </a:cubicBezTo>
                <a:cubicBezTo>
                  <a:pt x="108" y="3"/>
                  <a:pt x="108" y="3"/>
                  <a:pt x="108" y="3"/>
                </a:cubicBezTo>
                <a:cubicBezTo>
                  <a:pt x="108" y="3"/>
                  <a:pt x="108" y="3"/>
                  <a:pt x="108" y="3"/>
                </a:cubicBezTo>
                <a:cubicBezTo>
                  <a:pt x="108" y="3"/>
                  <a:pt x="109" y="3"/>
                  <a:pt x="109" y="3"/>
                </a:cubicBezTo>
                <a:cubicBezTo>
                  <a:pt x="109" y="3"/>
                  <a:pt x="109" y="3"/>
                  <a:pt x="109" y="3"/>
                </a:cubicBezTo>
                <a:cubicBezTo>
                  <a:pt x="109" y="3"/>
                  <a:pt x="109" y="3"/>
                  <a:pt x="109" y="3"/>
                </a:cubicBezTo>
                <a:cubicBezTo>
                  <a:pt x="109" y="3"/>
                  <a:pt x="109" y="3"/>
                  <a:pt x="109" y="3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Freeform 15"/>
          <p:cNvSpPr>
            <a:spLocks/>
          </p:cNvSpPr>
          <p:nvPr/>
        </p:nvSpPr>
        <p:spPr bwMode="auto">
          <a:xfrm>
            <a:off x="4428991" y="2953612"/>
            <a:ext cx="110293" cy="46323"/>
          </a:xfrm>
          <a:custGeom>
            <a:avLst/>
            <a:gdLst>
              <a:gd name="T0" fmla="*/ 0 w 21"/>
              <a:gd name="T1" fmla="*/ 3 h 9"/>
              <a:gd name="T2" fmla="*/ 0 w 21"/>
              <a:gd name="T3" fmla="*/ 3 h 9"/>
              <a:gd name="T4" fmla="*/ 0 w 21"/>
              <a:gd name="T5" fmla="*/ 3 h 9"/>
              <a:gd name="T6" fmla="*/ 2 w 21"/>
              <a:gd name="T7" fmla="*/ 0 h 9"/>
              <a:gd name="T8" fmla="*/ 3 w 21"/>
              <a:gd name="T9" fmla="*/ 0 h 9"/>
              <a:gd name="T10" fmla="*/ 4 w 21"/>
              <a:gd name="T11" fmla="*/ 0 h 9"/>
              <a:gd name="T12" fmla="*/ 6 w 21"/>
              <a:gd name="T13" fmla="*/ 0 h 9"/>
              <a:gd name="T14" fmla="*/ 7 w 21"/>
              <a:gd name="T15" fmla="*/ 0 h 9"/>
              <a:gd name="T16" fmla="*/ 9 w 21"/>
              <a:gd name="T17" fmla="*/ 1 h 9"/>
              <a:gd name="T18" fmla="*/ 11 w 21"/>
              <a:gd name="T19" fmla="*/ 1 h 9"/>
              <a:gd name="T20" fmla="*/ 13 w 21"/>
              <a:gd name="T21" fmla="*/ 2 h 9"/>
              <a:gd name="T22" fmla="*/ 13 w 21"/>
              <a:gd name="T23" fmla="*/ 2 h 9"/>
              <a:gd name="T24" fmla="*/ 13 w 21"/>
              <a:gd name="T25" fmla="*/ 2 h 9"/>
              <a:gd name="T26" fmla="*/ 14 w 21"/>
              <a:gd name="T27" fmla="*/ 2 h 9"/>
              <a:gd name="T28" fmla="*/ 15 w 21"/>
              <a:gd name="T29" fmla="*/ 1 h 9"/>
              <a:gd name="T30" fmla="*/ 16 w 21"/>
              <a:gd name="T31" fmla="*/ 2 h 9"/>
              <a:gd name="T32" fmla="*/ 16 w 21"/>
              <a:gd name="T33" fmla="*/ 3 h 9"/>
              <a:gd name="T34" fmla="*/ 16 w 21"/>
              <a:gd name="T35" fmla="*/ 3 h 9"/>
              <a:gd name="T36" fmla="*/ 17 w 21"/>
              <a:gd name="T37" fmla="*/ 3 h 9"/>
              <a:gd name="T38" fmla="*/ 17 w 21"/>
              <a:gd name="T39" fmla="*/ 3 h 9"/>
              <a:gd name="T40" fmla="*/ 17 w 21"/>
              <a:gd name="T41" fmla="*/ 2 h 9"/>
              <a:gd name="T42" fmla="*/ 16 w 21"/>
              <a:gd name="T43" fmla="*/ 4 h 9"/>
              <a:gd name="T44" fmla="*/ 15 w 21"/>
              <a:gd name="T45" fmla="*/ 5 h 9"/>
              <a:gd name="T46" fmla="*/ 14 w 21"/>
              <a:gd name="T47" fmla="*/ 6 h 9"/>
              <a:gd name="T48" fmla="*/ 15 w 21"/>
              <a:gd name="T49" fmla="*/ 6 h 9"/>
              <a:gd name="T50" fmla="*/ 16 w 21"/>
              <a:gd name="T51" fmla="*/ 7 h 9"/>
              <a:gd name="T52" fmla="*/ 16 w 21"/>
              <a:gd name="T53" fmla="*/ 7 h 9"/>
              <a:gd name="T54" fmla="*/ 17 w 21"/>
              <a:gd name="T55" fmla="*/ 8 h 9"/>
              <a:gd name="T56" fmla="*/ 18 w 21"/>
              <a:gd name="T57" fmla="*/ 8 h 9"/>
              <a:gd name="T58" fmla="*/ 18 w 21"/>
              <a:gd name="T59" fmla="*/ 8 h 9"/>
              <a:gd name="T60" fmla="*/ 19 w 21"/>
              <a:gd name="T61" fmla="*/ 8 h 9"/>
              <a:gd name="T62" fmla="*/ 20 w 21"/>
              <a:gd name="T63" fmla="*/ 7 h 9"/>
              <a:gd name="T64" fmla="*/ 20 w 21"/>
              <a:gd name="T65" fmla="*/ 7 h 9"/>
              <a:gd name="T66" fmla="*/ 20 w 21"/>
              <a:gd name="T67" fmla="*/ 8 h 9"/>
              <a:gd name="T68" fmla="*/ 20 w 21"/>
              <a:gd name="T69" fmla="*/ 9 h 9"/>
              <a:gd name="T70" fmla="*/ 20 w 21"/>
              <a:gd name="T71" fmla="*/ 9 h 9"/>
              <a:gd name="T72" fmla="*/ 20 w 21"/>
              <a:gd name="T73" fmla="*/ 9 h 9"/>
              <a:gd name="T74" fmla="*/ 20 w 21"/>
              <a:gd name="T75" fmla="*/ 9 h 9"/>
              <a:gd name="T76" fmla="*/ 20 w 21"/>
              <a:gd name="T77" fmla="*/ 9 h 9"/>
              <a:gd name="T78" fmla="*/ 19 w 21"/>
              <a:gd name="T79" fmla="*/ 9 h 9"/>
              <a:gd name="T80" fmla="*/ 19 w 21"/>
              <a:gd name="T81" fmla="*/ 9 h 9"/>
              <a:gd name="T82" fmla="*/ 19 w 21"/>
              <a:gd name="T83" fmla="*/ 9 h 9"/>
              <a:gd name="T84" fmla="*/ 19 w 21"/>
              <a:gd name="T85" fmla="*/ 9 h 9"/>
              <a:gd name="T86" fmla="*/ 18 w 21"/>
              <a:gd name="T87" fmla="*/ 9 h 9"/>
              <a:gd name="T88" fmla="*/ 18 w 21"/>
              <a:gd name="T89" fmla="*/ 9 h 9"/>
              <a:gd name="T90" fmla="*/ 17 w 21"/>
              <a:gd name="T91" fmla="*/ 9 h 9"/>
              <a:gd name="T92" fmla="*/ 15 w 21"/>
              <a:gd name="T93" fmla="*/ 9 h 9"/>
              <a:gd name="T94" fmla="*/ 13 w 21"/>
              <a:gd name="T95" fmla="*/ 8 h 9"/>
              <a:gd name="T96" fmla="*/ 10 w 21"/>
              <a:gd name="T97" fmla="*/ 7 h 9"/>
              <a:gd name="T98" fmla="*/ 9 w 21"/>
              <a:gd name="T99" fmla="*/ 7 h 9"/>
              <a:gd name="T100" fmla="*/ 9 w 21"/>
              <a:gd name="T101" fmla="*/ 7 h 9"/>
              <a:gd name="T102" fmla="*/ 9 w 21"/>
              <a:gd name="T103" fmla="*/ 7 h 9"/>
              <a:gd name="T104" fmla="*/ 8 w 21"/>
              <a:gd name="T105" fmla="*/ 8 h 9"/>
              <a:gd name="T106" fmla="*/ 7 w 21"/>
              <a:gd name="T107" fmla="*/ 8 h 9"/>
              <a:gd name="T108" fmla="*/ 6 w 21"/>
              <a:gd name="T109" fmla="*/ 8 h 9"/>
              <a:gd name="T110" fmla="*/ 5 w 21"/>
              <a:gd name="T111" fmla="*/ 7 h 9"/>
              <a:gd name="T112" fmla="*/ 3 w 21"/>
              <a:gd name="T113" fmla="*/ 5 h 9"/>
              <a:gd name="T114" fmla="*/ 0 w 21"/>
              <a:gd name="T115" fmla="*/ 3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1" h="9"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1"/>
                  <a:pt x="1" y="1"/>
                </a:cubicBezTo>
                <a:cubicBezTo>
                  <a:pt x="1" y="1"/>
                  <a:pt x="1" y="1"/>
                  <a:pt x="2" y="0"/>
                </a:cubicBezTo>
                <a:cubicBezTo>
                  <a:pt x="2" y="0"/>
                  <a:pt x="2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6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8" y="0"/>
                </a:cubicBezTo>
                <a:cubicBezTo>
                  <a:pt x="8" y="0"/>
                  <a:pt x="8" y="0"/>
                  <a:pt x="8" y="1"/>
                </a:cubicBezTo>
                <a:cubicBezTo>
                  <a:pt x="8" y="1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1"/>
                  <a:pt x="12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4" y="2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5" y="1"/>
                </a:cubicBezTo>
                <a:cubicBezTo>
                  <a:pt x="15" y="1"/>
                  <a:pt x="15" y="1"/>
                  <a:pt x="15" y="1"/>
                </a:cubicBezTo>
                <a:cubicBezTo>
                  <a:pt x="15" y="1"/>
                  <a:pt x="15" y="1"/>
                  <a:pt x="15" y="2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4"/>
                  <a:pt x="17" y="4"/>
                </a:cubicBezTo>
                <a:cubicBezTo>
                  <a:pt x="17" y="4"/>
                  <a:pt x="17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5" y="4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4" y="5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7"/>
                </a:cubicBezTo>
                <a:cubicBezTo>
                  <a:pt x="15" y="7"/>
                  <a:pt x="15" y="7"/>
                  <a:pt x="15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8"/>
                  <a:pt x="16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20" y="8"/>
                  <a:pt x="20" y="8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8"/>
                  <a:pt x="20" y="8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8"/>
                  <a:pt x="20" y="8"/>
                  <a:pt x="20" y="9"/>
                </a:cubicBezTo>
                <a:cubicBezTo>
                  <a:pt x="20" y="9"/>
                  <a:pt x="20" y="9"/>
                  <a:pt x="21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6" y="9"/>
                  <a:pt x="16" y="9"/>
                </a:cubicBezTo>
                <a:cubicBezTo>
                  <a:pt x="16" y="9"/>
                  <a:pt x="16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4" y="9"/>
                  <a:pt x="14" y="9"/>
                  <a:pt x="14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1" y="7"/>
                  <a:pt x="11" y="7"/>
                  <a:pt x="10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8" y="8"/>
                  <a:pt x="8" y="8"/>
                  <a:pt x="8" y="8"/>
                </a:cubicBezTo>
                <a:cubicBezTo>
                  <a:pt x="8" y="8"/>
                  <a:pt x="8" y="8"/>
                  <a:pt x="8" y="8"/>
                </a:cubicBezTo>
                <a:cubicBezTo>
                  <a:pt x="8" y="8"/>
                  <a:pt x="8" y="8"/>
                  <a:pt x="7" y="8"/>
                </a:cubicBezTo>
                <a:cubicBezTo>
                  <a:pt x="7" y="8"/>
                  <a:pt x="7" y="8"/>
                  <a:pt x="7" y="8"/>
                </a:cubicBezTo>
                <a:cubicBezTo>
                  <a:pt x="7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5" y="6"/>
                  <a:pt x="5" y="6"/>
                </a:cubicBezTo>
                <a:cubicBezTo>
                  <a:pt x="4" y="6"/>
                  <a:pt x="4" y="6"/>
                  <a:pt x="4" y="6"/>
                </a:cubicBezTo>
                <a:cubicBezTo>
                  <a:pt x="3" y="6"/>
                  <a:pt x="3" y="5"/>
                  <a:pt x="3" y="5"/>
                </a:cubicBezTo>
                <a:cubicBezTo>
                  <a:pt x="2" y="5"/>
                  <a:pt x="2" y="5"/>
                  <a:pt x="2" y="5"/>
                </a:cubicBezTo>
                <a:cubicBezTo>
                  <a:pt x="1" y="4"/>
                  <a:pt x="1" y="4"/>
                  <a:pt x="1" y="4"/>
                </a:cubicBezTo>
                <a:cubicBezTo>
                  <a:pt x="0" y="4"/>
                  <a:pt x="0" y="4"/>
                  <a:pt x="0" y="3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9" name="Freeform 16"/>
          <p:cNvSpPr>
            <a:spLocks/>
          </p:cNvSpPr>
          <p:nvPr/>
        </p:nvSpPr>
        <p:spPr bwMode="auto">
          <a:xfrm>
            <a:off x="4345169" y="3010964"/>
            <a:ext cx="474259" cy="251468"/>
          </a:xfrm>
          <a:custGeom>
            <a:avLst/>
            <a:gdLst>
              <a:gd name="T0" fmla="*/ 84 w 91"/>
              <a:gd name="T1" fmla="*/ 31 h 48"/>
              <a:gd name="T2" fmla="*/ 77 w 91"/>
              <a:gd name="T3" fmla="*/ 38 h 48"/>
              <a:gd name="T4" fmla="*/ 78 w 91"/>
              <a:gd name="T5" fmla="*/ 41 h 48"/>
              <a:gd name="T6" fmla="*/ 81 w 91"/>
              <a:gd name="T7" fmla="*/ 42 h 48"/>
              <a:gd name="T8" fmla="*/ 79 w 91"/>
              <a:gd name="T9" fmla="*/ 45 h 48"/>
              <a:gd name="T10" fmla="*/ 73 w 91"/>
              <a:gd name="T11" fmla="*/ 47 h 48"/>
              <a:gd name="T12" fmla="*/ 69 w 91"/>
              <a:gd name="T13" fmla="*/ 46 h 48"/>
              <a:gd name="T14" fmla="*/ 66 w 91"/>
              <a:gd name="T15" fmla="*/ 45 h 48"/>
              <a:gd name="T16" fmla="*/ 65 w 91"/>
              <a:gd name="T17" fmla="*/ 43 h 48"/>
              <a:gd name="T18" fmla="*/ 64 w 91"/>
              <a:gd name="T19" fmla="*/ 40 h 48"/>
              <a:gd name="T20" fmla="*/ 64 w 91"/>
              <a:gd name="T21" fmla="*/ 36 h 48"/>
              <a:gd name="T22" fmla="*/ 57 w 91"/>
              <a:gd name="T23" fmla="*/ 36 h 48"/>
              <a:gd name="T24" fmla="*/ 55 w 91"/>
              <a:gd name="T25" fmla="*/ 36 h 48"/>
              <a:gd name="T26" fmla="*/ 54 w 91"/>
              <a:gd name="T27" fmla="*/ 34 h 48"/>
              <a:gd name="T28" fmla="*/ 41 w 91"/>
              <a:gd name="T29" fmla="*/ 35 h 48"/>
              <a:gd name="T30" fmla="*/ 38 w 91"/>
              <a:gd name="T31" fmla="*/ 38 h 48"/>
              <a:gd name="T32" fmla="*/ 32 w 91"/>
              <a:gd name="T33" fmla="*/ 43 h 48"/>
              <a:gd name="T34" fmla="*/ 26 w 91"/>
              <a:gd name="T35" fmla="*/ 42 h 48"/>
              <a:gd name="T36" fmla="*/ 25 w 91"/>
              <a:gd name="T37" fmla="*/ 41 h 48"/>
              <a:gd name="T38" fmla="*/ 24 w 91"/>
              <a:gd name="T39" fmla="*/ 35 h 48"/>
              <a:gd name="T40" fmla="*/ 20 w 91"/>
              <a:gd name="T41" fmla="*/ 40 h 48"/>
              <a:gd name="T42" fmla="*/ 14 w 91"/>
              <a:gd name="T43" fmla="*/ 43 h 48"/>
              <a:gd name="T44" fmla="*/ 12 w 91"/>
              <a:gd name="T45" fmla="*/ 38 h 48"/>
              <a:gd name="T46" fmla="*/ 9 w 91"/>
              <a:gd name="T47" fmla="*/ 38 h 48"/>
              <a:gd name="T48" fmla="*/ 6 w 91"/>
              <a:gd name="T49" fmla="*/ 38 h 48"/>
              <a:gd name="T50" fmla="*/ 2 w 91"/>
              <a:gd name="T51" fmla="*/ 34 h 48"/>
              <a:gd name="T52" fmla="*/ 0 w 91"/>
              <a:gd name="T53" fmla="*/ 31 h 48"/>
              <a:gd name="T54" fmla="*/ 1 w 91"/>
              <a:gd name="T55" fmla="*/ 23 h 48"/>
              <a:gd name="T56" fmla="*/ 4 w 91"/>
              <a:gd name="T57" fmla="*/ 19 h 48"/>
              <a:gd name="T58" fmla="*/ 4 w 91"/>
              <a:gd name="T59" fmla="*/ 12 h 48"/>
              <a:gd name="T60" fmla="*/ 2 w 91"/>
              <a:gd name="T61" fmla="*/ 11 h 48"/>
              <a:gd name="T62" fmla="*/ 2 w 91"/>
              <a:gd name="T63" fmla="*/ 7 h 48"/>
              <a:gd name="T64" fmla="*/ 1 w 91"/>
              <a:gd name="T65" fmla="*/ 6 h 48"/>
              <a:gd name="T66" fmla="*/ 3 w 91"/>
              <a:gd name="T67" fmla="*/ 2 h 48"/>
              <a:gd name="T68" fmla="*/ 6 w 91"/>
              <a:gd name="T69" fmla="*/ 0 h 48"/>
              <a:gd name="T70" fmla="*/ 9 w 91"/>
              <a:gd name="T71" fmla="*/ 0 h 48"/>
              <a:gd name="T72" fmla="*/ 13 w 91"/>
              <a:gd name="T73" fmla="*/ 1 h 48"/>
              <a:gd name="T74" fmla="*/ 17 w 91"/>
              <a:gd name="T75" fmla="*/ 2 h 48"/>
              <a:gd name="T76" fmla="*/ 17 w 91"/>
              <a:gd name="T77" fmla="*/ 5 h 48"/>
              <a:gd name="T78" fmla="*/ 19 w 91"/>
              <a:gd name="T79" fmla="*/ 5 h 48"/>
              <a:gd name="T80" fmla="*/ 25 w 91"/>
              <a:gd name="T81" fmla="*/ 2 h 48"/>
              <a:gd name="T82" fmla="*/ 25 w 91"/>
              <a:gd name="T83" fmla="*/ 7 h 48"/>
              <a:gd name="T84" fmla="*/ 27 w 91"/>
              <a:gd name="T85" fmla="*/ 8 h 48"/>
              <a:gd name="T86" fmla="*/ 31 w 91"/>
              <a:gd name="T87" fmla="*/ 9 h 48"/>
              <a:gd name="T88" fmla="*/ 33 w 91"/>
              <a:gd name="T89" fmla="*/ 10 h 48"/>
              <a:gd name="T90" fmla="*/ 37 w 91"/>
              <a:gd name="T91" fmla="*/ 10 h 48"/>
              <a:gd name="T92" fmla="*/ 38 w 91"/>
              <a:gd name="T93" fmla="*/ 10 h 48"/>
              <a:gd name="T94" fmla="*/ 40 w 91"/>
              <a:gd name="T95" fmla="*/ 10 h 48"/>
              <a:gd name="T96" fmla="*/ 45 w 91"/>
              <a:gd name="T97" fmla="*/ 11 h 48"/>
              <a:gd name="T98" fmla="*/ 49 w 91"/>
              <a:gd name="T99" fmla="*/ 12 h 48"/>
              <a:gd name="T100" fmla="*/ 52 w 91"/>
              <a:gd name="T101" fmla="*/ 12 h 48"/>
              <a:gd name="T102" fmla="*/ 56 w 91"/>
              <a:gd name="T103" fmla="*/ 14 h 48"/>
              <a:gd name="T104" fmla="*/ 60 w 91"/>
              <a:gd name="T105" fmla="*/ 15 h 48"/>
              <a:gd name="T106" fmla="*/ 63 w 91"/>
              <a:gd name="T107" fmla="*/ 14 h 48"/>
              <a:gd name="T108" fmla="*/ 65 w 91"/>
              <a:gd name="T109" fmla="*/ 17 h 48"/>
              <a:gd name="T110" fmla="*/ 66 w 91"/>
              <a:gd name="T111" fmla="*/ 19 h 48"/>
              <a:gd name="T112" fmla="*/ 70 w 91"/>
              <a:gd name="T113" fmla="*/ 17 h 48"/>
              <a:gd name="T114" fmla="*/ 74 w 91"/>
              <a:gd name="T115" fmla="*/ 20 h 48"/>
              <a:gd name="T116" fmla="*/ 79 w 91"/>
              <a:gd name="T117" fmla="*/ 24 h 48"/>
              <a:gd name="T118" fmla="*/ 81 w 91"/>
              <a:gd name="T119" fmla="*/ 25 h 48"/>
              <a:gd name="T120" fmla="*/ 89 w 91"/>
              <a:gd name="T121" fmla="*/ 2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1" h="48">
                <a:moveTo>
                  <a:pt x="91" y="31"/>
                </a:moveTo>
                <a:cubicBezTo>
                  <a:pt x="91" y="31"/>
                  <a:pt x="90" y="31"/>
                  <a:pt x="90" y="31"/>
                </a:cubicBezTo>
                <a:cubicBezTo>
                  <a:pt x="90" y="31"/>
                  <a:pt x="90" y="31"/>
                  <a:pt x="90" y="31"/>
                </a:cubicBezTo>
                <a:cubicBezTo>
                  <a:pt x="90" y="31"/>
                  <a:pt x="90" y="31"/>
                  <a:pt x="90" y="31"/>
                </a:cubicBezTo>
                <a:cubicBezTo>
                  <a:pt x="90" y="32"/>
                  <a:pt x="89" y="32"/>
                  <a:pt x="89" y="32"/>
                </a:cubicBezTo>
                <a:cubicBezTo>
                  <a:pt x="89" y="31"/>
                  <a:pt x="89" y="31"/>
                  <a:pt x="89" y="31"/>
                </a:cubicBezTo>
                <a:cubicBezTo>
                  <a:pt x="89" y="31"/>
                  <a:pt x="89" y="31"/>
                  <a:pt x="88" y="31"/>
                </a:cubicBezTo>
                <a:cubicBezTo>
                  <a:pt x="88" y="31"/>
                  <a:pt x="88" y="31"/>
                  <a:pt x="88" y="31"/>
                </a:cubicBezTo>
                <a:cubicBezTo>
                  <a:pt x="88" y="31"/>
                  <a:pt x="88" y="31"/>
                  <a:pt x="88" y="31"/>
                </a:cubicBezTo>
                <a:cubicBezTo>
                  <a:pt x="87" y="31"/>
                  <a:pt x="87" y="31"/>
                  <a:pt x="87" y="31"/>
                </a:cubicBezTo>
                <a:cubicBezTo>
                  <a:pt x="87" y="31"/>
                  <a:pt x="87" y="31"/>
                  <a:pt x="86" y="31"/>
                </a:cubicBezTo>
                <a:cubicBezTo>
                  <a:pt x="86" y="31"/>
                  <a:pt x="86" y="31"/>
                  <a:pt x="86" y="31"/>
                </a:cubicBezTo>
                <a:cubicBezTo>
                  <a:pt x="85" y="31"/>
                  <a:pt x="85" y="31"/>
                  <a:pt x="85" y="32"/>
                </a:cubicBezTo>
                <a:cubicBezTo>
                  <a:pt x="85" y="32"/>
                  <a:pt x="85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4" y="31"/>
                  <a:pt x="84" y="31"/>
                  <a:pt x="84" y="31"/>
                </a:cubicBezTo>
                <a:cubicBezTo>
                  <a:pt x="83" y="31"/>
                  <a:pt x="83" y="31"/>
                  <a:pt x="83" y="31"/>
                </a:cubicBezTo>
                <a:cubicBezTo>
                  <a:pt x="83" y="31"/>
                  <a:pt x="83" y="31"/>
                  <a:pt x="82" y="31"/>
                </a:cubicBezTo>
                <a:cubicBezTo>
                  <a:pt x="82" y="31"/>
                  <a:pt x="82" y="31"/>
                  <a:pt x="82" y="31"/>
                </a:cubicBezTo>
                <a:cubicBezTo>
                  <a:pt x="82" y="31"/>
                  <a:pt x="82" y="31"/>
                  <a:pt x="82" y="31"/>
                </a:cubicBezTo>
                <a:cubicBezTo>
                  <a:pt x="82" y="31"/>
                  <a:pt x="82" y="31"/>
                  <a:pt x="82" y="32"/>
                </a:cubicBezTo>
                <a:cubicBezTo>
                  <a:pt x="81" y="32"/>
                  <a:pt x="81" y="32"/>
                  <a:pt x="81" y="33"/>
                </a:cubicBezTo>
                <a:cubicBezTo>
                  <a:pt x="81" y="33"/>
                  <a:pt x="80" y="33"/>
                  <a:pt x="80" y="34"/>
                </a:cubicBezTo>
                <a:cubicBezTo>
                  <a:pt x="80" y="34"/>
                  <a:pt x="80" y="34"/>
                  <a:pt x="79" y="35"/>
                </a:cubicBezTo>
                <a:cubicBezTo>
                  <a:pt x="79" y="35"/>
                  <a:pt x="78" y="35"/>
                  <a:pt x="78" y="36"/>
                </a:cubicBezTo>
                <a:cubicBezTo>
                  <a:pt x="78" y="36"/>
                  <a:pt x="78" y="36"/>
                  <a:pt x="78" y="36"/>
                </a:cubicBezTo>
                <a:cubicBezTo>
                  <a:pt x="78" y="36"/>
                  <a:pt x="77" y="37"/>
                  <a:pt x="77" y="37"/>
                </a:cubicBezTo>
                <a:cubicBezTo>
                  <a:pt x="77" y="37"/>
                  <a:pt x="77" y="37"/>
                  <a:pt x="77" y="37"/>
                </a:cubicBezTo>
                <a:cubicBezTo>
                  <a:pt x="77" y="37"/>
                  <a:pt x="77" y="38"/>
                  <a:pt x="77" y="38"/>
                </a:cubicBezTo>
                <a:cubicBezTo>
                  <a:pt x="77" y="38"/>
                  <a:pt x="77" y="38"/>
                  <a:pt x="77" y="38"/>
                </a:cubicBezTo>
                <a:cubicBezTo>
                  <a:pt x="77" y="38"/>
                  <a:pt x="77" y="39"/>
                  <a:pt x="77" y="39"/>
                </a:cubicBezTo>
                <a:cubicBezTo>
                  <a:pt x="77" y="39"/>
                  <a:pt x="77" y="39"/>
                  <a:pt x="77" y="39"/>
                </a:cubicBezTo>
                <a:cubicBezTo>
                  <a:pt x="77" y="39"/>
                  <a:pt x="77" y="39"/>
                  <a:pt x="77" y="40"/>
                </a:cubicBezTo>
                <a:cubicBezTo>
                  <a:pt x="77" y="40"/>
                  <a:pt x="77" y="40"/>
                  <a:pt x="77" y="40"/>
                </a:cubicBezTo>
                <a:cubicBezTo>
                  <a:pt x="77" y="40"/>
                  <a:pt x="77" y="40"/>
                  <a:pt x="77" y="40"/>
                </a:cubicBezTo>
                <a:cubicBezTo>
                  <a:pt x="77" y="40"/>
                  <a:pt x="77" y="40"/>
                  <a:pt x="77" y="40"/>
                </a:cubicBezTo>
                <a:cubicBezTo>
                  <a:pt x="77" y="40"/>
                  <a:pt x="77" y="40"/>
                  <a:pt x="77" y="40"/>
                </a:cubicBezTo>
                <a:cubicBezTo>
                  <a:pt x="77" y="40"/>
                  <a:pt x="77" y="40"/>
                  <a:pt x="77" y="40"/>
                </a:cubicBezTo>
                <a:cubicBezTo>
                  <a:pt x="77" y="40"/>
                  <a:pt x="77" y="40"/>
                  <a:pt x="78" y="40"/>
                </a:cubicBezTo>
                <a:cubicBezTo>
                  <a:pt x="78" y="40"/>
                  <a:pt x="78" y="40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8" y="41"/>
                  <a:pt x="78" y="41"/>
                </a:cubicBezTo>
                <a:cubicBezTo>
                  <a:pt x="78" y="41"/>
                  <a:pt x="79" y="41"/>
                  <a:pt x="79" y="41"/>
                </a:cubicBezTo>
                <a:cubicBezTo>
                  <a:pt x="79" y="41"/>
                  <a:pt x="79" y="41"/>
                  <a:pt x="79" y="41"/>
                </a:cubicBezTo>
                <a:cubicBezTo>
                  <a:pt x="79" y="41"/>
                  <a:pt x="79" y="41"/>
                  <a:pt x="79" y="41"/>
                </a:cubicBezTo>
                <a:cubicBezTo>
                  <a:pt x="79" y="41"/>
                  <a:pt x="79" y="41"/>
                  <a:pt x="79" y="41"/>
                </a:cubicBezTo>
                <a:cubicBezTo>
                  <a:pt x="79" y="41"/>
                  <a:pt x="79" y="41"/>
                  <a:pt x="80" y="41"/>
                </a:cubicBezTo>
                <a:cubicBezTo>
                  <a:pt x="80" y="41"/>
                  <a:pt x="80" y="41"/>
                  <a:pt x="80" y="41"/>
                </a:cubicBezTo>
                <a:cubicBezTo>
                  <a:pt x="80" y="42"/>
                  <a:pt x="80" y="42"/>
                  <a:pt x="80" y="42"/>
                </a:cubicBezTo>
                <a:cubicBezTo>
                  <a:pt x="80" y="42"/>
                  <a:pt x="80" y="42"/>
                  <a:pt x="80" y="42"/>
                </a:cubicBezTo>
                <a:cubicBezTo>
                  <a:pt x="81" y="42"/>
                  <a:pt x="81" y="42"/>
                  <a:pt x="81" y="42"/>
                </a:cubicBezTo>
                <a:cubicBezTo>
                  <a:pt x="81" y="42"/>
                  <a:pt x="81" y="42"/>
                  <a:pt x="81" y="42"/>
                </a:cubicBezTo>
                <a:cubicBezTo>
                  <a:pt x="81" y="42"/>
                  <a:pt x="81" y="42"/>
                  <a:pt x="81" y="42"/>
                </a:cubicBezTo>
                <a:cubicBezTo>
                  <a:pt x="81" y="42"/>
                  <a:pt x="81" y="42"/>
                  <a:pt x="81" y="42"/>
                </a:cubicBezTo>
                <a:cubicBezTo>
                  <a:pt x="81" y="42"/>
                  <a:pt x="81" y="42"/>
                  <a:pt x="81" y="42"/>
                </a:cubicBezTo>
                <a:cubicBezTo>
                  <a:pt x="81" y="42"/>
                  <a:pt x="81" y="42"/>
                  <a:pt x="81" y="42"/>
                </a:cubicBezTo>
                <a:cubicBezTo>
                  <a:pt x="81" y="42"/>
                  <a:pt x="81" y="43"/>
                  <a:pt x="81" y="43"/>
                </a:cubicBezTo>
                <a:cubicBezTo>
                  <a:pt x="81" y="43"/>
                  <a:pt x="81" y="43"/>
                  <a:pt x="81" y="43"/>
                </a:cubicBezTo>
                <a:cubicBezTo>
                  <a:pt x="81" y="43"/>
                  <a:pt x="81" y="43"/>
                  <a:pt x="81" y="43"/>
                </a:cubicBezTo>
                <a:cubicBezTo>
                  <a:pt x="81" y="43"/>
                  <a:pt x="81" y="43"/>
                  <a:pt x="80" y="43"/>
                </a:cubicBezTo>
                <a:cubicBezTo>
                  <a:pt x="80" y="43"/>
                  <a:pt x="80" y="43"/>
                  <a:pt x="80" y="43"/>
                </a:cubicBezTo>
                <a:cubicBezTo>
                  <a:pt x="80" y="43"/>
                  <a:pt x="80" y="43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4"/>
                  <a:pt x="80" y="44"/>
                  <a:pt x="80" y="44"/>
                </a:cubicBezTo>
                <a:cubicBezTo>
                  <a:pt x="80" y="45"/>
                  <a:pt x="80" y="45"/>
                  <a:pt x="79" y="45"/>
                </a:cubicBezTo>
                <a:cubicBezTo>
                  <a:pt x="79" y="45"/>
                  <a:pt x="78" y="46"/>
                  <a:pt x="78" y="46"/>
                </a:cubicBezTo>
                <a:cubicBezTo>
                  <a:pt x="77" y="46"/>
                  <a:pt x="77" y="46"/>
                  <a:pt x="76" y="47"/>
                </a:cubicBezTo>
                <a:cubicBezTo>
                  <a:pt x="76" y="47"/>
                  <a:pt x="75" y="47"/>
                  <a:pt x="75" y="47"/>
                </a:cubicBezTo>
                <a:cubicBezTo>
                  <a:pt x="75" y="47"/>
                  <a:pt x="75" y="47"/>
                  <a:pt x="75" y="47"/>
                </a:cubicBezTo>
                <a:cubicBezTo>
                  <a:pt x="75" y="47"/>
                  <a:pt x="75" y="47"/>
                  <a:pt x="74" y="47"/>
                </a:cubicBezTo>
                <a:cubicBezTo>
                  <a:pt x="74" y="47"/>
                  <a:pt x="74" y="47"/>
                  <a:pt x="74" y="47"/>
                </a:cubicBezTo>
                <a:cubicBezTo>
                  <a:pt x="74" y="47"/>
                  <a:pt x="74" y="47"/>
                  <a:pt x="74" y="47"/>
                </a:cubicBezTo>
                <a:cubicBezTo>
                  <a:pt x="74" y="47"/>
                  <a:pt x="74" y="47"/>
                  <a:pt x="74" y="47"/>
                </a:cubicBezTo>
                <a:cubicBezTo>
                  <a:pt x="74" y="47"/>
                  <a:pt x="74" y="48"/>
                  <a:pt x="74" y="48"/>
                </a:cubicBezTo>
                <a:cubicBezTo>
                  <a:pt x="74" y="48"/>
                  <a:pt x="74" y="48"/>
                  <a:pt x="74" y="48"/>
                </a:cubicBezTo>
                <a:cubicBezTo>
                  <a:pt x="74" y="48"/>
                  <a:pt x="74" y="48"/>
                  <a:pt x="74" y="48"/>
                </a:cubicBezTo>
                <a:cubicBezTo>
                  <a:pt x="74" y="48"/>
                  <a:pt x="74" y="48"/>
                  <a:pt x="74" y="48"/>
                </a:cubicBezTo>
                <a:cubicBezTo>
                  <a:pt x="73" y="48"/>
                  <a:pt x="73" y="48"/>
                  <a:pt x="73" y="48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2" y="47"/>
                </a:cubicBezTo>
                <a:cubicBezTo>
                  <a:pt x="72" y="46"/>
                  <a:pt x="72" y="46"/>
                  <a:pt x="72" y="46"/>
                </a:cubicBezTo>
                <a:cubicBezTo>
                  <a:pt x="72" y="46"/>
                  <a:pt x="72" y="46"/>
                  <a:pt x="71" y="46"/>
                </a:cubicBezTo>
                <a:cubicBezTo>
                  <a:pt x="71" y="46"/>
                  <a:pt x="71" y="46"/>
                  <a:pt x="71" y="46"/>
                </a:cubicBezTo>
                <a:cubicBezTo>
                  <a:pt x="71" y="46"/>
                  <a:pt x="71" y="46"/>
                  <a:pt x="71" y="46"/>
                </a:cubicBezTo>
                <a:cubicBezTo>
                  <a:pt x="71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70" y="46"/>
                  <a:pt x="70" y="46"/>
                  <a:pt x="70" y="46"/>
                </a:cubicBezTo>
                <a:cubicBezTo>
                  <a:pt x="69" y="46"/>
                  <a:pt x="69" y="46"/>
                  <a:pt x="69" y="46"/>
                </a:cubicBezTo>
                <a:cubicBezTo>
                  <a:pt x="69" y="46"/>
                  <a:pt x="69" y="46"/>
                  <a:pt x="69" y="46"/>
                </a:cubicBezTo>
                <a:cubicBezTo>
                  <a:pt x="69" y="46"/>
                  <a:pt x="69" y="46"/>
                  <a:pt x="69" y="46"/>
                </a:cubicBezTo>
                <a:cubicBezTo>
                  <a:pt x="69" y="46"/>
                  <a:pt x="69" y="45"/>
                  <a:pt x="69" y="45"/>
                </a:cubicBezTo>
                <a:cubicBezTo>
                  <a:pt x="69" y="45"/>
                  <a:pt x="69" y="45"/>
                  <a:pt x="69" y="45"/>
                </a:cubicBezTo>
                <a:cubicBezTo>
                  <a:pt x="69" y="45"/>
                  <a:pt x="68" y="45"/>
                  <a:pt x="68" y="45"/>
                </a:cubicBezTo>
                <a:cubicBezTo>
                  <a:pt x="68" y="45"/>
                  <a:pt x="68" y="45"/>
                  <a:pt x="68" y="45"/>
                </a:cubicBezTo>
                <a:cubicBezTo>
                  <a:pt x="68" y="45"/>
                  <a:pt x="68" y="45"/>
                  <a:pt x="68" y="45"/>
                </a:cubicBezTo>
                <a:cubicBezTo>
                  <a:pt x="68" y="45"/>
                  <a:pt x="68" y="45"/>
                  <a:pt x="68" y="45"/>
                </a:cubicBezTo>
                <a:cubicBezTo>
                  <a:pt x="68" y="45"/>
                  <a:pt x="68" y="45"/>
                  <a:pt x="68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7" y="45"/>
                  <a:pt x="66" y="45"/>
                  <a:pt x="66" y="45"/>
                </a:cubicBezTo>
                <a:cubicBezTo>
                  <a:pt x="66" y="45"/>
                  <a:pt x="66" y="45"/>
                  <a:pt x="66" y="45"/>
                </a:cubicBezTo>
                <a:cubicBezTo>
                  <a:pt x="66" y="45"/>
                  <a:pt x="66" y="45"/>
                  <a:pt x="66" y="45"/>
                </a:cubicBezTo>
                <a:cubicBezTo>
                  <a:pt x="66" y="45"/>
                  <a:pt x="66" y="45"/>
                  <a:pt x="66" y="45"/>
                </a:cubicBezTo>
                <a:cubicBezTo>
                  <a:pt x="66" y="45"/>
                  <a:pt x="66" y="45"/>
                  <a:pt x="66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4"/>
                  <a:pt x="65" y="44"/>
                </a:cubicBezTo>
                <a:cubicBezTo>
                  <a:pt x="65" y="44"/>
                  <a:pt x="65" y="44"/>
                  <a:pt x="65" y="44"/>
                </a:cubicBezTo>
                <a:cubicBezTo>
                  <a:pt x="65" y="44"/>
                  <a:pt x="65" y="44"/>
                  <a:pt x="65" y="44"/>
                </a:cubicBezTo>
                <a:cubicBezTo>
                  <a:pt x="65" y="44"/>
                  <a:pt x="65" y="44"/>
                  <a:pt x="65" y="44"/>
                </a:cubicBezTo>
                <a:cubicBezTo>
                  <a:pt x="65" y="44"/>
                  <a:pt x="65" y="44"/>
                  <a:pt x="65" y="44"/>
                </a:cubicBezTo>
                <a:cubicBezTo>
                  <a:pt x="65" y="43"/>
                  <a:pt x="65" y="43"/>
                  <a:pt x="65" y="43"/>
                </a:cubicBezTo>
                <a:cubicBezTo>
                  <a:pt x="65" y="43"/>
                  <a:pt x="65" y="43"/>
                  <a:pt x="65" y="43"/>
                </a:cubicBezTo>
                <a:cubicBezTo>
                  <a:pt x="65" y="43"/>
                  <a:pt x="65" y="43"/>
                  <a:pt x="65" y="43"/>
                </a:cubicBezTo>
                <a:cubicBezTo>
                  <a:pt x="65" y="43"/>
                  <a:pt x="65" y="43"/>
                  <a:pt x="65" y="43"/>
                </a:cubicBezTo>
                <a:cubicBezTo>
                  <a:pt x="65" y="43"/>
                  <a:pt x="65" y="43"/>
                  <a:pt x="65" y="43"/>
                </a:cubicBezTo>
                <a:cubicBezTo>
                  <a:pt x="65" y="43"/>
                  <a:pt x="65" y="43"/>
                  <a:pt x="66" y="43"/>
                </a:cubicBezTo>
                <a:cubicBezTo>
                  <a:pt x="66" y="42"/>
                  <a:pt x="66" y="42"/>
                  <a:pt x="66" y="42"/>
                </a:cubicBezTo>
                <a:cubicBezTo>
                  <a:pt x="66" y="42"/>
                  <a:pt x="66" y="42"/>
                  <a:pt x="66" y="42"/>
                </a:cubicBezTo>
                <a:cubicBezTo>
                  <a:pt x="66" y="42"/>
                  <a:pt x="66" y="42"/>
                  <a:pt x="66" y="42"/>
                </a:cubicBezTo>
                <a:cubicBezTo>
                  <a:pt x="66" y="42"/>
                  <a:pt x="66" y="42"/>
                  <a:pt x="65" y="42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2"/>
                  <a:pt x="65" y="42"/>
                  <a:pt x="65" y="41"/>
                </a:cubicBezTo>
                <a:cubicBezTo>
                  <a:pt x="65" y="41"/>
                  <a:pt x="65" y="41"/>
                  <a:pt x="65" y="41"/>
                </a:cubicBezTo>
                <a:cubicBezTo>
                  <a:pt x="65" y="41"/>
                  <a:pt x="65" y="41"/>
                  <a:pt x="65" y="41"/>
                </a:cubicBezTo>
                <a:cubicBezTo>
                  <a:pt x="64" y="41"/>
                  <a:pt x="64" y="41"/>
                  <a:pt x="64" y="41"/>
                </a:cubicBezTo>
                <a:cubicBezTo>
                  <a:pt x="64" y="40"/>
                  <a:pt x="64" y="40"/>
                  <a:pt x="64" y="40"/>
                </a:cubicBezTo>
                <a:cubicBezTo>
                  <a:pt x="63" y="40"/>
                  <a:pt x="63" y="40"/>
                  <a:pt x="63" y="40"/>
                </a:cubicBezTo>
                <a:cubicBezTo>
                  <a:pt x="63" y="40"/>
                  <a:pt x="63" y="39"/>
                  <a:pt x="63" y="39"/>
                </a:cubicBezTo>
                <a:cubicBezTo>
                  <a:pt x="63" y="39"/>
                  <a:pt x="62" y="39"/>
                  <a:pt x="62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2" y="39"/>
                  <a:pt x="62" y="39"/>
                  <a:pt x="62" y="38"/>
                </a:cubicBezTo>
                <a:cubicBezTo>
                  <a:pt x="62" y="38"/>
                  <a:pt x="62" y="38"/>
                  <a:pt x="62" y="38"/>
                </a:cubicBezTo>
                <a:cubicBezTo>
                  <a:pt x="62" y="38"/>
                  <a:pt x="62" y="38"/>
                  <a:pt x="63" y="38"/>
                </a:cubicBezTo>
                <a:cubicBezTo>
                  <a:pt x="63" y="38"/>
                  <a:pt x="63" y="38"/>
                  <a:pt x="63" y="38"/>
                </a:cubicBezTo>
                <a:cubicBezTo>
                  <a:pt x="64" y="38"/>
                  <a:pt x="64" y="38"/>
                  <a:pt x="64" y="37"/>
                </a:cubicBezTo>
                <a:cubicBezTo>
                  <a:pt x="64" y="37"/>
                  <a:pt x="64" y="37"/>
                  <a:pt x="64" y="37"/>
                </a:cubicBezTo>
                <a:cubicBezTo>
                  <a:pt x="64" y="37"/>
                  <a:pt x="64" y="36"/>
                  <a:pt x="64" y="36"/>
                </a:cubicBezTo>
                <a:cubicBezTo>
                  <a:pt x="64" y="36"/>
                  <a:pt x="64" y="36"/>
                  <a:pt x="64" y="36"/>
                </a:cubicBezTo>
                <a:cubicBezTo>
                  <a:pt x="64" y="35"/>
                  <a:pt x="64" y="35"/>
                  <a:pt x="63" y="35"/>
                </a:cubicBezTo>
                <a:cubicBezTo>
                  <a:pt x="63" y="35"/>
                  <a:pt x="63" y="35"/>
                  <a:pt x="63" y="35"/>
                </a:cubicBezTo>
                <a:cubicBezTo>
                  <a:pt x="63" y="35"/>
                  <a:pt x="63" y="35"/>
                  <a:pt x="63" y="35"/>
                </a:cubicBezTo>
                <a:cubicBezTo>
                  <a:pt x="63" y="35"/>
                  <a:pt x="62" y="35"/>
                  <a:pt x="62" y="35"/>
                </a:cubicBezTo>
                <a:cubicBezTo>
                  <a:pt x="62" y="35"/>
                  <a:pt x="62" y="35"/>
                  <a:pt x="62" y="35"/>
                </a:cubicBezTo>
                <a:cubicBezTo>
                  <a:pt x="62" y="35"/>
                  <a:pt x="62" y="35"/>
                  <a:pt x="62" y="35"/>
                </a:cubicBezTo>
                <a:cubicBezTo>
                  <a:pt x="62" y="35"/>
                  <a:pt x="62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1" y="35"/>
                  <a:pt x="61" y="35"/>
                  <a:pt x="61" y="35"/>
                </a:cubicBezTo>
                <a:cubicBezTo>
                  <a:pt x="60" y="35"/>
                  <a:pt x="60" y="35"/>
                  <a:pt x="60" y="35"/>
                </a:cubicBezTo>
                <a:cubicBezTo>
                  <a:pt x="60" y="35"/>
                  <a:pt x="60" y="35"/>
                  <a:pt x="60" y="35"/>
                </a:cubicBezTo>
                <a:cubicBezTo>
                  <a:pt x="59" y="35"/>
                  <a:pt x="59" y="35"/>
                  <a:pt x="59" y="35"/>
                </a:cubicBezTo>
                <a:cubicBezTo>
                  <a:pt x="59" y="35"/>
                  <a:pt x="58" y="35"/>
                  <a:pt x="58" y="35"/>
                </a:cubicBezTo>
                <a:cubicBezTo>
                  <a:pt x="58" y="35"/>
                  <a:pt x="58" y="35"/>
                  <a:pt x="57" y="36"/>
                </a:cubicBezTo>
                <a:cubicBezTo>
                  <a:pt x="57" y="36"/>
                  <a:pt x="57" y="36"/>
                  <a:pt x="57" y="36"/>
                </a:cubicBezTo>
                <a:cubicBezTo>
                  <a:pt x="57" y="35"/>
                  <a:pt x="57" y="35"/>
                  <a:pt x="57" y="35"/>
                </a:cubicBezTo>
                <a:cubicBezTo>
                  <a:pt x="57" y="35"/>
                  <a:pt x="57" y="35"/>
                  <a:pt x="57" y="35"/>
                </a:cubicBezTo>
                <a:cubicBezTo>
                  <a:pt x="57" y="35"/>
                  <a:pt x="57" y="35"/>
                  <a:pt x="57" y="35"/>
                </a:cubicBezTo>
                <a:cubicBezTo>
                  <a:pt x="57" y="35"/>
                  <a:pt x="57" y="35"/>
                  <a:pt x="57" y="35"/>
                </a:cubicBezTo>
                <a:cubicBezTo>
                  <a:pt x="57" y="35"/>
                  <a:pt x="57" y="35"/>
                  <a:pt x="57" y="35"/>
                </a:cubicBezTo>
                <a:cubicBezTo>
                  <a:pt x="57" y="35"/>
                  <a:pt x="57" y="35"/>
                  <a:pt x="57" y="35"/>
                </a:cubicBezTo>
                <a:cubicBezTo>
                  <a:pt x="57" y="35"/>
                  <a:pt x="57" y="35"/>
                  <a:pt x="57" y="35"/>
                </a:cubicBezTo>
                <a:cubicBezTo>
                  <a:pt x="56" y="35"/>
                  <a:pt x="56" y="35"/>
                  <a:pt x="56" y="35"/>
                </a:cubicBezTo>
                <a:cubicBezTo>
                  <a:pt x="56" y="35"/>
                  <a:pt x="56" y="35"/>
                  <a:pt x="56" y="35"/>
                </a:cubicBezTo>
                <a:cubicBezTo>
                  <a:pt x="56" y="35"/>
                  <a:pt x="56" y="35"/>
                  <a:pt x="56" y="35"/>
                </a:cubicBezTo>
                <a:cubicBezTo>
                  <a:pt x="56" y="35"/>
                  <a:pt x="56" y="35"/>
                  <a:pt x="56" y="35"/>
                </a:cubicBezTo>
                <a:cubicBezTo>
                  <a:pt x="56" y="35"/>
                  <a:pt x="56" y="35"/>
                  <a:pt x="56" y="35"/>
                </a:cubicBezTo>
                <a:cubicBezTo>
                  <a:pt x="56" y="36"/>
                  <a:pt x="56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4" y="36"/>
                  <a:pt x="54" y="36"/>
                </a:cubicBezTo>
                <a:cubicBezTo>
                  <a:pt x="54" y="36"/>
                  <a:pt x="54" y="36"/>
                  <a:pt x="54" y="35"/>
                </a:cubicBezTo>
                <a:cubicBezTo>
                  <a:pt x="54" y="35"/>
                  <a:pt x="54" y="35"/>
                  <a:pt x="54" y="35"/>
                </a:cubicBezTo>
                <a:cubicBezTo>
                  <a:pt x="54" y="35"/>
                  <a:pt x="54" y="35"/>
                  <a:pt x="54" y="35"/>
                </a:cubicBezTo>
                <a:cubicBezTo>
                  <a:pt x="54" y="35"/>
                  <a:pt x="54" y="35"/>
                  <a:pt x="54" y="35"/>
                </a:cubicBezTo>
                <a:cubicBezTo>
                  <a:pt x="54" y="35"/>
                  <a:pt x="54" y="34"/>
                  <a:pt x="54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33"/>
                  <a:pt x="54" y="33"/>
                  <a:pt x="54" y="33"/>
                </a:cubicBezTo>
                <a:cubicBezTo>
                  <a:pt x="54" y="33"/>
                  <a:pt x="54" y="33"/>
                  <a:pt x="54" y="33"/>
                </a:cubicBezTo>
                <a:cubicBezTo>
                  <a:pt x="54" y="33"/>
                  <a:pt x="53" y="33"/>
                  <a:pt x="53" y="33"/>
                </a:cubicBezTo>
                <a:cubicBezTo>
                  <a:pt x="53" y="33"/>
                  <a:pt x="53" y="33"/>
                  <a:pt x="52" y="33"/>
                </a:cubicBezTo>
                <a:cubicBezTo>
                  <a:pt x="52" y="33"/>
                  <a:pt x="52" y="33"/>
                  <a:pt x="52" y="33"/>
                </a:cubicBezTo>
                <a:cubicBezTo>
                  <a:pt x="52" y="33"/>
                  <a:pt x="51" y="33"/>
                  <a:pt x="51" y="33"/>
                </a:cubicBezTo>
                <a:cubicBezTo>
                  <a:pt x="51" y="33"/>
                  <a:pt x="50" y="33"/>
                  <a:pt x="50" y="33"/>
                </a:cubicBezTo>
                <a:cubicBezTo>
                  <a:pt x="50" y="33"/>
                  <a:pt x="49" y="33"/>
                  <a:pt x="49" y="33"/>
                </a:cubicBezTo>
                <a:cubicBezTo>
                  <a:pt x="49" y="33"/>
                  <a:pt x="48" y="33"/>
                  <a:pt x="48" y="33"/>
                </a:cubicBezTo>
                <a:cubicBezTo>
                  <a:pt x="47" y="33"/>
                  <a:pt x="47" y="33"/>
                  <a:pt x="47" y="33"/>
                </a:cubicBezTo>
                <a:cubicBezTo>
                  <a:pt x="46" y="33"/>
                  <a:pt x="46" y="33"/>
                  <a:pt x="45" y="33"/>
                </a:cubicBezTo>
                <a:cubicBezTo>
                  <a:pt x="44" y="33"/>
                  <a:pt x="44" y="33"/>
                  <a:pt x="43" y="34"/>
                </a:cubicBezTo>
                <a:cubicBezTo>
                  <a:pt x="43" y="34"/>
                  <a:pt x="42" y="34"/>
                  <a:pt x="42" y="34"/>
                </a:cubicBezTo>
                <a:cubicBezTo>
                  <a:pt x="42" y="35"/>
                  <a:pt x="41" y="35"/>
                  <a:pt x="41" y="35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5"/>
                  <a:pt x="38" y="35"/>
                  <a:pt x="38" y="35"/>
                </a:cubicBezTo>
                <a:cubicBezTo>
                  <a:pt x="38" y="35"/>
                  <a:pt x="38" y="35"/>
                  <a:pt x="38" y="35"/>
                </a:cubicBezTo>
                <a:cubicBezTo>
                  <a:pt x="38" y="35"/>
                  <a:pt x="38" y="35"/>
                  <a:pt x="38" y="35"/>
                </a:cubicBezTo>
                <a:cubicBezTo>
                  <a:pt x="38" y="35"/>
                  <a:pt x="38" y="35"/>
                  <a:pt x="38" y="36"/>
                </a:cubicBezTo>
                <a:cubicBezTo>
                  <a:pt x="38" y="36"/>
                  <a:pt x="38" y="36"/>
                  <a:pt x="38" y="36"/>
                </a:cubicBezTo>
                <a:cubicBezTo>
                  <a:pt x="38" y="36"/>
                  <a:pt x="38" y="36"/>
                  <a:pt x="38" y="37"/>
                </a:cubicBezTo>
                <a:cubicBezTo>
                  <a:pt x="38" y="37"/>
                  <a:pt x="38" y="37"/>
                  <a:pt x="38" y="37"/>
                </a:cubicBezTo>
                <a:cubicBezTo>
                  <a:pt x="38" y="37"/>
                  <a:pt x="38" y="37"/>
                  <a:pt x="38" y="37"/>
                </a:cubicBezTo>
                <a:cubicBezTo>
                  <a:pt x="38" y="37"/>
                  <a:pt x="38" y="37"/>
                  <a:pt x="38" y="37"/>
                </a:cubicBezTo>
                <a:cubicBezTo>
                  <a:pt x="38" y="38"/>
                  <a:pt x="38" y="38"/>
                  <a:pt x="38" y="38"/>
                </a:cubicBezTo>
                <a:cubicBezTo>
                  <a:pt x="38" y="38"/>
                  <a:pt x="38" y="38"/>
                  <a:pt x="38" y="38"/>
                </a:cubicBezTo>
                <a:cubicBezTo>
                  <a:pt x="38" y="38"/>
                  <a:pt x="38" y="38"/>
                  <a:pt x="38" y="38"/>
                </a:cubicBezTo>
                <a:cubicBezTo>
                  <a:pt x="38" y="38"/>
                  <a:pt x="38" y="38"/>
                  <a:pt x="38" y="38"/>
                </a:cubicBezTo>
                <a:cubicBezTo>
                  <a:pt x="38" y="38"/>
                  <a:pt x="38" y="38"/>
                  <a:pt x="38" y="38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9"/>
                  <a:pt x="37" y="39"/>
                  <a:pt x="37" y="39"/>
                </a:cubicBezTo>
                <a:cubicBezTo>
                  <a:pt x="36" y="39"/>
                  <a:pt x="36" y="40"/>
                  <a:pt x="36" y="40"/>
                </a:cubicBezTo>
                <a:cubicBezTo>
                  <a:pt x="36" y="40"/>
                  <a:pt x="36" y="40"/>
                  <a:pt x="36" y="41"/>
                </a:cubicBezTo>
                <a:cubicBezTo>
                  <a:pt x="35" y="41"/>
                  <a:pt x="35" y="41"/>
                  <a:pt x="35" y="42"/>
                </a:cubicBezTo>
                <a:cubicBezTo>
                  <a:pt x="35" y="42"/>
                  <a:pt x="35" y="42"/>
                  <a:pt x="35" y="42"/>
                </a:cubicBezTo>
                <a:cubicBezTo>
                  <a:pt x="35" y="42"/>
                  <a:pt x="35" y="42"/>
                  <a:pt x="35" y="42"/>
                </a:cubicBezTo>
                <a:cubicBezTo>
                  <a:pt x="35" y="43"/>
                  <a:pt x="35" y="43"/>
                  <a:pt x="35" y="43"/>
                </a:cubicBezTo>
                <a:cubicBezTo>
                  <a:pt x="34" y="43"/>
                  <a:pt x="34" y="43"/>
                  <a:pt x="34" y="43"/>
                </a:cubicBezTo>
                <a:cubicBezTo>
                  <a:pt x="34" y="43"/>
                  <a:pt x="34" y="43"/>
                  <a:pt x="34" y="43"/>
                </a:cubicBezTo>
                <a:cubicBezTo>
                  <a:pt x="34" y="43"/>
                  <a:pt x="34" y="43"/>
                  <a:pt x="34" y="43"/>
                </a:cubicBezTo>
                <a:cubicBezTo>
                  <a:pt x="34" y="43"/>
                  <a:pt x="34" y="43"/>
                  <a:pt x="34" y="43"/>
                </a:cubicBezTo>
                <a:cubicBezTo>
                  <a:pt x="34" y="43"/>
                  <a:pt x="33" y="43"/>
                  <a:pt x="33" y="43"/>
                </a:cubicBezTo>
                <a:cubicBezTo>
                  <a:pt x="33" y="43"/>
                  <a:pt x="33" y="43"/>
                  <a:pt x="32" y="43"/>
                </a:cubicBezTo>
                <a:cubicBezTo>
                  <a:pt x="32" y="43"/>
                  <a:pt x="32" y="43"/>
                  <a:pt x="31" y="43"/>
                </a:cubicBezTo>
                <a:cubicBezTo>
                  <a:pt x="31" y="43"/>
                  <a:pt x="31" y="43"/>
                  <a:pt x="30" y="43"/>
                </a:cubicBezTo>
                <a:cubicBezTo>
                  <a:pt x="30" y="43"/>
                  <a:pt x="30" y="43"/>
                  <a:pt x="29" y="43"/>
                </a:cubicBezTo>
                <a:cubicBezTo>
                  <a:pt x="29" y="43"/>
                  <a:pt x="29" y="43"/>
                  <a:pt x="29" y="43"/>
                </a:cubicBezTo>
                <a:cubicBezTo>
                  <a:pt x="29" y="43"/>
                  <a:pt x="29" y="43"/>
                  <a:pt x="29" y="43"/>
                </a:cubicBezTo>
                <a:cubicBezTo>
                  <a:pt x="29" y="43"/>
                  <a:pt x="29" y="43"/>
                  <a:pt x="29" y="43"/>
                </a:cubicBezTo>
                <a:cubicBezTo>
                  <a:pt x="29" y="43"/>
                  <a:pt x="28" y="43"/>
                  <a:pt x="28" y="43"/>
                </a:cubicBezTo>
                <a:cubicBezTo>
                  <a:pt x="28" y="43"/>
                  <a:pt x="28" y="43"/>
                  <a:pt x="28" y="43"/>
                </a:cubicBezTo>
                <a:cubicBezTo>
                  <a:pt x="28" y="43"/>
                  <a:pt x="28" y="43"/>
                  <a:pt x="28" y="43"/>
                </a:cubicBezTo>
                <a:cubicBezTo>
                  <a:pt x="28" y="43"/>
                  <a:pt x="28" y="43"/>
                  <a:pt x="28" y="43"/>
                </a:cubicBezTo>
                <a:cubicBezTo>
                  <a:pt x="28" y="43"/>
                  <a:pt x="28" y="43"/>
                  <a:pt x="28" y="43"/>
                </a:cubicBezTo>
                <a:cubicBezTo>
                  <a:pt x="28" y="43"/>
                  <a:pt x="28" y="43"/>
                  <a:pt x="28" y="43"/>
                </a:cubicBezTo>
                <a:cubicBezTo>
                  <a:pt x="28" y="43"/>
                  <a:pt x="27" y="43"/>
                  <a:pt x="27" y="42"/>
                </a:cubicBezTo>
                <a:cubicBezTo>
                  <a:pt x="27" y="42"/>
                  <a:pt x="27" y="42"/>
                  <a:pt x="27" y="42"/>
                </a:cubicBezTo>
                <a:cubicBezTo>
                  <a:pt x="27" y="42"/>
                  <a:pt x="27" y="42"/>
                  <a:pt x="26" y="42"/>
                </a:cubicBezTo>
                <a:cubicBezTo>
                  <a:pt x="26" y="42"/>
                  <a:pt x="26" y="42"/>
                  <a:pt x="26" y="42"/>
                </a:cubicBezTo>
                <a:cubicBezTo>
                  <a:pt x="26" y="42"/>
                  <a:pt x="26" y="42"/>
                  <a:pt x="25" y="42"/>
                </a:cubicBezTo>
                <a:cubicBezTo>
                  <a:pt x="25" y="42"/>
                  <a:pt x="25" y="42"/>
                  <a:pt x="25" y="42"/>
                </a:cubicBezTo>
                <a:cubicBezTo>
                  <a:pt x="25" y="42"/>
                  <a:pt x="25" y="42"/>
                  <a:pt x="24" y="43"/>
                </a:cubicBezTo>
                <a:cubicBezTo>
                  <a:pt x="24" y="43"/>
                  <a:pt x="24" y="43"/>
                  <a:pt x="24" y="43"/>
                </a:cubicBezTo>
                <a:cubicBezTo>
                  <a:pt x="24" y="43"/>
                  <a:pt x="24" y="43"/>
                  <a:pt x="24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42"/>
                  <a:pt x="24" y="42"/>
                  <a:pt x="24" y="41"/>
                </a:cubicBezTo>
                <a:cubicBezTo>
                  <a:pt x="24" y="41"/>
                  <a:pt x="24" y="41"/>
                  <a:pt x="24" y="41"/>
                </a:cubicBezTo>
                <a:cubicBezTo>
                  <a:pt x="24" y="41"/>
                  <a:pt x="24" y="41"/>
                  <a:pt x="25" y="41"/>
                </a:cubicBezTo>
                <a:cubicBezTo>
                  <a:pt x="25" y="41"/>
                  <a:pt x="25" y="41"/>
                  <a:pt x="25" y="41"/>
                </a:cubicBezTo>
                <a:cubicBezTo>
                  <a:pt x="25" y="40"/>
                  <a:pt x="25" y="40"/>
                  <a:pt x="25" y="40"/>
                </a:cubicBezTo>
                <a:cubicBezTo>
                  <a:pt x="25" y="40"/>
                  <a:pt x="25" y="40"/>
                  <a:pt x="26" y="40"/>
                </a:cubicBezTo>
                <a:cubicBezTo>
                  <a:pt x="26" y="39"/>
                  <a:pt x="26" y="39"/>
                  <a:pt x="26" y="39"/>
                </a:cubicBezTo>
                <a:cubicBezTo>
                  <a:pt x="26" y="39"/>
                  <a:pt x="26" y="39"/>
                  <a:pt x="26" y="38"/>
                </a:cubicBezTo>
                <a:cubicBezTo>
                  <a:pt x="26" y="38"/>
                  <a:pt x="27" y="38"/>
                  <a:pt x="27" y="38"/>
                </a:cubicBezTo>
                <a:cubicBezTo>
                  <a:pt x="27" y="38"/>
                  <a:pt x="27" y="37"/>
                  <a:pt x="27" y="37"/>
                </a:cubicBezTo>
                <a:cubicBezTo>
                  <a:pt x="27" y="37"/>
                  <a:pt x="27" y="37"/>
                  <a:pt x="27" y="36"/>
                </a:cubicBezTo>
                <a:cubicBezTo>
                  <a:pt x="26" y="36"/>
                  <a:pt x="26" y="36"/>
                  <a:pt x="26" y="36"/>
                </a:cubicBezTo>
                <a:cubicBezTo>
                  <a:pt x="26" y="36"/>
                  <a:pt x="26" y="36"/>
                  <a:pt x="26" y="35"/>
                </a:cubicBezTo>
                <a:cubicBezTo>
                  <a:pt x="26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4" y="35"/>
                </a:cubicBezTo>
                <a:cubicBezTo>
                  <a:pt x="24" y="35"/>
                  <a:pt x="24" y="35"/>
                  <a:pt x="24" y="35"/>
                </a:cubicBezTo>
                <a:cubicBezTo>
                  <a:pt x="24" y="35"/>
                  <a:pt x="24" y="35"/>
                  <a:pt x="24" y="35"/>
                </a:cubicBezTo>
                <a:cubicBezTo>
                  <a:pt x="24" y="35"/>
                  <a:pt x="24" y="35"/>
                  <a:pt x="24" y="35"/>
                </a:cubicBezTo>
                <a:cubicBezTo>
                  <a:pt x="23" y="35"/>
                  <a:pt x="23" y="35"/>
                  <a:pt x="23" y="35"/>
                </a:cubicBezTo>
                <a:cubicBezTo>
                  <a:pt x="23" y="35"/>
                  <a:pt x="22" y="35"/>
                  <a:pt x="22" y="35"/>
                </a:cubicBezTo>
                <a:cubicBezTo>
                  <a:pt x="22" y="35"/>
                  <a:pt x="22" y="35"/>
                  <a:pt x="21" y="35"/>
                </a:cubicBezTo>
                <a:cubicBezTo>
                  <a:pt x="21" y="36"/>
                  <a:pt x="21" y="36"/>
                  <a:pt x="21" y="36"/>
                </a:cubicBezTo>
                <a:cubicBezTo>
                  <a:pt x="21" y="36"/>
                  <a:pt x="21" y="36"/>
                  <a:pt x="20" y="37"/>
                </a:cubicBezTo>
                <a:cubicBezTo>
                  <a:pt x="20" y="37"/>
                  <a:pt x="20" y="37"/>
                  <a:pt x="20" y="37"/>
                </a:cubicBezTo>
                <a:cubicBezTo>
                  <a:pt x="20" y="37"/>
                  <a:pt x="20" y="37"/>
                  <a:pt x="20" y="37"/>
                </a:cubicBezTo>
                <a:cubicBezTo>
                  <a:pt x="20" y="37"/>
                  <a:pt x="20" y="37"/>
                  <a:pt x="20" y="37"/>
                </a:cubicBezTo>
                <a:cubicBezTo>
                  <a:pt x="20" y="37"/>
                  <a:pt x="20" y="37"/>
                  <a:pt x="20" y="37"/>
                </a:cubicBezTo>
                <a:cubicBezTo>
                  <a:pt x="20" y="37"/>
                  <a:pt x="20" y="37"/>
                  <a:pt x="20" y="38"/>
                </a:cubicBezTo>
                <a:cubicBezTo>
                  <a:pt x="20" y="38"/>
                  <a:pt x="20" y="38"/>
                  <a:pt x="20" y="38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0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ubicBezTo>
                  <a:pt x="20" y="41"/>
                  <a:pt x="20" y="41"/>
                  <a:pt x="20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19" y="41"/>
                  <a:pt x="19" y="41"/>
                  <a:pt x="18" y="41"/>
                </a:cubicBezTo>
                <a:cubicBezTo>
                  <a:pt x="18" y="41"/>
                  <a:pt x="18" y="41"/>
                  <a:pt x="18" y="41"/>
                </a:cubicBezTo>
                <a:cubicBezTo>
                  <a:pt x="17" y="41"/>
                  <a:pt x="17" y="42"/>
                  <a:pt x="17" y="42"/>
                </a:cubicBezTo>
                <a:cubicBezTo>
                  <a:pt x="17" y="42"/>
                  <a:pt x="16" y="42"/>
                  <a:pt x="16" y="42"/>
                </a:cubicBezTo>
                <a:cubicBezTo>
                  <a:pt x="16" y="42"/>
                  <a:pt x="16" y="42"/>
                  <a:pt x="16" y="42"/>
                </a:cubicBezTo>
                <a:cubicBezTo>
                  <a:pt x="16" y="42"/>
                  <a:pt x="16" y="43"/>
                  <a:pt x="16" y="43"/>
                </a:cubicBezTo>
                <a:cubicBezTo>
                  <a:pt x="16" y="43"/>
                  <a:pt x="16" y="43"/>
                  <a:pt x="16" y="43"/>
                </a:cubicBezTo>
                <a:cubicBezTo>
                  <a:pt x="15" y="43"/>
                  <a:pt x="15" y="43"/>
                  <a:pt x="15" y="43"/>
                </a:cubicBezTo>
                <a:cubicBezTo>
                  <a:pt x="15" y="43"/>
                  <a:pt x="15" y="43"/>
                  <a:pt x="15" y="43"/>
                </a:cubicBezTo>
                <a:cubicBezTo>
                  <a:pt x="15" y="43"/>
                  <a:pt x="15" y="43"/>
                  <a:pt x="15" y="43"/>
                </a:cubicBezTo>
                <a:cubicBezTo>
                  <a:pt x="15" y="43"/>
                  <a:pt x="15" y="43"/>
                  <a:pt x="15" y="43"/>
                </a:cubicBezTo>
                <a:cubicBezTo>
                  <a:pt x="15" y="43"/>
                  <a:pt x="14" y="43"/>
                  <a:pt x="14" y="43"/>
                </a:cubicBezTo>
                <a:cubicBezTo>
                  <a:pt x="14" y="42"/>
                  <a:pt x="14" y="42"/>
                  <a:pt x="14" y="42"/>
                </a:cubicBezTo>
                <a:cubicBezTo>
                  <a:pt x="14" y="42"/>
                  <a:pt x="14" y="42"/>
                  <a:pt x="14" y="42"/>
                </a:cubicBezTo>
                <a:cubicBezTo>
                  <a:pt x="14" y="42"/>
                  <a:pt x="14" y="42"/>
                  <a:pt x="14" y="42"/>
                </a:cubicBezTo>
                <a:cubicBezTo>
                  <a:pt x="13" y="42"/>
                  <a:pt x="13" y="42"/>
                  <a:pt x="14" y="42"/>
                </a:cubicBezTo>
                <a:cubicBezTo>
                  <a:pt x="14" y="41"/>
                  <a:pt x="14" y="41"/>
                  <a:pt x="13" y="41"/>
                </a:cubicBezTo>
                <a:cubicBezTo>
                  <a:pt x="13" y="41"/>
                  <a:pt x="13" y="41"/>
                  <a:pt x="13" y="41"/>
                </a:cubicBezTo>
                <a:cubicBezTo>
                  <a:pt x="13" y="41"/>
                  <a:pt x="13" y="40"/>
                  <a:pt x="13" y="40"/>
                </a:cubicBezTo>
                <a:cubicBezTo>
                  <a:pt x="13" y="40"/>
                  <a:pt x="13" y="40"/>
                  <a:pt x="13" y="40"/>
                </a:cubicBezTo>
                <a:cubicBezTo>
                  <a:pt x="13" y="40"/>
                  <a:pt x="13" y="40"/>
                  <a:pt x="13" y="40"/>
                </a:cubicBezTo>
                <a:cubicBezTo>
                  <a:pt x="13" y="40"/>
                  <a:pt x="13" y="40"/>
                  <a:pt x="13" y="40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9"/>
                  <a:pt x="13" y="39"/>
                  <a:pt x="13" y="39"/>
                </a:cubicBezTo>
                <a:cubicBezTo>
                  <a:pt x="13" y="38"/>
                  <a:pt x="13" y="38"/>
                  <a:pt x="13" y="38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38"/>
                  <a:pt x="12" y="38"/>
                  <a:pt x="11" y="38"/>
                </a:cubicBezTo>
                <a:cubicBezTo>
                  <a:pt x="11" y="38"/>
                  <a:pt x="11" y="38"/>
                  <a:pt x="11" y="38"/>
                </a:cubicBezTo>
                <a:cubicBezTo>
                  <a:pt x="11" y="38"/>
                  <a:pt x="11" y="38"/>
                  <a:pt x="11" y="38"/>
                </a:cubicBezTo>
                <a:cubicBezTo>
                  <a:pt x="11" y="38"/>
                  <a:pt x="11" y="38"/>
                  <a:pt x="11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8"/>
                  <a:pt x="6" y="38"/>
                  <a:pt x="6" y="37"/>
                </a:cubicBezTo>
                <a:cubicBezTo>
                  <a:pt x="6" y="37"/>
                  <a:pt x="6" y="37"/>
                  <a:pt x="5" y="37"/>
                </a:cubicBezTo>
                <a:cubicBezTo>
                  <a:pt x="5" y="37"/>
                  <a:pt x="5" y="37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5" y="36"/>
                  <a:pt x="5" y="35"/>
                  <a:pt x="4" y="35"/>
                </a:cubicBezTo>
                <a:cubicBezTo>
                  <a:pt x="4" y="35"/>
                  <a:pt x="4" y="35"/>
                  <a:pt x="4" y="35"/>
                </a:cubicBezTo>
                <a:cubicBezTo>
                  <a:pt x="4" y="35"/>
                  <a:pt x="3" y="34"/>
                  <a:pt x="3" y="34"/>
                </a:cubicBezTo>
                <a:cubicBezTo>
                  <a:pt x="3" y="34"/>
                  <a:pt x="3" y="34"/>
                  <a:pt x="3" y="34"/>
                </a:cubicBezTo>
                <a:cubicBezTo>
                  <a:pt x="3" y="34"/>
                  <a:pt x="3" y="34"/>
                  <a:pt x="3" y="34"/>
                </a:cubicBezTo>
                <a:cubicBezTo>
                  <a:pt x="3" y="34"/>
                  <a:pt x="3" y="34"/>
                  <a:pt x="3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3"/>
                  <a:pt x="2" y="33"/>
                  <a:pt x="2" y="33"/>
                </a:cubicBezTo>
                <a:cubicBezTo>
                  <a:pt x="2" y="33"/>
                  <a:pt x="2" y="33"/>
                  <a:pt x="2" y="33"/>
                </a:cubicBezTo>
                <a:cubicBezTo>
                  <a:pt x="2" y="33"/>
                  <a:pt x="2" y="32"/>
                  <a:pt x="2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1" y="31"/>
                  <a:pt x="1" y="31"/>
                  <a:pt x="1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0"/>
                  <a:pt x="1" y="30"/>
                  <a:pt x="1" y="30"/>
                </a:cubicBezTo>
                <a:cubicBezTo>
                  <a:pt x="1" y="30"/>
                  <a:pt x="1" y="29"/>
                  <a:pt x="2" y="29"/>
                </a:cubicBezTo>
                <a:cubicBezTo>
                  <a:pt x="2" y="29"/>
                  <a:pt x="2" y="29"/>
                  <a:pt x="2" y="28"/>
                </a:cubicBezTo>
                <a:cubicBezTo>
                  <a:pt x="2" y="28"/>
                  <a:pt x="2" y="28"/>
                  <a:pt x="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2" y="27"/>
                  <a:pt x="2" y="27"/>
                  <a:pt x="2" y="26"/>
                </a:cubicBezTo>
                <a:cubicBezTo>
                  <a:pt x="2" y="26"/>
                  <a:pt x="2" y="26"/>
                  <a:pt x="2" y="26"/>
                </a:cubicBezTo>
                <a:cubicBezTo>
                  <a:pt x="2" y="26"/>
                  <a:pt x="2" y="25"/>
                  <a:pt x="2" y="25"/>
                </a:cubicBezTo>
                <a:cubicBezTo>
                  <a:pt x="2" y="25"/>
                  <a:pt x="2" y="25"/>
                  <a:pt x="2" y="24"/>
                </a:cubicBezTo>
                <a:cubicBezTo>
                  <a:pt x="2" y="24"/>
                  <a:pt x="2" y="24"/>
                  <a:pt x="2" y="24"/>
                </a:cubicBezTo>
                <a:cubicBezTo>
                  <a:pt x="2" y="24"/>
                  <a:pt x="2" y="23"/>
                  <a:pt x="2" y="23"/>
                </a:cubicBezTo>
                <a:cubicBezTo>
                  <a:pt x="2" y="23"/>
                  <a:pt x="1" y="23"/>
                  <a:pt x="1" y="23"/>
                </a:cubicBezTo>
                <a:cubicBezTo>
                  <a:pt x="1" y="23"/>
                  <a:pt x="1" y="23"/>
                  <a:pt x="1" y="23"/>
                </a:cubicBezTo>
                <a:cubicBezTo>
                  <a:pt x="1" y="23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2" y="21"/>
                </a:cubicBezTo>
                <a:cubicBezTo>
                  <a:pt x="2" y="21"/>
                  <a:pt x="2" y="20"/>
                  <a:pt x="2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20"/>
                  <a:pt x="4" y="20"/>
                  <a:pt x="4" y="20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6"/>
                  <a:pt x="4" y="16"/>
                </a:cubicBezTo>
                <a:cubicBezTo>
                  <a:pt x="4" y="16"/>
                  <a:pt x="4" y="15"/>
                  <a:pt x="4" y="15"/>
                </a:cubicBezTo>
                <a:cubicBezTo>
                  <a:pt x="4" y="15"/>
                  <a:pt x="4" y="15"/>
                  <a:pt x="4" y="15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5" y="14"/>
                </a:cubicBezTo>
                <a:cubicBezTo>
                  <a:pt x="5" y="13"/>
                  <a:pt x="5" y="13"/>
                  <a:pt x="5" y="13"/>
                </a:cubicBezTo>
                <a:cubicBezTo>
                  <a:pt x="5" y="13"/>
                  <a:pt x="5" y="13"/>
                  <a:pt x="5" y="13"/>
                </a:cubicBezTo>
                <a:cubicBezTo>
                  <a:pt x="4" y="13"/>
                  <a:pt x="4" y="13"/>
                  <a:pt x="4" y="12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1"/>
                  <a:pt x="3" y="11"/>
                  <a:pt x="3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3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0"/>
                  <a:pt x="2" y="10"/>
                  <a:pt x="2" y="10"/>
                </a:cubicBezTo>
                <a:cubicBezTo>
                  <a:pt x="2" y="10"/>
                  <a:pt x="2" y="10"/>
                  <a:pt x="3" y="10"/>
                </a:cubicBezTo>
                <a:cubicBezTo>
                  <a:pt x="3" y="9"/>
                  <a:pt x="3" y="9"/>
                  <a:pt x="3" y="9"/>
                </a:cubicBezTo>
                <a:cubicBezTo>
                  <a:pt x="3" y="9"/>
                  <a:pt x="3" y="9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7"/>
                  <a:pt x="3" y="7"/>
                </a:cubicBezTo>
                <a:cubicBezTo>
                  <a:pt x="3" y="7"/>
                  <a:pt x="3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6"/>
                  <a:pt x="2" y="6"/>
                  <a:pt x="1" y="6"/>
                </a:cubicBezTo>
                <a:cubicBezTo>
                  <a:pt x="1" y="6"/>
                  <a:pt x="1" y="6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1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1" y="6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1" y="6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4"/>
                  <a:pt x="2" y="4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2" y="4"/>
                  <a:pt x="2" y="4"/>
                  <a:pt x="3" y="4"/>
                </a:cubicBezTo>
                <a:cubicBezTo>
                  <a:pt x="3" y="4"/>
                  <a:pt x="3" y="4"/>
                  <a:pt x="3" y="3"/>
                </a:cubicBezTo>
                <a:cubicBezTo>
                  <a:pt x="3" y="3"/>
                  <a:pt x="3" y="3"/>
                  <a:pt x="4" y="3"/>
                </a:cubicBezTo>
                <a:cubicBezTo>
                  <a:pt x="4" y="3"/>
                  <a:pt x="4" y="3"/>
                  <a:pt x="3" y="2"/>
                </a:cubicBez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2" y="1"/>
                  <a:pt x="2" y="1"/>
                </a:cubicBezTo>
                <a:cubicBezTo>
                  <a:pt x="2" y="1"/>
                  <a:pt x="2" y="1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3" y="0"/>
                  <a:pt x="3" y="0"/>
                </a:cubicBezTo>
                <a:cubicBezTo>
                  <a:pt x="3" y="0"/>
                  <a:pt x="3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6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1"/>
                  <a:pt x="12" y="1"/>
                  <a:pt x="13" y="1"/>
                </a:cubicBezTo>
                <a:cubicBezTo>
                  <a:pt x="13" y="1"/>
                  <a:pt x="13" y="1"/>
                  <a:pt x="13" y="1"/>
                </a:cubicBezTo>
                <a:cubicBezTo>
                  <a:pt x="13" y="1"/>
                  <a:pt x="13" y="1"/>
                  <a:pt x="13" y="1"/>
                </a:cubicBezTo>
                <a:cubicBezTo>
                  <a:pt x="13" y="1"/>
                  <a:pt x="14" y="1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5" y="1"/>
                  <a:pt x="15" y="1"/>
                </a:cubicBezTo>
                <a:cubicBezTo>
                  <a:pt x="15" y="1"/>
                  <a:pt x="15" y="1"/>
                  <a:pt x="15" y="1"/>
                </a:cubicBezTo>
                <a:cubicBezTo>
                  <a:pt x="15" y="0"/>
                  <a:pt x="15" y="0"/>
                  <a:pt x="16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6" y="0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7" y="4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8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1" y="4"/>
                </a:cubicBezTo>
                <a:cubicBezTo>
                  <a:pt x="21" y="4"/>
                  <a:pt x="21" y="3"/>
                  <a:pt x="21" y="3"/>
                </a:cubicBezTo>
                <a:cubicBezTo>
                  <a:pt x="21" y="3"/>
                  <a:pt x="21" y="3"/>
                  <a:pt x="22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2" y="1"/>
                  <a:pt x="22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4" y="1"/>
                  <a:pt x="24" y="1"/>
                </a:cubicBezTo>
                <a:cubicBezTo>
                  <a:pt x="24" y="2"/>
                  <a:pt x="24" y="2"/>
                  <a:pt x="24" y="2"/>
                </a:cubicBezTo>
                <a:cubicBezTo>
                  <a:pt x="24" y="2"/>
                  <a:pt x="25" y="2"/>
                  <a:pt x="25" y="2"/>
                </a:cubicBezTo>
                <a:cubicBezTo>
                  <a:pt x="25" y="2"/>
                  <a:pt x="25" y="2"/>
                  <a:pt x="25" y="2"/>
                </a:cubicBezTo>
                <a:cubicBezTo>
                  <a:pt x="25" y="2"/>
                  <a:pt x="25" y="2"/>
                  <a:pt x="25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6" y="3"/>
                  <a:pt x="26" y="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4"/>
                  <a:pt x="26" y="5"/>
                  <a:pt x="26" y="5"/>
                </a:cubicBezTo>
                <a:cubicBezTo>
                  <a:pt x="26" y="5"/>
                  <a:pt x="26" y="5"/>
                  <a:pt x="26" y="5"/>
                </a:cubicBezTo>
                <a:cubicBezTo>
                  <a:pt x="26" y="5"/>
                  <a:pt x="26" y="5"/>
                  <a:pt x="26" y="5"/>
                </a:cubicBezTo>
                <a:cubicBezTo>
                  <a:pt x="26" y="5"/>
                  <a:pt x="26" y="6"/>
                  <a:pt x="26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5" y="6"/>
                  <a:pt x="25" y="6"/>
                  <a:pt x="25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5" y="7"/>
                  <a:pt x="25" y="8"/>
                </a:cubicBezTo>
                <a:cubicBezTo>
                  <a:pt x="25" y="8"/>
                  <a:pt x="25" y="8"/>
                  <a:pt x="25" y="8"/>
                </a:cubicBezTo>
                <a:cubicBezTo>
                  <a:pt x="25" y="8"/>
                  <a:pt x="25" y="8"/>
                  <a:pt x="25" y="8"/>
                </a:cubicBezTo>
                <a:cubicBezTo>
                  <a:pt x="25" y="8"/>
                  <a:pt x="25" y="8"/>
                  <a:pt x="25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8" y="8"/>
                  <a:pt x="28" y="9"/>
                  <a:pt x="28" y="9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9"/>
                  <a:pt x="28" y="10"/>
                  <a:pt x="28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30" y="10"/>
                  <a:pt x="30" y="10"/>
                  <a:pt x="30" y="10"/>
                </a:cubicBezTo>
                <a:cubicBezTo>
                  <a:pt x="30" y="10"/>
                  <a:pt x="30" y="10"/>
                  <a:pt x="30" y="10"/>
                </a:cubicBezTo>
                <a:cubicBezTo>
                  <a:pt x="31" y="10"/>
                  <a:pt x="31" y="10"/>
                  <a:pt x="31" y="10"/>
                </a:cubicBezTo>
                <a:cubicBezTo>
                  <a:pt x="31" y="10"/>
                  <a:pt x="31" y="10"/>
                  <a:pt x="31" y="10"/>
                </a:cubicBezTo>
                <a:cubicBezTo>
                  <a:pt x="31" y="9"/>
                  <a:pt x="31" y="9"/>
                  <a:pt x="31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2" y="9"/>
                  <a:pt x="3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2" y="10"/>
                  <a:pt x="33" y="10"/>
                  <a:pt x="33" y="10"/>
                </a:cubicBezTo>
                <a:cubicBezTo>
                  <a:pt x="33" y="10"/>
                  <a:pt x="33" y="10"/>
                  <a:pt x="33" y="10"/>
                </a:cubicBezTo>
                <a:cubicBezTo>
                  <a:pt x="33" y="10"/>
                  <a:pt x="33" y="10"/>
                  <a:pt x="33" y="10"/>
                </a:cubicBezTo>
                <a:cubicBezTo>
                  <a:pt x="33" y="10"/>
                  <a:pt x="33" y="10"/>
                  <a:pt x="33" y="10"/>
                </a:cubicBezTo>
                <a:cubicBezTo>
                  <a:pt x="33" y="10"/>
                  <a:pt x="33" y="10"/>
                  <a:pt x="33" y="10"/>
                </a:cubicBezTo>
                <a:cubicBezTo>
                  <a:pt x="33" y="10"/>
                  <a:pt x="33" y="10"/>
                  <a:pt x="33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10"/>
                  <a:pt x="35" y="10"/>
                  <a:pt x="35" y="10"/>
                </a:cubicBezTo>
                <a:cubicBezTo>
                  <a:pt x="35" y="10"/>
                  <a:pt x="35" y="10"/>
                  <a:pt x="35" y="10"/>
                </a:cubicBezTo>
                <a:cubicBezTo>
                  <a:pt x="35" y="10"/>
                  <a:pt x="35" y="10"/>
                  <a:pt x="35" y="10"/>
                </a:cubicBezTo>
                <a:cubicBezTo>
                  <a:pt x="36" y="10"/>
                  <a:pt x="36" y="10"/>
                  <a:pt x="36" y="10"/>
                </a:cubicBezTo>
                <a:cubicBezTo>
                  <a:pt x="36" y="10"/>
                  <a:pt x="36" y="10"/>
                  <a:pt x="36" y="10"/>
                </a:cubicBezTo>
                <a:cubicBezTo>
                  <a:pt x="36" y="10"/>
                  <a:pt x="36" y="10"/>
                  <a:pt x="36" y="10"/>
                </a:cubicBezTo>
                <a:cubicBezTo>
                  <a:pt x="36" y="10"/>
                  <a:pt x="37" y="10"/>
                  <a:pt x="37" y="10"/>
                </a:cubicBezTo>
                <a:cubicBezTo>
                  <a:pt x="37" y="10"/>
                  <a:pt x="37" y="10"/>
                  <a:pt x="37" y="10"/>
                </a:cubicBezTo>
                <a:cubicBezTo>
                  <a:pt x="37" y="10"/>
                  <a:pt x="37" y="10"/>
                  <a:pt x="37" y="10"/>
                </a:cubicBezTo>
                <a:cubicBezTo>
                  <a:pt x="37" y="10"/>
                  <a:pt x="37" y="10"/>
                  <a:pt x="37" y="10"/>
                </a:cubicBezTo>
                <a:cubicBezTo>
                  <a:pt x="37" y="10"/>
                  <a:pt x="37" y="10"/>
                  <a:pt x="37" y="10"/>
                </a:cubicBezTo>
                <a:cubicBezTo>
                  <a:pt x="37" y="10"/>
                  <a:pt x="37" y="10"/>
                  <a:pt x="37" y="10"/>
                </a:cubicBezTo>
                <a:cubicBezTo>
                  <a:pt x="37" y="10"/>
                  <a:pt x="37" y="10"/>
                  <a:pt x="37" y="10"/>
                </a:cubicBezTo>
                <a:cubicBezTo>
                  <a:pt x="37" y="10"/>
                  <a:pt x="37" y="9"/>
                  <a:pt x="37" y="9"/>
                </a:cubicBezTo>
                <a:cubicBezTo>
                  <a:pt x="37" y="9"/>
                  <a:pt x="37" y="9"/>
                  <a:pt x="37" y="9"/>
                </a:cubicBezTo>
                <a:cubicBezTo>
                  <a:pt x="37" y="9"/>
                  <a:pt x="37" y="9"/>
                  <a:pt x="37" y="9"/>
                </a:cubicBezTo>
                <a:cubicBezTo>
                  <a:pt x="37" y="9"/>
                  <a:pt x="37" y="9"/>
                  <a:pt x="37" y="8"/>
                </a:cubicBezTo>
                <a:cubicBezTo>
                  <a:pt x="37" y="9"/>
                  <a:pt x="37" y="9"/>
                  <a:pt x="37" y="9"/>
                </a:cubicBezTo>
                <a:cubicBezTo>
                  <a:pt x="37" y="9"/>
                  <a:pt x="37" y="9"/>
                  <a:pt x="37" y="9"/>
                </a:cubicBezTo>
                <a:cubicBezTo>
                  <a:pt x="37" y="9"/>
                  <a:pt x="37" y="9"/>
                  <a:pt x="37" y="9"/>
                </a:cubicBezTo>
                <a:cubicBezTo>
                  <a:pt x="37" y="9"/>
                  <a:pt x="37" y="9"/>
                  <a:pt x="37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1" y="10"/>
                  <a:pt x="41" y="10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2" y="9"/>
                </a:cubicBezTo>
                <a:cubicBezTo>
                  <a:pt x="42" y="9"/>
                  <a:pt x="42" y="9"/>
                  <a:pt x="42" y="9"/>
                </a:cubicBezTo>
                <a:cubicBezTo>
                  <a:pt x="42" y="9"/>
                  <a:pt x="42" y="9"/>
                  <a:pt x="42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5" y="10"/>
                </a:cubicBezTo>
                <a:cubicBezTo>
                  <a:pt x="45" y="11"/>
                  <a:pt x="45" y="11"/>
                  <a:pt x="45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7" y="11"/>
                  <a:pt x="47" y="11"/>
                </a:cubicBezTo>
                <a:cubicBezTo>
                  <a:pt x="47" y="11"/>
                  <a:pt x="47" y="11"/>
                  <a:pt x="48" y="11"/>
                </a:cubicBezTo>
                <a:cubicBezTo>
                  <a:pt x="48" y="11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50" y="11"/>
                </a:cubicBezTo>
                <a:cubicBezTo>
                  <a:pt x="50" y="11"/>
                  <a:pt x="50" y="11"/>
                  <a:pt x="50" y="11"/>
                </a:cubicBezTo>
                <a:cubicBezTo>
                  <a:pt x="50" y="11"/>
                  <a:pt x="50" y="11"/>
                  <a:pt x="50" y="11"/>
                </a:cubicBezTo>
                <a:cubicBezTo>
                  <a:pt x="50" y="11"/>
                  <a:pt x="50" y="11"/>
                  <a:pt x="50" y="11"/>
                </a:cubicBezTo>
                <a:cubicBezTo>
                  <a:pt x="50" y="11"/>
                  <a:pt x="50" y="11"/>
                  <a:pt x="50" y="11"/>
                </a:cubicBezTo>
                <a:cubicBezTo>
                  <a:pt x="50" y="11"/>
                  <a:pt x="50" y="11"/>
                  <a:pt x="50" y="11"/>
                </a:cubicBezTo>
                <a:cubicBezTo>
                  <a:pt x="50" y="11"/>
                  <a:pt x="50" y="11"/>
                  <a:pt x="50" y="11"/>
                </a:cubicBezTo>
                <a:cubicBezTo>
                  <a:pt x="50" y="11"/>
                  <a:pt x="50" y="11"/>
                  <a:pt x="51" y="11"/>
                </a:cubicBezTo>
                <a:cubicBezTo>
                  <a:pt x="51" y="11"/>
                  <a:pt x="51" y="11"/>
                  <a:pt x="51" y="11"/>
                </a:cubicBezTo>
                <a:cubicBezTo>
                  <a:pt x="51" y="11"/>
                  <a:pt x="51" y="11"/>
                  <a:pt x="51" y="11"/>
                </a:cubicBezTo>
                <a:cubicBezTo>
                  <a:pt x="51" y="11"/>
                  <a:pt x="52" y="11"/>
                  <a:pt x="52" y="11"/>
                </a:cubicBezTo>
                <a:cubicBezTo>
                  <a:pt x="52" y="11"/>
                  <a:pt x="52" y="11"/>
                  <a:pt x="52" y="12"/>
                </a:cubicBezTo>
                <a:cubicBezTo>
                  <a:pt x="52" y="12"/>
                  <a:pt x="53" y="12"/>
                  <a:pt x="53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4" y="12"/>
                  <a:pt x="54" y="12"/>
                  <a:pt x="54" y="12"/>
                </a:cubicBezTo>
                <a:cubicBezTo>
                  <a:pt x="54" y="12"/>
                  <a:pt x="54" y="12"/>
                  <a:pt x="54" y="12"/>
                </a:cubicBezTo>
                <a:cubicBezTo>
                  <a:pt x="54" y="12"/>
                  <a:pt x="54" y="12"/>
                  <a:pt x="54" y="12"/>
                </a:cubicBezTo>
                <a:cubicBezTo>
                  <a:pt x="54" y="12"/>
                  <a:pt x="54" y="12"/>
                  <a:pt x="54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5" y="12"/>
                  <a:pt x="55" y="13"/>
                  <a:pt x="55" y="13"/>
                </a:cubicBezTo>
                <a:cubicBezTo>
                  <a:pt x="55" y="13"/>
                  <a:pt x="55" y="13"/>
                  <a:pt x="55" y="13"/>
                </a:cubicBezTo>
                <a:cubicBezTo>
                  <a:pt x="55" y="13"/>
                  <a:pt x="55" y="13"/>
                  <a:pt x="55" y="13"/>
                </a:cubicBezTo>
                <a:cubicBezTo>
                  <a:pt x="55" y="13"/>
                  <a:pt x="55" y="14"/>
                  <a:pt x="55" y="14"/>
                </a:cubicBezTo>
                <a:cubicBezTo>
                  <a:pt x="56" y="14"/>
                  <a:pt x="56" y="14"/>
                  <a:pt x="56" y="14"/>
                </a:cubicBezTo>
                <a:cubicBezTo>
                  <a:pt x="56" y="14"/>
                  <a:pt x="56" y="14"/>
                  <a:pt x="56" y="14"/>
                </a:cubicBezTo>
                <a:cubicBezTo>
                  <a:pt x="56" y="14"/>
                  <a:pt x="56" y="14"/>
                  <a:pt x="56" y="14"/>
                </a:cubicBezTo>
                <a:cubicBezTo>
                  <a:pt x="56" y="14"/>
                  <a:pt x="56" y="14"/>
                  <a:pt x="56" y="14"/>
                </a:cubicBezTo>
                <a:cubicBezTo>
                  <a:pt x="57" y="14"/>
                  <a:pt x="57" y="14"/>
                  <a:pt x="57" y="14"/>
                </a:cubicBezTo>
                <a:cubicBezTo>
                  <a:pt x="57" y="14"/>
                  <a:pt x="57" y="14"/>
                  <a:pt x="57" y="14"/>
                </a:cubicBezTo>
                <a:cubicBezTo>
                  <a:pt x="57" y="14"/>
                  <a:pt x="57" y="14"/>
                  <a:pt x="58" y="14"/>
                </a:cubicBezTo>
                <a:cubicBezTo>
                  <a:pt x="58" y="14"/>
                  <a:pt x="58" y="14"/>
                  <a:pt x="58" y="14"/>
                </a:cubicBezTo>
                <a:cubicBezTo>
                  <a:pt x="58" y="14"/>
                  <a:pt x="58" y="14"/>
                  <a:pt x="58" y="14"/>
                </a:cubicBezTo>
                <a:cubicBezTo>
                  <a:pt x="58" y="14"/>
                  <a:pt x="58" y="14"/>
                  <a:pt x="58" y="14"/>
                </a:cubicBezTo>
                <a:cubicBezTo>
                  <a:pt x="58" y="14"/>
                  <a:pt x="58" y="14"/>
                  <a:pt x="58" y="14"/>
                </a:cubicBezTo>
                <a:cubicBezTo>
                  <a:pt x="58" y="14"/>
                  <a:pt x="58" y="14"/>
                  <a:pt x="59" y="14"/>
                </a:cubicBezTo>
                <a:cubicBezTo>
                  <a:pt x="59" y="14"/>
                  <a:pt x="59" y="14"/>
                  <a:pt x="59" y="14"/>
                </a:cubicBezTo>
                <a:cubicBezTo>
                  <a:pt x="59" y="14"/>
                  <a:pt x="59" y="15"/>
                  <a:pt x="59" y="15"/>
                </a:cubicBezTo>
                <a:cubicBezTo>
                  <a:pt x="59" y="15"/>
                  <a:pt x="59" y="15"/>
                  <a:pt x="59" y="15"/>
                </a:cubicBezTo>
                <a:cubicBezTo>
                  <a:pt x="59" y="15"/>
                  <a:pt x="59" y="15"/>
                  <a:pt x="60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61" y="15"/>
                  <a:pt x="61" y="15"/>
                  <a:pt x="61" y="15"/>
                </a:cubicBezTo>
                <a:cubicBezTo>
                  <a:pt x="61" y="14"/>
                  <a:pt x="61" y="14"/>
                  <a:pt x="61" y="14"/>
                </a:cubicBezTo>
                <a:cubicBezTo>
                  <a:pt x="61" y="14"/>
                  <a:pt x="61" y="14"/>
                  <a:pt x="61" y="14"/>
                </a:cubicBezTo>
                <a:cubicBezTo>
                  <a:pt x="61" y="14"/>
                  <a:pt x="61" y="14"/>
                  <a:pt x="61" y="14"/>
                </a:cubicBezTo>
                <a:cubicBezTo>
                  <a:pt x="61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2" y="14"/>
                  <a:pt x="63" y="14"/>
                  <a:pt x="63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3" y="14"/>
                  <a:pt x="63" y="14"/>
                  <a:pt x="63" y="15"/>
                </a:cubicBezTo>
                <a:cubicBezTo>
                  <a:pt x="63" y="15"/>
                  <a:pt x="63" y="15"/>
                  <a:pt x="63" y="15"/>
                </a:cubicBezTo>
                <a:cubicBezTo>
                  <a:pt x="63" y="15"/>
                  <a:pt x="63" y="15"/>
                  <a:pt x="63" y="15"/>
                </a:cubicBezTo>
                <a:cubicBezTo>
                  <a:pt x="63" y="15"/>
                  <a:pt x="63" y="15"/>
                  <a:pt x="63" y="15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4" y="16"/>
                  <a:pt x="65" y="16"/>
                </a:cubicBezTo>
                <a:cubicBezTo>
                  <a:pt x="65" y="16"/>
                  <a:pt x="65" y="17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4" y="17"/>
                </a:cubicBezTo>
                <a:cubicBezTo>
                  <a:pt x="64" y="17"/>
                  <a:pt x="64" y="17"/>
                  <a:pt x="64" y="18"/>
                </a:cubicBezTo>
                <a:cubicBezTo>
                  <a:pt x="64" y="18"/>
                  <a:pt x="64" y="18"/>
                  <a:pt x="64" y="18"/>
                </a:cubicBezTo>
                <a:cubicBezTo>
                  <a:pt x="64" y="18"/>
                  <a:pt x="64" y="18"/>
                  <a:pt x="64" y="18"/>
                </a:cubicBezTo>
                <a:cubicBezTo>
                  <a:pt x="64" y="18"/>
                  <a:pt x="64" y="18"/>
                  <a:pt x="64" y="18"/>
                </a:cubicBezTo>
                <a:cubicBezTo>
                  <a:pt x="64" y="18"/>
                  <a:pt x="64" y="19"/>
                  <a:pt x="64" y="19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19"/>
                  <a:pt x="66" y="19"/>
                  <a:pt x="66" y="19"/>
                </a:cubicBezTo>
                <a:cubicBezTo>
                  <a:pt x="66" y="19"/>
                  <a:pt x="66" y="19"/>
                  <a:pt x="66" y="19"/>
                </a:cubicBezTo>
                <a:cubicBezTo>
                  <a:pt x="66" y="19"/>
                  <a:pt x="66" y="19"/>
                  <a:pt x="66" y="19"/>
                </a:cubicBezTo>
                <a:cubicBezTo>
                  <a:pt x="66" y="19"/>
                  <a:pt x="66" y="19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9"/>
                  <a:pt x="67" y="19"/>
                  <a:pt x="68" y="19"/>
                </a:cubicBezTo>
                <a:cubicBezTo>
                  <a:pt x="68" y="19"/>
                  <a:pt x="68" y="18"/>
                  <a:pt x="68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9" y="18"/>
                  <a:pt x="69" y="18"/>
                  <a:pt x="69" y="18"/>
                </a:cubicBezTo>
                <a:cubicBezTo>
                  <a:pt x="69" y="18"/>
                  <a:pt x="69" y="18"/>
                  <a:pt x="69" y="18"/>
                </a:cubicBezTo>
                <a:cubicBezTo>
                  <a:pt x="69" y="17"/>
                  <a:pt x="69" y="17"/>
                  <a:pt x="69" y="17"/>
                </a:cubicBezTo>
                <a:cubicBezTo>
                  <a:pt x="69" y="17"/>
                  <a:pt x="70" y="17"/>
                  <a:pt x="70" y="17"/>
                </a:cubicBezTo>
                <a:cubicBezTo>
                  <a:pt x="70" y="17"/>
                  <a:pt x="70" y="17"/>
                  <a:pt x="70" y="17"/>
                </a:cubicBezTo>
                <a:cubicBezTo>
                  <a:pt x="70" y="17"/>
                  <a:pt x="70" y="17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8"/>
                  <a:pt x="71" y="18"/>
                  <a:pt x="71" y="18"/>
                </a:cubicBezTo>
                <a:cubicBezTo>
                  <a:pt x="71" y="18"/>
                  <a:pt x="71" y="18"/>
                  <a:pt x="71" y="18"/>
                </a:cubicBezTo>
                <a:cubicBezTo>
                  <a:pt x="71" y="18"/>
                  <a:pt x="71" y="18"/>
                  <a:pt x="71" y="18"/>
                </a:cubicBezTo>
                <a:cubicBezTo>
                  <a:pt x="72" y="18"/>
                  <a:pt x="72" y="18"/>
                  <a:pt x="72" y="19"/>
                </a:cubicBezTo>
                <a:cubicBezTo>
                  <a:pt x="72" y="19"/>
                  <a:pt x="72" y="19"/>
                  <a:pt x="73" y="19"/>
                </a:cubicBezTo>
                <a:cubicBezTo>
                  <a:pt x="73" y="19"/>
                  <a:pt x="73" y="19"/>
                  <a:pt x="73" y="19"/>
                </a:cubicBezTo>
                <a:cubicBezTo>
                  <a:pt x="73" y="19"/>
                  <a:pt x="74" y="20"/>
                  <a:pt x="74" y="20"/>
                </a:cubicBezTo>
                <a:cubicBezTo>
                  <a:pt x="74" y="20"/>
                  <a:pt x="74" y="20"/>
                  <a:pt x="74" y="20"/>
                </a:cubicBezTo>
                <a:cubicBezTo>
                  <a:pt x="74" y="20"/>
                  <a:pt x="74" y="20"/>
                  <a:pt x="74" y="20"/>
                </a:cubicBezTo>
                <a:cubicBezTo>
                  <a:pt x="75" y="20"/>
                  <a:pt x="75" y="20"/>
                  <a:pt x="75" y="20"/>
                </a:cubicBezTo>
                <a:cubicBezTo>
                  <a:pt x="75" y="20"/>
                  <a:pt x="75" y="20"/>
                  <a:pt x="75" y="20"/>
                </a:cubicBezTo>
                <a:cubicBezTo>
                  <a:pt x="75" y="20"/>
                  <a:pt x="75" y="20"/>
                  <a:pt x="75" y="20"/>
                </a:cubicBezTo>
                <a:cubicBezTo>
                  <a:pt x="75" y="20"/>
                  <a:pt x="75" y="20"/>
                  <a:pt x="75" y="20"/>
                </a:cubicBezTo>
                <a:cubicBezTo>
                  <a:pt x="75" y="20"/>
                  <a:pt x="75" y="20"/>
                  <a:pt x="75" y="20"/>
                </a:cubicBezTo>
                <a:cubicBezTo>
                  <a:pt x="75" y="20"/>
                  <a:pt x="75" y="20"/>
                  <a:pt x="75" y="20"/>
                </a:cubicBezTo>
                <a:cubicBezTo>
                  <a:pt x="76" y="21"/>
                  <a:pt x="76" y="21"/>
                  <a:pt x="76" y="21"/>
                </a:cubicBezTo>
                <a:cubicBezTo>
                  <a:pt x="76" y="22"/>
                  <a:pt x="76" y="22"/>
                  <a:pt x="77" y="22"/>
                </a:cubicBezTo>
                <a:cubicBezTo>
                  <a:pt x="77" y="22"/>
                  <a:pt x="77" y="22"/>
                  <a:pt x="78" y="22"/>
                </a:cubicBezTo>
                <a:cubicBezTo>
                  <a:pt x="78" y="22"/>
                  <a:pt x="78" y="22"/>
                  <a:pt x="78" y="22"/>
                </a:cubicBezTo>
                <a:cubicBezTo>
                  <a:pt x="78" y="23"/>
                  <a:pt x="78" y="23"/>
                  <a:pt x="78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9" y="23"/>
                  <a:pt x="79" y="23"/>
                  <a:pt x="79" y="24"/>
                </a:cubicBezTo>
                <a:cubicBezTo>
                  <a:pt x="79" y="24"/>
                  <a:pt x="79" y="24"/>
                  <a:pt x="79" y="24"/>
                </a:cubicBezTo>
                <a:cubicBezTo>
                  <a:pt x="79" y="24"/>
                  <a:pt x="79" y="24"/>
                  <a:pt x="79" y="24"/>
                </a:cubicBezTo>
                <a:cubicBezTo>
                  <a:pt x="79" y="24"/>
                  <a:pt x="79" y="24"/>
                  <a:pt x="79" y="24"/>
                </a:cubicBezTo>
                <a:cubicBezTo>
                  <a:pt x="79" y="24"/>
                  <a:pt x="79" y="24"/>
                  <a:pt x="79" y="25"/>
                </a:cubicBezTo>
                <a:cubicBezTo>
                  <a:pt x="79" y="25"/>
                  <a:pt x="79" y="25"/>
                  <a:pt x="79" y="25"/>
                </a:cubicBezTo>
                <a:cubicBezTo>
                  <a:pt x="79" y="25"/>
                  <a:pt x="79" y="25"/>
                  <a:pt x="79" y="25"/>
                </a:cubicBezTo>
                <a:cubicBezTo>
                  <a:pt x="79" y="25"/>
                  <a:pt x="80" y="25"/>
                  <a:pt x="80" y="25"/>
                </a:cubicBezTo>
                <a:cubicBezTo>
                  <a:pt x="80" y="25"/>
                  <a:pt x="80" y="25"/>
                  <a:pt x="80" y="25"/>
                </a:cubicBezTo>
                <a:cubicBezTo>
                  <a:pt x="80" y="25"/>
                  <a:pt x="80" y="25"/>
                  <a:pt x="80" y="25"/>
                </a:cubicBezTo>
                <a:cubicBezTo>
                  <a:pt x="80" y="25"/>
                  <a:pt x="80" y="25"/>
                  <a:pt x="80" y="25"/>
                </a:cubicBezTo>
                <a:cubicBezTo>
                  <a:pt x="80" y="25"/>
                  <a:pt x="80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4" y="27"/>
                  <a:pt x="84" y="27"/>
                  <a:pt x="85" y="27"/>
                </a:cubicBezTo>
                <a:cubicBezTo>
                  <a:pt x="85" y="27"/>
                  <a:pt x="85" y="27"/>
                  <a:pt x="86" y="27"/>
                </a:cubicBezTo>
                <a:cubicBezTo>
                  <a:pt x="86" y="27"/>
                  <a:pt x="86" y="27"/>
                  <a:pt x="86" y="27"/>
                </a:cubicBezTo>
                <a:cubicBezTo>
                  <a:pt x="86" y="27"/>
                  <a:pt x="87" y="27"/>
                  <a:pt x="87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27"/>
                  <a:pt x="88" y="27"/>
                  <a:pt x="89" y="27"/>
                </a:cubicBezTo>
                <a:cubicBezTo>
                  <a:pt x="89" y="28"/>
                  <a:pt x="89" y="28"/>
                  <a:pt x="89" y="28"/>
                </a:cubicBezTo>
                <a:cubicBezTo>
                  <a:pt x="89" y="28"/>
                  <a:pt x="90" y="28"/>
                  <a:pt x="90" y="28"/>
                </a:cubicBezTo>
                <a:cubicBezTo>
                  <a:pt x="90" y="28"/>
                  <a:pt x="90" y="28"/>
                  <a:pt x="90" y="28"/>
                </a:cubicBezTo>
                <a:cubicBezTo>
                  <a:pt x="90" y="28"/>
                  <a:pt x="90" y="28"/>
                  <a:pt x="90" y="28"/>
                </a:cubicBezTo>
                <a:cubicBezTo>
                  <a:pt x="90" y="28"/>
                  <a:pt x="90" y="28"/>
                  <a:pt x="90" y="28"/>
                </a:cubicBezTo>
                <a:cubicBezTo>
                  <a:pt x="90" y="28"/>
                  <a:pt x="90" y="28"/>
                  <a:pt x="90" y="28"/>
                </a:cubicBezTo>
                <a:cubicBezTo>
                  <a:pt x="90" y="29"/>
                  <a:pt x="90" y="29"/>
                  <a:pt x="90" y="29"/>
                </a:cubicBezTo>
                <a:cubicBezTo>
                  <a:pt x="90" y="29"/>
                  <a:pt x="90" y="29"/>
                  <a:pt x="90" y="29"/>
                </a:cubicBezTo>
                <a:cubicBezTo>
                  <a:pt x="90" y="29"/>
                  <a:pt x="90" y="29"/>
                  <a:pt x="90" y="29"/>
                </a:cubicBezTo>
                <a:cubicBezTo>
                  <a:pt x="90" y="29"/>
                  <a:pt x="90" y="29"/>
                  <a:pt x="90" y="30"/>
                </a:cubicBezTo>
                <a:cubicBezTo>
                  <a:pt x="90" y="30"/>
                  <a:pt x="90" y="30"/>
                  <a:pt x="90" y="30"/>
                </a:cubicBezTo>
                <a:cubicBezTo>
                  <a:pt x="90" y="30"/>
                  <a:pt x="90" y="30"/>
                  <a:pt x="90" y="31"/>
                </a:cubicBezTo>
                <a:cubicBezTo>
                  <a:pt x="90" y="31"/>
                  <a:pt x="90" y="31"/>
                  <a:pt x="90" y="31"/>
                </a:cubicBezTo>
                <a:cubicBezTo>
                  <a:pt x="90" y="31"/>
                  <a:pt x="91" y="31"/>
                  <a:pt x="91" y="31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" name="Freeform 17"/>
          <p:cNvSpPr>
            <a:spLocks/>
          </p:cNvSpPr>
          <p:nvPr/>
        </p:nvSpPr>
        <p:spPr bwMode="auto">
          <a:xfrm>
            <a:off x="4548107" y="2748467"/>
            <a:ext cx="580140" cy="509553"/>
          </a:xfrm>
          <a:custGeom>
            <a:avLst/>
            <a:gdLst>
              <a:gd name="T0" fmla="*/ 104 w 111"/>
              <a:gd name="T1" fmla="*/ 28 h 97"/>
              <a:gd name="T2" fmla="*/ 101 w 111"/>
              <a:gd name="T3" fmla="*/ 31 h 97"/>
              <a:gd name="T4" fmla="*/ 100 w 111"/>
              <a:gd name="T5" fmla="*/ 36 h 97"/>
              <a:gd name="T6" fmla="*/ 94 w 111"/>
              <a:gd name="T7" fmla="*/ 40 h 97"/>
              <a:gd name="T8" fmla="*/ 90 w 111"/>
              <a:gd name="T9" fmla="*/ 45 h 97"/>
              <a:gd name="T10" fmla="*/ 84 w 111"/>
              <a:gd name="T11" fmla="*/ 45 h 97"/>
              <a:gd name="T12" fmla="*/ 82 w 111"/>
              <a:gd name="T13" fmla="*/ 49 h 97"/>
              <a:gd name="T14" fmla="*/ 79 w 111"/>
              <a:gd name="T15" fmla="*/ 51 h 97"/>
              <a:gd name="T16" fmla="*/ 76 w 111"/>
              <a:gd name="T17" fmla="*/ 54 h 97"/>
              <a:gd name="T18" fmla="*/ 72 w 111"/>
              <a:gd name="T19" fmla="*/ 64 h 97"/>
              <a:gd name="T20" fmla="*/ 74 w 111"/>
              <a:gd name="T21" fmla="*/ 66 h 97"/>
              <a:gd name="T22" fmla="*/ 70 w 111"/>
              <a:gd name="T23" fmla="*/ 74 h 97"/>
              <a:gd name="T24" fmla="*/ 70 w 111"/>
              <a:gd name="T25" fmla="*/ 79 h 97"/>
              <a:gd name="T26" fmla="*/ 75 w 111"/>
              <a:gd name="T27" fmla="*/ 86 h 97"/>
              <a:gd name="T28" fmla="*/ 72 w 111"/>
              <a:gd name="T29" fmla="*/ 95 h 97"/>
              <a:gd name="T30" fmla="*/ 68 w 111"/>
              <a:gd name="T31" fmla="*/ 96 h 97"/>
              <a:gd name="T32" fmla="*/ 59 w 111"/>
              <a:gd name="T33" fmla="*/ 96 h 97"/>
              <a:gd name="T34" fmla="*/ 52 w 111"/>
              <a:gd name="T35" fmla="*/ 94 h 97"/>
              <a:gd name="T36" fmla="*/ 45 w 111"/>
              <a:gd name="T37" fmla="*/ 92 h 97"/>
              <a:gd name="T38" fmla="*/ 39 w 111"/>
              <a:gd name="T39" fmla="*/ 89 h 97"/>
              <a:gd name="T40" fmla="*/ 46 w 111"/>
              <a:gd name="T41" fmla="*/ 83 h 97"/>
              <a:gd name="T42" fmla="*/ 50 w 111"/>
              <a:gd name="T43" fmla="*/ 83 h 97"/>
              <a:gd name="T44" fmla="*/ 52 w 111"/>
              <a:gd name="T45" fmla="*/ 80 h 97"/>
              <a:gd name="T46" fmla="*/ 52 w 111"/>
              <a:gd name="T47" fmla="*/ 78 h 97"/>
              <a:gd name="T48" fmla="*/ 42 w 111"/>
              <a:gd name="T49" fmla="*/ 74 h 97"/>
              <a:gd name="T50" fmla="*/ 40 w 111"/>
              <a:gd name="T51" fmla="*/ 72 h 97"/>
              <a:gd name="T52" fmla="*/ 34 w 111"/>
              <a:gd name="T53" fmla="*/ 67 h 97"/>
              <a:gd name="T54" fmla="*/ 28 w 111"/>
              <a:gd name="T55" fmla="*/ 68 h 97"/>
              <a:gd name="T56" fmla="*/ 27 w 111"/>
              <a:gd name="T57" fmla="*/ 66 h 97"/>
              <a:gd name="T58" fmla="*/ 23 w 111"/>
              <a:gd name="T59" fmla="*/ 63 h 97"/>
              <a:gd name="T60" fmla="*/ 20 w 111"/>
              <a:gd name="T61" fmla="*/ 63 h 97"/>
              <a:gd name="T62" fmla="*/ 17 w 111"/>
              <a:gd name="T63" fmla="*/ 63 h 97"/>
              <a:gd name="T64" fmla="*/ 15 w 111"/>
              <a:gd name="T65" fmla="*/ 61 h 97"/>
              <a:gd name="T66" fmla="*/ 11 w 111"/>
              <a:gd name="T67" fmla="*/ 60 h 97"/>
              <a:gd name="T68" fmla="*/ 9 w 111"/>
              <a:gd name="T69" fmla="*/ 60 h 97"/>
              <a:gd name="T70" fmla="*/ 7 w 111"/>
              <a:gd name="T71" fmla="*/ 53 h 97"/>
              <a:gd name="T72" fmla="*/ 3 w 111"/>
              <a:gd name="T73" fmla="*/ 52 h 97"/>
              <a:gd name="T74" fmla="*/ 0 w 111"/>
              <a:gd name="T75" fmla="*/ 51 h 97"/>
              <a:gd name="T76" fmla="*/ 7 w 111"/>
              <a:gd name="T77" fmla="*/ 49 h 97"/>
              <a:gd name="T78" fmla="*/ 10 w 111"/>
              <a:gd name="T79" fmla="*/ 49 h 97"/>
              <a:gd name="T80" fmla="*/ 12 w 111"/>
              <a:gd name="T81" fmla="*/ 46 h 97"/>
              <a:gd name="T82" fmla="*/ 14 w 111"/>
              <a:gd name="T83" fmla="*/ 41 h 97"/>
              <a:gd name="T84" fmla="*/ 15 w 111"/>
              <a:gd name="T85" fmla="*/ 35 h 97"/>
              <a:gd name="T86" fmla="*/ 17 w 111"/>
              <a:gd name="T87" fmla="*/ 28 h 97"/>
              <a:gd name="T88" fmla="*/ 20 w 111"/>
              <a:gd name="T89" fmla="*/ 28 h 97"/>
              <a:gd name="T90" fmla="*/ 26 w 111"/>
              <a:gd name="T91" fmla="*/ 25 h 97"/>
              <a:gd name="T92" fmla="*/ 29 w 111"/>
              <a:gd name="T93" fmla="*/ 18 h 97"/>
              <a:gd name="T94" fmla="*/ 33 w 111"/>
              <a:gd name="T95" fmla="*/ 16 h 97"/>
              <a:gd name="T96" fmla="*/ 34 w 111"/>
              <a:gd name="T97" fmla="*/ 10 h 97"/>
              <a:gd name="T98" fmla="*/ 37 w 111"/>
              <a:gd name="T99" fmla="*/ 8 h 97"/>
              <a:gd name="T100" fmla="*/ 45 w 111"/>
              <a:gd name="T101" fmla="*/ 2 h 97"/>
              <a:gd name="T102" fmla="*/ 53 w 111"/>
              <a:gd name="T103" fmla="*/ 1 h 97"/>
              <a:gd name="T104" fmla="*/ 56 w 111"/>
              <a:gd name="T105" fmla="*/ 3 h 97"/>
              <a:gd name="T106" fmla="*/ 62 w 111"/>
              <a:gd name="T107" fmla="*/ 2 h 97"/>
              <a:gd name="T108" fmla="*/ 69 w 111"/>
              <a:gd name="T109" fmla="*/ 6 h 97"/>
              <a:gd name="T110" fmla="*/ 65 w 111"/>
              <a:gd name="T111" fmla="*/ 16 h 97"/>
              <a:gd name="T112" fmla="*/ 70 w 111"/>
              <a:gd name="T113" fmla="*/ 18 h 97"/>
              <a:gd name="T114" fmla="*/ 76 w 111"/>
              <a:gd name="T115" fmla="*/ 14 h 97"/>
              <a:gd name="T116" fmla="*/ 78 w 111"/>
              <a:gd name="T117" fmla="*/ 17 h 97"/>
              <a:gd name="T118" fmla="*/ 89 w 111"/>
              <a:gd name="T119" fmla="*/ 20 h 97"/>
              <a:gd name="T120" fmla="*/ 97 w 111"/>
              <a:gd name="T121" fmla="*/ 23 h 97"/>
              <a:gd name="T122" fmla="*/ 109 w 111"/>
              <a:gd name="T123" fmla="*/ 22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11" h="97">
                <a:moveTo>
                  <a:pt x="111" y="24"/>
                </a:moveTo>
                <a:cubicBezTo>
                  <a:pt x="111" y="24"/>
                  <a:pt x="111" y="24"/>
                  <a:pt x="111" y="24"/>
                </a:cubicBezTo>
                <a:cubicBezTo>
                  <a:pt x="111" y="24"/>
                  <a:pt x="111" y="24"/>
                  <a:pt x="111" y="24"/>
                </a:cubicBezTo>
                <a:cubicBezTo>
                  <a:pt x="111" y="24"/>
                  <a:pt x="111" y="24"/>
                  <a:pt x="111" y="24"/>
                </a:cubicBezTo>
                <a:cubicBezTo>
                  <a:pt x="111" y="24"/>
                  <a:pt x="111" y="25"/>
                  <a:pt x="111" y="25"/>
                </a:cubicBezTo>
                <a:cubicBezTo>
                  <a:pt x="111" y="25"/>
                  <a:pt x="110" y="24"/>
                  <a:pt x="110" y="24"/>
                </a:cubicBezTo>
                <a:cubicBezTo>
                  <a:pt x="110" y="24"/>
                  <a:pt x="109" y="24"/>
                  <a:pt x="109" y="24"/>
                </a:cubicBezTo>
                <a:cubicBezTo>
                  <a:pt x="109" y="24"/>
                  <a:pt x="109" y="24"/>
                  <a:pt x="108" y="24"/>
                </a:cubicBezTo>
                <a:cubicBezTo>
                  <a:pt x="108" y="24"/>
                  <a:pt x="108" y="24"/>
                  <a:pt x="108" y="24"/>
                </a:cubicBezTo>
                <a:cubicBezTo>
                  <a:pt x="108" y="24"/>
                  <a:pt x="107" y="24"/>
                  <a:pt x="107" y="24"/>
                </a:cubicBezTo>
                <a:cubicBezTo>
                  <a:pt x="107" y="24"/>
                  <a:pt x="107" y="24"/>
                  <a:pt x="106" y="24"/>
                </a:cubicBezTo>
                <a:cubicBezTo>
                  <a:pt x="106" y="24"/>
                  <a:pt x="106" y="25"/>
                  <a:pt x="105" y="25"/>
                </a:cubicBezTo>
                <a:cubicBezTo>
                  <a:pt x="105" y="25"/>
                  <a:pt x="105" y="25"/>
                  <a:pt x="105" y="25"/>
                </a:cubicBezTo>
                <a:cubicBezTo>
                  <a:pt x="105" y="25"/>
                  <a:pt x="104" y="26"/>
                  <a:pt x="104" y="26"/>
                </a:cubicBezTo>
                <a:cubicBezTo>
                  <a:pt x="104" y="26"/>
                  <a:pt x="104" y="26"/>
                  <a:pt x="104" y="26"/>
                </a:cubicBezTo>
                <a:cubicBezTo>
                  <a:pt x="104" y="27"/>
                  <a:pt x="104" y="27"/>
                  <a:pt x="104" y="27"/>
                </a:cubicBezTo>
                <a:cubicBezTo>
                  <a:pt x="104" y="27"/>
                  <a:pt x="104" y="28"/>
                  <a:pt x="104" y="28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103" y="28"/>
                  <a:pt x="103" y="28"/>
                  <a:pt x="103" y="28"/>
                </a:cubicBezTo>
                <a:cubicBezTo>
                  <a:pt x="103" y="28"/>
                  <a:pt x="103" y="29"/>
                  <a:pt x="103" y="29"/>
                </a:cubicBezTo>
                <a:cubicBezTo>
                  <a:pt x="103" y="29"/>
                  <a:pt x="102" y="29"/>
                  <a:pt x="102" y="29"/>
                </a:cubicBezTo>
                <a:cubicBezTo>
                  <a:pt x="102" y="29"/>
                  <a:pt x="102" y="29"/>
                  <a:pt x="102" y="29"/>
                </a:cubicBezTo>
                <a:cubicBezTo>
                  <a:pt x="102" y="29"/>
                  <a:pt x="102" y="30"/>
                  <a:pt x="102" y="30"/>
                </a:cubicBezTo>
                <a:cubicBezTo>
                  <a:pt x="102" y="30"/>
                  <a:pt x="102" y="30"/>
                  <a:pt x="102" y="30"/>
                </a:cubicBezTo>
                <a:cubicBezTo>
                  <a:pt x="102" y="30"/>
                  <a:pt x="102" y="30"/>
                  <a:pt x="102" y="30"/>
                </a:cubicBezTo>
                <a:cubicBezTo>
                  <a:pt x="102" y="30"/>
                  <a:pt x="102" y="30"/>
                  <a:pt x="102" y="30"/>
                </a:cubicBezTo>
                <a:cubicBezTo>
                  <a:pt x="102" y="30"/>
                  <a:pt x="102" y="30"/>
                  <a:pt x="102" y="30"/>
                </a:cubicBezTo>
                <a:cubicBezTo>
                  <a:pt x="101" y="30"/>
                  <a:pt x="101" y="30"/>
                  <a:pt x="101" y="30"/>
                </a:cubicBezTo>
                <a:cubicBezTo>
                  <a:pt x="101" y="30"/>
                  <a:pt x="101" y="30"/>
                  <a:pt x="101" y="31"/>
                </a:cubicBezTo>
                <a:cubicBezTo>
                  <a:pt x="101" y="31"/>
                  <a:pt x="101" y="31"/>
                  <a:pt x="101" y="31"/>
                </a:cubicBezTo>
                <a:cubicBezTo>
                  <a:pt x="101" y="31"/>
                  <a:pt x="101" y="31"/>
                  <a:pt x="101" y="31"/>
                </a:cubicBezTo>
                <a:cubicBezTo>
                  <a:pt x="101" y="31"/>
                  <a:pt x="101" y="31"/>
                  <a:pt x="101" y="31"/>
                </a:cubicBezTo>
                <a:cubicBezTo>
                  <a:pt x="101" y="32"/>
                  <a:pt x="101" y="32"/>
                  <a:pt x="101" y="32"/>
                </a:cubicBezTo>
                <a:cubicBezTo>
                  <a:pt x="101" y="32"/>
                  <a:pt x="101" y="32"/>
                  <a:pt x="101" y="32"/>
                </a:cubicBezTo>
                <a:cubicBezTo>
                  <a:pt x="101" y="32"/>
                  <a:pt x="101" y="32"/>
                  <a:pt x="101" y="33"/>
                </a:cubicBezTo>
                <a:cubicBezTo>
                  <a:pt x="101" y="33"/>
                  <a:pt x="101" y="33"/>
                  <a:pt x="102" y="33"/>
                </a:cubicBezTo>
                <a:cubicBezTo>
                  <a:pt x="102" y="34"/>
                  <a:pt x="102" y="34"/>
                  <a:pt x="102" y="34"/>
                </a:cubicBezTo>
                <a:cubicBezTo>
                  <a:pt x="102" y="34"/>
                  <a:pt x="102" y="34"/>
                  <a:pt x="102" y="35"/>
                </a:cubicBezTo>
                <a:cubicBezTo>
                  <a:pt x="102" y="35"/>
                  <a:pt x="102" y="35"/>
                  <a:pt x="102" y="35"/>
                </a:cubicBezTo>
                <a:cubicBezTo>
                  <a:pt x="102" y="35"/>
                  <a:pt x="102" y="35"/>
                  <a:pt x="102" y="35"/>
                </a:cubicBezTo>
                <a:cubicBezTo>
                  <a:pt x="102" y="35"/>
                  <a:pt x="101" y="36"/>
                  <a:pt x="101" y="36"/>
                </a:cubicBezTo>
                <a:cubicBezTo>
                  <a:pt x="101" y="36"/>
                  <a:pt x="101" y="36"/>
                  <a:pt x="101" y="36"/>
                </a:cubicBezTo>
                <a:cubicBezTo>
                  <a:pt x="101" y="36"/>
                  <a:pt x="101" y="36"/>
                  <a:pt x="101" y="36"/>
                </a:cubicBezTo>
                <a:cubicBezTo>
                  <a:pt x="101" y="36"/>
                  <a:pt x="101" y="36"/>
                  <a:pt x="101" y="36"/>
                </a:cubicBezTo>
                <a:cubicBezTo>
                  <a:pt x="101" y="36"/>
                  <a:pt x="100" y="36"/>
                  <a:pt x="100" y="36"/>
                </a:cubicBezTo>
                <a:cubicBezTo>
                  <a:pt x="100" y="36"/>
                  <a:pt x="100" y="36"/>
                  <a:pt x="100" y="36"/>
                </a:cubicBezTo>
                <a:cubicBezTo>
                  <a:pt x="100" y="36"/>
                  <a:pt x="100" y="36"/>
                  <a:pt x="100" y="36"/>
                </a:cubicBezTo>
                <a:cubicBezTo>
                  <a:pt x="100" y="36"/>
                  <a:pt x="100" y="36"/>
                  <a:pt x="100" y="36"/>
                </a:cubicBezTo>
                <a:cubicBezTo>
                  <a:pt x="100" y="36"/>
                  <a:pt x="100" y="36"/>
                  <a:pt x="100" y="36"/>
                </a:cubicBezTo>
                <a:cubicBezTo>
                  <a:pt x="100" y="36"/>
                  <a:pt x="100" y="36"/>
                  <a:pt x="100" y="36"/>
                </a:cubicBezTo>
                <a:cubicBezTo>
                  <a:pt x="100" y="36"/>
                  <a:pt x="99" y="36"/>
                  <a:pt x="99" y="36"/>
                </a:cubicBezTo>
                <a:cubicBezTo>
                  <a:pt x="99" y="36"/>
                  <a:pt x="99" y="36"/>
                  <a:pt x="99" y="36"/>
                </a:cubicBezTo>
                <a:cubicBezTo>
                  <a:pt x="99" y="36"/>
                  <a:pt x="99" y="36"/>
                  <a:pt x="99" y="37"/>
                </a:cubicBezTo>
                <a:cubicBezTo>
                  <a:pt x="99" y="37"/>
                  <a:pt x="99" y="37"/>
                  <a:pt x="99" y="37"/>
                </a:cubicBezTo>
                <a:cubicBezTo>
                  <a:pt x="99" y="37"/>
                  <a:pt x="98" y="37"/>
                  <a:pt x="98" y="37"/>
                </a:cubicBezTo>
                <a:cubicBezTo>
                  <a:pt x="98" y="37"/>
                  <a:pt x="98" y="37"/>
                  <a:pt x="98" y="38"/>
                </a:cubicBezTo>
                <a:cubicBezTo>
                  <a:pt x="97" y="38"/>
                  <a:pt x="97" y="38"/>
                  <a:pt x="97" y="38"/>
                </a:cubicBezTo>
                <a:cubicBezTo>
                  <a:pt x="97" y="38"/>
                  <a:pt x="97" y="38"/>
                  <a:pt x="97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7" y="39"/>
                  <a:pt x="97" y="39"/>
                  <a:pt x="97" y="39"/>
                </a:cubicBezTo>
                <a:cubicBezTo>
                  <a:pt x="96" y="39"/>
                  <a:pt x="96" y="40"/>
                  <a:pt x="96" y="40"/>
                </a:cubicBezTo>
                <a:cubicBezTo>
                  <a:pt x="96" y="40"/>
                  <a:pt x="95" y="40"/>
                  <a:pt x="95" y="40"/>
                </a:cubicBezTo>
                <a:cubicBezTo>
                  <a:pt x="95" y="40"/>
                  <a:pt x="95" y="40"/>
                  <a:pt x="94" y="40"/>
                </a:cubicBezTo>
                <a:cubicBezTo>
                  <a:pt x="94" y="40"/>
                  <a:pt x="94" y="40"/>
                  <a:pt x="93" y="40"/>
                </a:cubicBezTo>
                <a:cubicBezTo>
                  <a:pt x="93" y="40"/>
                  <a:pt x="92" y="40"/>
                  <a:pt x="92" y="40"/>
                </a:cubicBezTo>
                <a:cubicBezTo>
                  <a:pt x="92" y="41"/>
                  <a:pt x="91" y="41"/>
                  <a:pt x="91" y="41"/>
                </a:cubicBezTo>
                <a:cubicBezTo>
                  <a:pt x="91" y="41"/>
                  <a:pt x="91" y="41"/>
                  <a:pt x="91" y="42"/>
                </a:cubicBezTo>
                <a:cubicBezTo>
                  <a:pt x="91" y="42"/>
                  <a:pt x="91" y="42"/>
                  <a:pt x="91" y="43"/>
                </a:cubicBezTo>
                <a:cubicBezTo>
                  <a:pt x="91" y="43"/>
                  <a:pt x="91" y="43"/>
                  <a:pt x="91" y="43"/>
                </a:cubicBezTo>
                <a:cubicBezTo>
                  <a:pt x="91" y="43"/>
                  <a:pt x="91" y="43"/>
                  <a:pt x="91" y="43"/>
                </a:cubicBezTo>
                <a:cubicBezTo>
                  <a:pt x="91" y="43"/>
                  <a:pt x="91" y="43"/>
                  <a:pt x="91" y="43"/>
                </a:cubicBezTo>
                <a:cubicBezTo>
                  <a:pt x="91" y="43"/>
                  <a:pt x="91" y="43"/>
                  <a:pt x="91" y="43"/>
                </a:cubicBezTo>
                <a:cubicBezTo>
                  <a:pt x="91" y="43"/>
                  <a:pt x="91" y="43"/>
                  <a:pt x="91" y="43"/>
                </a:cubicBezTo>
                <a:cubicBezTo>
                  <a:pt x="91" y="44"/>
                  <a:pt x="91" y="44"/>
                  <a:pt x="91" y="44"/>
                </a:cubicBezTo>
                <a:cubicBezTo>
                  <a:pt x="91" y="44"/>
                  <a:pt x="91" y="44"/>
                  <a:pt x="91" y="44"/>
                </a:cubicBezTo>
                <a:cubicBezTo>
                  <a:pt x="91" y="44"/>
                  <a:pt x="91" y="44"/>
                  <a:pt x="91" y="44"/>
                </a:cubicBezTo>
                <a:cubicBezTo>
                  <a:pt x="91" y="44"/>
                  <a:pt x="91" y="44"/>
                  <a:pt x="91" y="44"/>
                </a:cubicBezTo>
                <a:cubicBezTo>
                  <a:pt x="91" y="44"/>
                  <a:pt x="90" y="45"/>
                  <a:pt x="90" y="45"/>
                </a:cubicBezTo>
                <a:cubicBezTo>
                  <a:pt x="90" y="45"/>
                  <a:pt x="90" y="45"/>
                  <a:pt x="90" y="45"/>
                </a:cubicBezTo>
                <a:cubicBezTo>
                  <a:pt x="90" y="45"/>
                  <a:pt x="90" y="45"/>
                  <a:pt x="90" y="45"/>
                </a:cubicBezTo>
                <a:cubicBezTo>
                  <a:pt x="90" y="45"/>
                  <a:pt x="90" y="45"/>
                  <a:pt x="90" y="45"/>
                </a:cubicBezTo>
                <a:cubicBezTo>
                  <a:pt x="90" y="45"/>
                  <a:pt x="90" y="45"/>
                  <a:pt x="89" y="44"/>
                </a:cubicBezTo>
                <a:cubicBezTo>
                  <a:pt x="89" y="44"/>
                  <a:pt x="89" y="44"/>
                  <a:pt x="89" y="44"/>
                </a:cubicBezTo>
                <a:cubicBezTo>
                  <a:pt x="89" y="44"/>
                  <a:pt x="89" y="44"/>
                  <a:pt x="89" y="44"/>
                </a:cubicBezTo>
                <a:cubicBezTo>
                  <a:pt x="89" y="44"/>
                  <a:pt x="89" y="44"/>
                  <a:pt x="88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4"/>
                  <a:pt x="87" y="44"/>
                  <a:pt x="87" y="44"/>
                </a:cubicBezTo>
                <a:cubicBezTo>
                  <a:pt x="86" y="45"/>
                  <a:pt x="86" y="45"/>
                  <a:pt x="86" y="45"/>
                </a:cubicBezTo>
                <a:cubicBezTo>
                  <a:pt x="86" y="45"/>
                  <a:pt x="86" y="45"/>
                  <a:pt x="86" y="45"/>
                </a:cubicBezTo>
                <a:cubicBezTo>
                  <a:pt x="86" y="45"/>
                  <a:pt x="85" y="45"/>
                  <a:pt x="85" y="45"/>
                </a:cubicBezTo>
                <a:cubicBezTo>
                  <a:pt x="85" y="44"/>
                  <a:pt x="85" y="44"/>
                  <a:pt x="85" y="44"/>
                </a:cubicBezTo>
                <a:cubicBezTo>
                  <a:pt x="85" y="44"/>
                  <a:pt x="85" y="44"/>
                  <a:pt x="85" y="44"/>
                </a:cubicBezTo>
                <a:cubicBezTo>
                  <a:pt x="85" y="44"/>
                  <a:pt x="85" y="44"/>
                  <a:pt x="85" y="44"/>
                </a:cubicBezTo>
                <a:cubicBezTo>
                  <a:pt x="85" y="44"/>
                  <a:pt x="85" y="44"/>
                  <a:pt x="85" y="44"/>
                </a:cubicBezTo>
                <a:cubicBezTo>
                  <a:pt x="85" y="44"/>
                  <a:pt x="85" y="44"/>
                  <a:pt x="85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6"/>
                  <a:pt x="84" y="46"/>
                  <a:pt x="84" y="46"/>
                </a:cubicBezTo>
                <a:cubicBezTo>
                  <a:pt x="84" y="46"/>
                  <a:pt x="84" y="46"/>
                  <a:pt x="84" y="46"/>
                </a:cubicBezTo>
                <a:cubicBezTo>
                  <a:pt x="84" y="46"/>
                  <a:pt x="84" y="46"/>
                  <a:pt x="84" y="47"/>
                </a:cubicBezTo>
                <a:cubicBezTo>
                  <a:pt x="84" y="47"/>
                  <a:pt x="84" y="47"/>
                  <a:pt x="84" y="47"/>
                </a:cubicBezTo>
                <a:cubicBezTo>
                  <a:pt x="84" y="47"/>
                  <a:pt x="84" y="47"/>
                  <a:pt x="84" y="47"/>
                </a:cubicBezTo>
                <a:cubicBezTo>
                  <a:pt x="83" y="47"/>
                  <a:pt x="83" y="47"/>
                  <a:pt x="83" y="47"/>
                </a:cubicBezTo>
                <a:cubicBezTo>
                  <a:pt x="83" y="47"/>
                  <a:pt x="83" y="47"/>
                  <a:pt x="83" y="47"/>
                </a:cubicBezTo>
                <a:cubicBezTo>
                  <a:pt x="83" y="47"/>
                  <a:pt x="83" y="47"/>
                  <a:pt x="83" y="47"/>
                </a:cubicBezTo>
                <a:cubicBezTo>
                  <a:pt x="83" y="48"/>
                  <a:pt x="83" y="48"/>
                  <a:pt x="83" y="48"/>
                </a:cubicBezTo>
                <a:cubicBezTo>
                  <a:pt x="83" y="48"/>
                  <a:pt x="83" y="48"/>
                  <a:pt x="83" y="48"/>
                </a:cubicBezTo>
                <a:cubicBezTo>
                  <a:pt x="83" y="48"/>
                  <a:pt x="83" y="48"/>
                  <a:pt x="83" y="48"/>
                </a:cubicBezTo>
                <a:cubicBezTo>
                  <a:pt x="83" y="48"/>
                  <a:pt x="83" y="48"/>
                  <a:pt x="83" y="48"/>
                </a:cubicBezTo>
                <a:cubicBezTo>
                  <a:pt x="83" y="48"/>
                  <a:pt x="83" y="48"/>
                  <a:pt x="83" y="48"/>
                </a:cubicBezTo>
                <a:cubicBezTo>
                  <a:pt x="83" y="48"/>
                  <a:pt x="83" y="48"/>
                  <a:pt x="83" y="48"/>
                </a:cubicBezTo>
                <a:cubicBezTo>
                  <a:pt x="83" y="48"/>
                  <a:pt x="83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2" y="49"/>
                  <a:pt x="82" y="49"/>
                  <a:pt x="82" y="49"/>
                </a:cubicBezTo>
                <a:cubicBezTo>
                  <a:pt x="81" y="49"/>
                  <a:pt x="81" y="49"/>
                  <a:pt x="81" y="50"/>
                </a:cubicBezTo>
                <a:cubicBezTo>
                  <a:pt x="81" y="50"/>
                  <a:pt x="81" y="50"/>
                  <a:pt x="81" y="50"/>
                </a:cubicBezTo>
                <a:cubicBezTo>
                  <a:pt x="81" y="50"/>
                  <a:pt x="81" y="51"/>
                  <a:pt x="81" y="51"/>
                </a:cubicBezTo>
                <a:cubicBezTo>
                  <a:pt x="81" y="51"/>
                  <a:pt x="81" y="51"/>
                  <a:pt x="81" y="51"/>
                </a:cubicBezTo>
                <a:cubicBezTo>
                  <a:pt x="81" y="52"/>
                  <a:pt x="81" y="52"/>
                  <a:pt x="80" y="52"/>
                </a:cubicBezTo>
                <a:cubicBezTo>
                  <a:pt x="80" y="52"/>
                  <a:pt x="80" y="52"/>
                  <a:pt x="80" y="52"/>
                </a:cubicBezTo>
                <a:cubicBezTo>
                  <a:pt x="80" y="52"/>
                  <a:pt x="80" y="52"/>
                  <a:pt x="80" y="52"/>
                </a:cubicBezTo>
                <a:cubicBezTo>
                  <a:pt x="80" y="52"/>
                  <a:pt x="80" y="52"/>
                  <a:pt x="79" y="52"/>
                </a:cubicBezTo>
                <a:cubicBezTo>
                  <a:pt x="79" y="52"/>
                  <a:pt x="79" y="52"/>
                  <a:pt x="79" y="52"/>
                </a:cubicBezTo>
                <a:cubicBezTo>
                  <a:pt x="79" y="52"/>
                  <a:pt x="79" y="52"/>
                  <a:pt x="79" y="52"/>
                </a:cubicBezTo>
                <a:cubicBezTo>
                  <a:pt x="79" y="51"/>
                  <a:pt x="79" y="51"/>
                  <a:pt x="79" y="51"/>
                </a:cubicBezTo>
                <a:cubicBezTo>
                  <a:pt x="79" y="51"/>
                  <a:pt x="79" y="51"/>
                  <a:pt x="79" y="51"/>
                </a:cubicBezTo>
                <a:cubicBezTo>
                  <a:pt x="79" y="51"/>
                  <a:pt x="79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51"/>
                  <a:pt x="78" y="51"/>
                  <a:pt x="78" y="51"/>
                </a:cubicBezTo>
                <a:cubicBezTo>
                  <a:pt x="77" y="51"/>
                  <a:pt x="77" y="51"/>
                  <a:pt x="77" y="52"/>
                </a:cubicBezTo>
                <a:cubicBezTo>
                  <a:pt x="77" y="52"/>
                  <a:pt x="77" y="52"/>
                  <a:pt x="77" y="52"/>
                </a:cubicBezTo>
                <a:cubicBezTo>
                  <a:pt x="77" y="52"/>
                  <a:pt x="77" y="52"/>
                  <a:pt x="77" y="52"/>
                </a:cubicBezTo>
                <a:cubicBezTo>
                  <a:pt x="76" y="53"/>
                  <a:pt x="76" y="53"/>
                  <a:pt x="76" y="53"/>
                </a:cubicBezTo>
                <a:cubicBezTo>
                  <a:pt x="76" y="53"/>
                  <a:pt x="76" y="53"/>
                  <a:pt x="76" y="53"/>
                </a:cubicBezTo>
                <a:cubicBezTo>
                  <a:pt x="76" y="53"/>
                  <a:pt x="76" y="53"/>
                  <a:pt x="76" y="53"/>
                </a:cubicBezTo>
                <a:cubicBezTo>
                  <a:pt x="76" y="53"/>
                  <a:pt x="76" y="54"/>
                  <a:pt x="76" y="54"/>
                </a:cubicBezTo>
                <a:cubicBezTo>
                  <a:pt x="76" y="54"/>
                  <a:pt x="76" y="54"/>
                  <a:pt x="76" y="54"/>
                </a:cubicBezTo>
                <a:cubicBezTo>
                  <a:pt x="76" y="54"/>
                  <a:pt x="76" y="54"/>
                  <a:pt x="76" y="54"/>
                </a:cubicBezTo>
                <a:cubicBezTo>
                  <a:pt x="76" y="55"/>
                  <a:pt x="76" y="55"/>
                  <a:pt x="76" y="55"/>
                </a:cubicBezTo>
                <a:cubicBezTo>
                  <a:pt x="76" y="55"/>
                  <a:pt x="76" y="55"/>
                  <a:pt x="76" y="56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7"/>
                  <a:pt x="77" y="57"/>
                  <a:pt x="77" y="57"/>
                </a:cubicBezTo>
                <a:cubicBezTo>
                  <a:pt x="77" y="57"/>
                  <a:pt x="77" y="57"/>
                  <a:pt x="77" y="57"/>
                </a:cubicBezTo>
                <a:cubicBezTo>
                  <a:pt x="77" y="57"/>
                  <a:pt x="77" y="57"/>
                  <a:pt x="76" y="58"/>
                </a:cubicBezTo>
                <a:cubicBezTo>
                  <a:pt x="76" y="58"/>
                  <a:pt x="76" y="58"/>
                  <a:pt x="76" y="58"/>
                </a:cubicBezTo>
                <a:cubicBezTo>
                  <a:pt x="76" y="58"/>
                  <a:pt x="76" y="58"/>
                  <a:pt x="76" y="58"/>
                </a:cubicBezTo>
                <a:cubicBezTo>
                  <a:pt x="76" y="58"/>
                  <a:pt x="76" y="58"/>
                  <a:pt x="76" y="58"/>
                </a:cubicBezTo>
                <a:cubicBezTo>
                  <a:pt x="76" y="58"/>
                  <a:pt x="76" y="58"/>
                  <a:pt x="76" y="58"/>
                </a:cubicBezTo>
                <a:cubicBezTo>
                  <a:pt x="75" y="59"/>
                  <a:pt x="75" y="59"/>
                  <a:pt x="74" y="59"/>
                </a:cubicBezTo>
                <a:cubicBezTo>
                  <a:pt x="74" y="60"/>
                  <a:pt x="73" y="60"/>
                  <a:pt x="73" y="60"/>
                </a:cubicBezTo>
                <a:cubicBezTo>
                  <a:pt x="73" y="61"/>
                  <a:pt x="72" y="61"/>
                  <a:pt x="72" y="62"/>
                </a:cubicBezTo>
                <a:cubicBezTo>
                  <a:pt x="72" y="62"/>
                  <a:pt x="72" y="63"/>
                  <a:pt x="72" y="63"/>
                </a:cubicBezTo>
                <a:cubicBezTo>
                  <a:pt x="72" y="63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4"/>
                </a:cubicBezTo>
                <a:cubicBezTo>
                  <a:pt x="72" y="64"/>
                  <a:pt x="72" y="64"/>
                  <a:pt x="72" y="65"/>
                </a:cubicBezTo>
                <a:cubicBezTo>
                  <a:pt x="72" y="65"/>
                  <a:pt x="72" y="65"/>
                  <a:pt x="72" y="65"/>
                </a:cubicBezTo>
                <a:cubicBezTo>
                  <a:pt x="72" y="65"/>
                  <a:pt x="72" y="65"/>
                  <a:pt x="72" y="65"/>
                </a:cubicBezTo>
                <a:cubicBezTo>
                  <a:pt x="72" y="65"/>
                  <a:pt x="73" y="65"/>
                  <a:pt x="73" y="65"/>
                </a:cubicBezTo>
                <a:cubicBezTo>
                  <a:pt x="73" y="65"/>
                  <a:pt x="73" y="65"/>
                  <a:pt x="73" y="65"/>
                </a:cubicBezTo>
                <a:cubicBezTo>
                  <a:pt x="73" y="65"/>
                  <a:pt x="73" y="65"/>
                  <a:pt x="73" y="65"/>
                </a:cubicBezTo>
                <a:cubicBezTo>
                  <a:pt x="73" y="65"/>
                  <a:pt x="73" y="66"/>
                  <a:pt x="74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4" y="66"/>
                  <a:pt x="74" y="66"/>
                  <a:pt x="73" y="66"/>
                </a:cubicBezTo>
                <a:cubicBezTo>
                  <a:pt x="73" y="66"/>
                  <a:pt x="73" y="66"/>
                  <a:pt x="73" y="66"/>
                </a:cubicBezTo>
                <a:cubicBezTo>
                  <a:pt x="73" y="66"/>
                  <a:pt x="73" y="66"/>
                  <a:pt x="73" y="66"/>
                </a:cubicBezTo>
                <a:cubicBezTo>
                  <a:pt x="73" y="66"/>
                  <a:pt x="73" y="66"/>
                  <a:pt x="73" y="67"/>
                </a:cubicBezTo>
                <a:cubicBezTo>
                  <a:pt x="73" y="67"/>
                  <a:pt x="73" y="67"/>
                  <a:pt x="73" y="67"/>
                </a:cubicBezTo>
                <a:cubicBezTo>
                  <a:pt x="73" y="67"/>
                  <a:pt x="73" y="67"/>
                  <a:pt x="73" y="67"/>
                </a:cubicBezTo>
                <a:cubicBezTo>
                  <a:pt x="73" y="67"/>
                  <a:pt x="73" y="67"/>
                  <a:pt x="73" y="67"/>
                </a:cubicBezTo>
                <a:cubicBezTo>
                  <a:pt x="73" y="67"/>
                  <a:pt x="73" y="67"/>
                  <a:pt x="73" y="67"/>
                </a:cubicBezTo>
                <a:cubicBezTo>
                  <a:pt x="73" y="67"/>
                  <a:pt x="72" y="67"/>
                  <a:pt x="72" y="67"/>
                </a:cubicBezTo>
                <a:cubicBezTo>
                  <a:pt x="72" y="67"/>
                  <a:pt x="72" y="67"/>
                  <a:pt x="72" y="67"/>
                </a:cubicBezTo>
                <a:cubicBezTo>
                  <a:pt x="72" y="68"/>
                  <a:pt x="71" y="68"/>
                  <a:pt x="71" y="69"/>
                </a:cubicBezTo>
                <a:cubicBezTo>
                  <a:pt x="71" y="69"/>
                  <a:pt x="71" y="70"/>
                  <a:pt x="70" y="70"/>
                </a:cubicBezTo>
                <a:cubicBezTo>
                  <a:pt x="70" y="71"/>
                  <a:pt x="70" y="71"/>
                  <a:pt x="70" y="72"/>
                </a:cubicBezTo>
                <a:cubicBezTo>
                  <a:pt x="70" y="72"/>
                  <a:pt x="70" y="73"/>
                  <a:pt x="70" y="73"/>
                </a:cubicBezTo>
                <a:cubicBezTo>
                  <a:pt x="70" y="73"/>
                  <a:pt x="70" y="74"/>
                  <a:pt x="70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74"/>
                  <a:pt x="70" y="74"/>
                  <a:pt x="69" y="74"/>
                </a:cubicBezTo>
                <a:cubicBezTo>
                  <a:pt x="69" y="75"/>
                  <a:pt x="69" y="75"/>
                  <a:pt x="69" y="75"/>
                </a:cubicBezTo>
                <a:cubicBezTo>
                  <a:pt x="69" y="75"/>
                  <a:pt x="69" y="75"/>
                  <a:pt x="69" y="76"/>
                </a:cubicBezTo>
                <a:cubicBezTo>
                  <a:pt x="69" y="76"/>
                  <a:pt x="69" y="76"/>
                  <a:pt x="69" y="76"/>
                </a:cubicBezTo>
                <a:cubicBezTo>
                  <a:pt x="69" y="76"/>
                  <a:pt x="69" y="76"/>
                  <a:pt x="69" y="77"/>
                </a:cubicBezTo>
                <a:cubicBezTo>
                  <a:pt x="69" y="77"/>
                  <a:pt x="69" y="77"/>
                  <a:pt x="69" y="77"/>
                </a:cubicBezTo>
                <a:cubicBezTo>
                  <a:pt x="69" y="77"/>
                  <a:pt x="69" y="77"/>
                  <a:pt x="69" y="77"/>
                </a:cubicBezTo>
                <a:cubicBezTo>
                  <a:pt x="70" y="77"/>
                  <a:pt x="70" y="78"/>
                  <a:pt x="70" y="78"/>
                </a:cubicBezTo>
                <a:cubicBezTo>
                  <a:pt x="70" y="78"/>
                  <a:pt x="70" y="78"/>
                  <a:pt x="70" y="78"/>
                </a:cubicBezTo>
                <a:cubicBezTo>
                  <a:pt x="70" y="78"/>
                  <a:pt x="70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0" y="78"/>
                </a:cubicBezTo>
                <a:cubicBezTo>
                  <a:pt x="70" y="78"/>
                  <a:pt x="70" y="78"/>
                  <a:pt x="70" y="78"/>
                </a:cubicBezTo>
                <a:cubicBezTo>
                  <a:pt x="70" y="79"/>
                  <a:pt x="70" y="79"/>
                  <a:pt x="70" y="79"/>
                </a:cubicBezTo>
                <a:cubicBezTo>
                  <a:pt x="70" y="79"/>
                  <a:pt x="70" y="79"/>
                  <a:pt x="70" y="79"/>
                </a:cubicBezTo>
                <a:cubicBezTo>
                  <a:pt x="70" y="79"/>
                  <a:pt x="70" y="79"/>
                  <a:pt x="70" y="79"/>
                </a:cubicBezTo>
                <a:cubicBezTo>
                  <a:pt x="70" y="80"/>
                  <a:pt x="70" y="80"/>
                  <a:pt x="70" y="80"/>
                </a:cubicBezTo>
                <a:cubicBezTo>
                  <a:pt x="70" y="80"/>
                  <a:pt x="70" y="80"/>
                  <a:pt x="70" y="81"/>
                </a:cubicBezTo>
                <a:cubicBezTo>
                  <a:pt x="70" y="81"/>
                  <a:pt x="70" y="81"/>
                  <a:pt x="70" y="81"/>
                </a:cubicBezTo>
                <a:cubicBezTo>
                  <a:pt x="70" y="81"/>
                  <a:pt x="70" y="82"/>
                  <a:pt x="70" y="82"/>
                </a:cubicBezTo>
                <a:cubicBezTo>
                  <a:pt x="70" y="82"/>
                  <a:pt x="70" y="82"/>
                  <a:pt x="70" y="82"/>
                </a:cubicBezTo>
                <a:cubicBezTo>
                  <a:pt x="70" y="82"/>
                  <a:pt x="70" y="82"/>
                  <a:pt x="70" y="82"/>
                </a:cubicBezTo>
                <a:cubicBezTo>
                  <a:pt x="70" y="82"/>
                  <a:pt x="70" y="82"/>
                  <a:pt x="70" y="82"/>
                </a:cubicBezTo>
                <a:cubicBezTo>
                  <a:pt x="70" y="82"/>
                  <a:pt x="70" y="82"/>
                  <a:pt x="70" y="82"/>
                </a:cubicBezTo>
                <a:cubicBezTo>
                  <a:pt x="71" y="83"/>
                  <a:pt x="71" y="83"/>
                  <a:pt x="71" y="83"/>
                </a:cubicBezTo>
                <a:cubicBezTo>
                  <a:pt x="72" y="83"/>
                  <a:pt x="72" y="84"/>
                  <a:pt x="72" y="84"/>
                </a:cubicBezTo>
                <a:cubicBezTo>
                  <a:pt x="73" y="84"/>
                  <a:pt x="73" y="85"/>
                  <a:pt x="73" y="85"/>
                </a:cubicBezTo>
                <a:cubicBezTo>
                  <a:pt x="73" y="85"/>
                  <a:pt x="73" y="86"/>
                  <a:pt x="73" y="86"/>
                </a:cubicBezTo>
                <a:cubicBezTo>
                  <a:pt x="73" y="86"/>
                  <a:pt x="73" y="86"/>
                  <a:pt x="73" y="86"/>
                </a:cubicBezTo>
                <a:cubicBezTo>
                  <a:pt x="73" y="86"/>
                  <a:pt x="73" y="86"/>
                  <a:pt x="73" y="86"/>
                </a:cubicBezTo>
                <a:cubicBezTo>
                  <a:pt x="73" y="86"/>
                  <a:pt x="73" y="86"/>
                  <a:pt x="73" y="86"/>
                </a:cubicBezTo>
                <a:cubicBezTo>
                  <a:pt x="73" y="86"/>
                  <a:pt x="73" y="86"/>
                  <a:pt x="74" y="86"/>
                </a:cubicBezTo>
                <a:cubicBezTo>
                  <a:pt x="74" y="86"/>
                  <a:pt x="74" y="86"/>
                  <a:pt x="75" y="86"/>
                </a:cubicBezTo>
                <a:cubicBezTo>
                  <a:pt x="75" y="86"/>
                  <a:pt x="75" y="86"/>
                  <a:pt x="75" y="86"/>
                </a:cubicBezTo>
                <a:cubicBezTo>
                  <a:pt x="76" y="86"/>
                  <a:pt x="76" y="86"/>
                  <a:pt x="76" y="86"/>
                </a:cubicBezTo>
                <a:cubicBezTo>
                  <a:pt x="76" y="86"/>
                  <a:pt x="76" y="86"/>
                  <a:pt x="76" y="86"/>
                </a:cubicBezTo>
                <a:cubicBezTo>
                  <a:pt x="76" y="86"/>
                  <a:pt x="76" y="86"/>
                  <a:pt x="76" y="86"/>
                </a:cubicBezTo>
                <a:cubicBezTo>
                  <a:pt x="76" y="86"/>
                  <a:pt x="76" y="86"/>
                  <a:pt x="76" y="86"/>
                </a:cubicBezTo>
                <a:cubicBezTo>
                  <a:pt x="76" y="86"/>
                  <a:pt x="76" y="87"/>
                  <a:pt x="76" y="87"/>
                </a:cubicBezTo>
                <a:cubicBezTo>
                  <a:pt x="76" y="87"/>
                  <a:pt x="76" y="87"/>
                  <a:pt x="76" y="87"/>
                </a:cubicBezTo>
                <a:cubicBezTo>
                  <a:pt x="76" y="87"/>
                  <a:pt x="76" y="88"/>
                  <a:pt x="75" y="88"/>
                </a:cubicBezTo>
                <a:cubicBezTo>
                  <a:pt x="75" y="89"/>
                  <a:pt x="75" y="89"/>
                  <a:pt x="74" y="90"/>
                </a:cubicBezTo>
                <a:cubicBezTo>
                  <a:pt x="74" y="90"/>
                  <a:pt x="74" y="90"/>
                  <a:pt x="74" y="91"/>
                </a:cubicBezTo>
                <a:cubicBezTo>
                  <a:pt x="73" y="91"/>
                  <a:pt x="73" y="92"/>
                  <a:pt x="73" y="92"/>
                </a:cubicBezTo>
                <a:cubicBezTo>
                  <a:pt x="73" y="92"/>
                  <a:pt x="73" y="92"/>
                  <a:pt x="73" y="93"/>
                </a:cubicBezTo>
                <a:cubicBezTo>
                  <a:pt x="73" y="93"/>
                  <a:pt x="73" y="93"/>
                  <a:pt x="73" y="93"/>
                </a:cubicBezTo>
                <a:cubicBezTo>
                  <a:pt x="72" y="93"/>
                  <a:pt x="72" y="93"/>
                  <a:pt x="72" y="94"/>
                </a:cubicBezTo>
                <a:cubicBezTo>
                  <a:pt x="72" y="94"/>
                  <a:pt x="72" y="94"/>
                  <a:pt x="72" y="94"/>
                </a:cubicBezTo>
                <a:cubicBezTo>
                  <a:pt x="72" y="94"/>
                  <a:pt x="72" y="94"/>
                  <a:pt x="72" y="94"/>
                </a:cubicBezTo>
                <a:cubicBezTo>
                  <a:pt x="72" y="94"/>
                  <a:pt x="72" y="95"/>
                  <a:pt x="72" y="95"/>
                </a:cubicBezTo>
                <a:cubicBezTo>
                  <a:pt x="72" y="95"/>
                  <a:pt x="72" y="95"/>
                  <a:pt x="72" y="95"/>
                </a:cubicBezTo>
                <a:cubicBezTo>
                  <a:pt x="71" y="95"/>
                  <a:pt x="71" y="95"/>
                  <a:pt x="71" y="95"/>
                </a:cubicBezTo>
                <a:cubicBezTo>
                  <a:pt x="71" y="95"/>
                  <a:pt x="71" y="95"/>
                  <a:pt x="71" y="95"/>
                </a:cubicBezTo>
                <a:cubicBezTo>
                  <a:pt x="71" y="96"/>
                  <a:pt x="71" y="96"/>
                  <a:pt x="71" y="96"/>
                </a:cubicBezTo>
                <a:cubicBezTo>
                  <a:pt x="71" y="96"/>
                  <a:pt x="70" y="96"/>
                  <a:pt x="70" y="96"/>
                </a:cubicBezTo>
                <a:cubicBezTo>
                  <a:pt x="70" y="96"/>
                  <a:pt x="70" y="97"/>
                  <a:pt x="70" y="97"/>
                </a:cubicBezTo>
                <a:cubicBezTo>
                  <a:pt x="70" y="97"/>
                  <a:pt x="70" y="97"/>
                  <a:pt x="70" y="97"/>
                </a:cubicBezTo>
                <a:cubicBezTo>
                  <a:pt x="70" y="97"/>
                  <a:pt x="70" y="97"/>
                  <a:pt x="70" y="96"/>
                </a:cubicBezTo>
                <a:cubicBezTo>
                  <a:pt x="69" y="96"/>
                  <a:pt x="69" y="96"/>
                  <a:pt x="69" y="96"/>
                </a:cubicBezTo>
                <a:cubicBezTo>
                  <a:pt x="69" y="96"/>
                  <a:pt x="69" y="96"/>
                  <a:pt x="69" y="96"/>
                </a:cubicBezTo>
                <a:cubicBezTo>
                  <a:pt x="69" y="96"/>
                  <a:pt x="69" y="96"/>
                  <a:pt x="69" y="96"/>
                </a:cubicBezTo>
                <a:cubicBezTo>
                  <a:pt x="69" y="96"/>
                  <a:pt x="69" y="96"/>
                  <a:pt x="69" y="96"/>
                </a:cubicBezTo>
                <a:cubicBezTo>
                  <a:pt x="68" y="96"/>
                  <a:pt x="68" y="96"/>
                  <a:pt x="68" y="96"/>
                </a:cubicBezTo>
                <a:cubicBezTo>
                  <a:pt x="68" y="96"/>
                  <a:pt x="68" y="96"/>
                  <a:pt x="68" y="96"/>
                </a:cubicBezTo>
                <a:cubicBezTo>
                  <a:pt x="68" y="96"/>
                  <a:pt x="68" y="96"/>
                  <a:pt x="68" y="96"/>
                </a:cubicBezTo>
                <a:cubicBezTo>
                  <a:pt x="68" y="96"/>
                  <a:pt x="68" y="96"/>
                  <a:pt x="68" y="96"/>
                </a:cubicBezTo>
                <a:cubicBezTo>
                  <a:pt x="68" y="96"/>
                  <a:pt x="68" y="96"/>
                  <a:pt x="68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66" y="96"/>
                  <a:pt x="66" y="96"/>
                  <a:pt x="66" y="96"/>
                </a:cubicBezTo>
                <a:cubicBezTo>
                  <a:pt x="66" y="96"/>
                  <a:pt x="66" y="96"/>
                  <a:pt x="66" y="96"/>
                </a:cubicBezTo>
                <a:cubicBezTo>
                  <a:pt x="65" y="96"/>
                  <a:pt x="65" y="96"/>
                  <a:pt x="65" y="96"/>
                </a:cubicBezTo>
                <a:cubicBezTo>
                  <a:pt x="65" y="96"/>
                  <a:pt x="65" y="96"/>
                  <a:pt x="65" y="96"/>
                </a:cubicBezTo>
                <a:cubicBezTo>
                  <a:pt x="64" y="97"/>
                  <a:pt x="64" y="97"/>
                  <a:pt x="64" y="97"/>
                </a:cubicBezTo>
                <a:cubicBezTo>
                  <a:pt x="64" y="97"/>
                  <a:pt x="63" y="97"/>
                  <a:pt x="63" y="97"/>
                </a:cubicBezTo>
                <a:cubicBezTo>
                  <a:pt x="63" y="97"/>
                  <a:pt x="62" y="97"/>
                  <a:pt x="62" y="97"/>
                </a:cubicBezTo>
                <a:cubicBezTo>
                  <a:pt x="62" y="97"/>
                  <a:pt x="62" y="97"/>
                  <a:pt x="61" y="97"/>
                </a:cubicBezTo>
                <a:cubicBezTo>
                  <a:pt x="61" y="97"/>
                  <a:pt x="61" y="97"/>
                  <a:pt x="61" y="97"/>
                </a:cubicBezTo>
                <a:cubicBezTo>
                  <a:pt x="61" y="97"/>
                  <a:pt x="60" y="97"/>
                  <a:pt x="60" y="97"/>
                </a:cubicBezTo>
                <a:cubicBezTo>
                  <a:pt x="60" y="97"/>
                  <a:pt x="60" y="96"/>
                  <a:pt x="60" y="96"/>
                </a:cubicBezTo>
                <a:cubicBezTo>
                  <a:pt x="59" y="96"/>
                  <a:pt x="59" y="96"/>
                  <a:pt x="59" y="96"/>
                </a:cubicBezTo>
                <a:cubicBezTo>
                  <a:pt x="59" y="96"/>
                  <a:pt x="59" y="96"/>
                  <a:pt x="59" y="96"/>
                </a:cubicBezTo>
                <a:cubicBezTo>
                  <a:pt x="59" y="96"/>
                  <a:pt x="58" y="95"/>
                  <a:pt x="58" y="95"/>
                </a:cubicBezTo>
                <a:cubicBezTo>
                  <a:pt x="58" y="95"/>
                  <a:pt x="58" y="95"/>
                  <a:pt x="58" y="95"/>
                </a:cubicBezTo>
                <a:cubicBezTo>
                  <a:pt x="58" y="95"/>
                  <a:pt x="58" y="95"/>
                  <a:pt x="58" y="95"/>
                </a:cubicBezTo>
                <a:cubicBezTo>
                  <a:pt x="58" y="95"/>
                  <a:pt x="57" y="95"/>
                  <a:pt x="57" y="95"/>
                </a:cubicBezTo>
                <a:cubicBezTo>
                  <a:pt x="57" y="94"/>
                  <a:pt x="57" y="94"/>
                  <a:pt x="57" y="94"/>
                </a:cubicBezTo>
                <a:cubicBezTo>
                  <a:pt x="57" y="94"/>
                  <a:pt x="57" y="94"/>
                  <a:pt x="56" y="94"/>
                </a:cubicBezTo>
                <a:cubicBezTo>
                  <a:pt x="56" y="94"/>
                  <a:pt x="56" y="94"/>
                  <a:pt x="56" y="94"/>
                </a:cubicBezTo>
                <a:cubicBezTo>
                  <a:pt x="56" y="94"/>
                  <a:pt x="56" y="94"/>
                  <a:pt x="55" y="94"/>
                </a:cubicBezTo>
                <a:cubicBezTo>
                  <a:pt x="55" y="94"/>
                  <a:pt x="55" y="94"/>
                  <a:pt x="55" y="94"/>
                </a:cubicBezTo>
                <a:cubicBezTo>
                  <a:pt x="55" y="94"/>
                  <a:pt x="54" y="94"/>
                  <a:pt x="54" y="94"/>
                </a:cubicBezTo>
                <a:cubicBezTo>
                  <a:pt x="54" y="94"/>
                  <a:pt x="54" y="94"/>
                  <a:pt x="54" y="94"/>
                </a:cubicBezTo>
                <a:cubicBezTo>
                  <a:pt x="53" y="94"/>
                  <a:pt x="53" y="94"/>
                  <a:pt x="53" y="94"/>
                </a:cubicBezTo>
                <a:cubicBezTo>
                  <a:pt x="53" y="94"/>
                  <a:pt x="53" y="94"/>
                  <a:pt x="53" y="94"/>
                </a:cubicBezTo>
                <a:cubicBezTo>
                  <a:pt x="53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1" y="94"/>
                  <a:pt x="51" y="94"/>
                </a:cubicBezTo>
                <a:cubicBezTo>
                  <a:pt x="51" y="94"/>
                  <a:pt x="51" y="94"/>
                  <a:pt x="51" y="94"/>
                </a:cubicBezTo>
                <a:cubicBezTo>
                  <a:pt x="51" y="94"/>
                  <a:pt x="51" y="94"/>
                  <a:pt x="51" y="94"/>
                </a:cubicBezTo>
                <a:cubicBezTo>
                  <a:pt x="50" y="94"/>
                  <a:pt x="50" y="94"/>
                  <a:pt x="50" y="94"/>
                </a:cubicBezTo>
                <a:cubicBezTo>
                  <a:pt x="50" y="94"/>
                  <a:pt x="50" y="94"/>
                  <a:pt x="50" y="94"/>
                </a:cubicBezTo>
                <a:cubicBezTo>
                  <a:pt x="50" y="94"/>
                  <a:pt x="50" y="94"/>
                  <a:pt x="50" y="93"/>
                </a:cubicBezTo>
                <a:cubicBezTo>
                  <a:pt x="50" y="93"/>
                  <a:pt x="50" y="93"/>
                  <a:pt x="50" y="93"/>
                </a:cubicBezTo>
                <a:cubicBezTo>
                  <a:pt x="50" y="93"/>
                  <a:pt x="50" y="93"/>
                  <a:pt x="49" y="93"/>
                </a:cubicBezTo>
                <a:cubicBezTo>
                  <a:pt x="49" y="93"/>
                  <a:pt x="49" y="93"/>
                  <a:pt x="49" y="93"/>
                </a:cubicBezTo>
                <a:cubicBezTo>
                  <a:pt x="49" y="93"/>
                  <a:pt x="49" y="92"/>
                  <a:pt x="49" y="92"/>
                </a:cubicBezTo>
                <a:cubicBezTo>
                  <a:pt x="48" y="92"/>
                  <a:pt x="48" y="92"/>
                  <a:pt x="48" y="92"/>
                </a:cubicBezTo>
                <a:cubicBezTo>
                  <a:pt x="48" y="92"/>
                  <a:pt x="48" y="92"/>
                  <a:pt x="48" y="92"/>
                </a:cubicBezTo>
                <a:cubicBezTo>
                  <a:pt x="47" y="92"/>
                  <a:pt x="47" y="92"/>
                  <a:pt x="47" y="92"/>
                </a:cubicBezTo>
                <a:cubicBezTo>
                  <a:pt x="47" y="92"/>
                  <a:pt x="47" y="92"/>
                  <a:pt x="47" y="92"/>
                </a:cubicBezTo>
                <a:cubicBezTo>
                  <a:pt x="46" y="92"/>
                  <a:pt x="46" y="92"/>
                  <a:pt x="46" y="92"/>
                </a:cubicBezTo>
                <a:cubicBezTo>
                  <a:pt x="46" y="92"/>
                  <a:pt x="46" y="92"/>
                  <a:pt x="46" y="92"/>
                </a:cubicBezTo>
                <a:cubicBezTo>
                  <a:pt x="46" y="92"/>
                  <a:pt x="46" y="92"/>
                  <a:pt x="45" y="92"/>
                </a:cubicBezTo>
                <a:cubicBezTo>
                  <a:pt x="45" y="92"/>
                  <a:pt x="45" y="92"/>
                  <a:pt x="45" y="92"/>
                </a:cubicBezTo>
                <a:cubicBezTo>
                  <a:pt x="45" y="92"/>
                  <a:pt x="45" y="92"/>
                  <a:pt x="44" y="92"/>
                </a:cubicBezTo>
                <a:cubicBezTo>
                  <a:pt x="44" y="92"/>
                  <a:pt x="44" y="92"/>
                  <a:pt x="44" y="92"/>
                </a:cubicBezTo>
                <a:cubicBezTo>
                  <a:pt x="44" y="92"/>
                  <a:pt x="44" y="92"/>
                  <a:pt x="44" y="92"/>
                </a:cubicBezTo>
                <a:cubicBezTo>
                  <a:pt x="44" y="92"/>
                  <a:pt x="43" y="92"/>
                  <a:pt x="43" y="92"/>
                </a:cubicBezTo>
                <a:cubicBezTo>
                  <a:pt x="43" y="92"/>
                  <a:pt x="43" y="92"/>
                  <a:pt x="43" y="92"/>
                </a:cubicBezTo>
                <a:cubicBezTo>
                  <a:pt x="43" y="91"/>
                  <a:pt x="43" y="91"/>
                  <a:pt x="43" y="91"/>
                </a:cubicBezTo>
                <a:cubicBezTo>
                  <a:pt x="43" y="91"/>
                  <a:pt x="43" y="91"/>
                  <a:pt x="42" y="91"/>
                </a:cubicBez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42" y="91"/>
                  <a:pt x="41" y="90"/>
                </a:cubicBezTo>
                <a:cubicBezTo>
                  <a:pt x="41" y="90"/>
                  <a:pt x="41" y="90"/>
                  <a:pt x="41" y="90"/>
                </a:cubicBezTo>
                <a:cubicBezTo>
                  <a:pt x="41" y="90"/>
                  <a:pt x="41" y="90"/>
                  <a:pt x="41" y="90"/>
                </a:cubicBezTo>
                <a:cubicBezTo>
                  <a:pt x="40" y="90"/>
                  <a:pt x="40" y="90"/>
                  <a:pt x="40" y="90"/>
                </a:cubicBezTo>
                <a:cubicBezTo>
                  <a:pt x="40" y="89"/>
                  <a:pt x="40" y="89"/>
                  <a:pt x="40" y="89"/>
                </a:cubicBezTo>
                <a:cubicBezTo>
                  <a:pt x="39" y="89"/>
                  <a:pt x="39" y="89"/>
                  <a:pt x="39" y="89"/>
                </a:cubicBezTo>
                <a:cubicBezTo>
                  <a:pt x="39" y="89"/>
                  <a:pt x="39" y="88"/>
                  <a:pt x="39" y="88"/>
                </a:cubicBezTo>
                <a:cubicBezTo>
                  <a:pt x="39" y="88"/>
                  <a:pt x="39" y="88"/>
                  <a:pt x="39" y="88"/>
                </a:cubicBezTo>
                <a:cubicBezTo>
                  <a:pt x="39" y="88"/>
                  <a:pt x="39" y="88"/>
                  <a:pt x="39" y="88"/>
                </a:cubicBezTo>
                <a:cubicBezTo>
                  <a:pt x="39" y="87"/>
                  <a:pt x="39" y="87"/>
                  <a:pt x="40" y="87"/>
                </a:cubicBezTo>
                <a:cubicBezTo>
                  <a:pt x="40" y="87"/>
                  <a:pt x="40" y="87"/>
                  <a:pt x="40" y="87"/>
                </a:cubicBezTo>
                <a:cubicBezTo>
                  <a:pt x="40" y="87"/>
                  <a:pt x="40" y="86"/>
                  <a:pt x="40" y="86"/>
                </a:cubicBezTo>
                <a:cubicBezTo>
                  <a:pt x="40" y="86"/>
                  <a:pt x="41" y="86"/>
                  <a:pt x="41" y="85"/>
                </a:cubicBezTo>
                <a:cubicBezTo>
                  <a:pt x="42" y="85"/>
                  <a:pt x="42" y="85"/>
                  <a:pt x="42" y="84"/>
                </a:cubicBezTo>
                <a:cubicBezTo>
                  <a:pt x="42" y="84"/>
                  <a:pt x="43" y="84"/>
                  <a:pt x="43" y="83"/>
                </a:cubicBezTo>
                <a:cubicBezTo>
                  <a:pt x="43" y="83"/>
                  <a:pt x="44" y="82"/>
                  <a:pt x="44" y="82"/>
                </a:cubicBezTo>
                <a:cubicBezTo>
                  <a:pt x="44" y="82"/>
                  <a:pt x="44" y="82"/>
                  <a:pt x="44" y="82"/>
                </a:cubicBezTo>
                <a:cubicBezTo>
                  <a:pt x="44" y="82"/>
                  <a:pt x="44" y="82"/>
                  <a:pt x="45" y="82"/>
                </a:cubicBezTo>
                <a:cubicBezTo>
                  <a:pt x="45" y="82"/>
                  <a:pt x="45" y="82"/>
                  <a:pt x="45" y="82"/>
                </a:cubicBezTo>
                <a:cubicBezTo>
                  <a:pt x="45" y="82"/>
                  <a:pt x="45" y="83"/>
                  <a:pt x="45" y="83"/>
                </a:cubicBezTo>
                <a:cubicBezTo>
                  <a:pt x="45" y="83"/>
                  <a:pt x="45" y="83"/>
                  <a:pt x="45" y="83"/>
                </a:cubicBezTo>
                <a:cubicBezTo>
                  <a:pt x="45" y="83"/>
                  <a:pt x="46" y="83"/>
                  <a:pt x="46" y="83"/>
                </a:cubicBezTo>
                <a:cubicBezTo>
                  <a:pt x="46" y="83"/>
                  <a:pt x="46" y="83"/>
                  <a:pt x="46" y="83"/>
                </a:cubicBezTo>
                <a:cubicBezTo>
                  <a:pt x="46" y="83"/>
                  <a:pt x="46" y="83"/>
                  <a:pt x="46" y="83"/>
                </a:cubicBezTo>
                <a:cubicBezTo>
                  <a:pt x="46" y="83"/>
                  <a:pt x="46" y="83"/>
                  <a:pt x="46" y="83"/>
                </a:cubicBezTo>
                <a:cubicBezTo>
                  <a:pt x="46" y="83"/>
                  <a:pt x="46" y="83"/>
                  <a:pt x="46" y="83"/>
                </a:cubicBezTo>
                <a:cubicBezTo>
                  <a:pt x="46" y="83"/>
                  <a:pt x="46" y="83"/>
                  <a:pt x="46" y="83"/>
                </a:cubicBezTo>
                <a:cubicBezTo>
                  <a:pt x="46" y="83"/>
                  <a:pt x="46" y="83"/>
                  <a:pt x="46" y="83"/>
                </a:cubicBezTo>
                <a:cubicBezTo>
                  <a:pt x="46" y="83"/>
                  <a:pt x="47" y="82"/>
                  <a:pt x="47" y="82"/>
                </a:cubicBezTo>
                <a:cubicBezTo>
                  <a:pt x="47" y="82"/>
                  <a:pt x="47" y="82"/>
                  <a:pt x="47" y="82"/>
                </a:cubicBezTo>
                <a:cubicBezTo>
                  <a:pt x="48" y="82"/>
                  <a:pt x="48" y="82"/>
                  <a:pt x="48" y="82"/>
                </a:cubicBezTo>
                <a:cubicBezTo>
                  <a:pt x="48" y="82"/>
                  <a:pt x="48" y="82"/>
                  <a:pt x="48" y="82"/>
                </a:cubicBezTo>
                <a:cubicBezTo>
                  <a:pt x="48" y="82"/>
                  <a:pt x="48" y="82"/>
                  <a:pt x="49" y="82"/>
                </a:cubicBezTo>
                <a:cubicBezTo>
                  <a:pt x="49" y="82"/>
                  <a:pt x="49" y="82"/>
                  <a:pt x="49" y="82"/>
                </a:cubicBezTo>
                <a:cubicBezTo>
                  <a:pt x="49" y="82"/>
                  <a:pt x="49" y="82"/>
                  <a:pt x="49" y="82"/>
                </a:cubicBezTo>
                <a:cubicBezTo>
                  <a:pt x="49" y="82"/>
                  <a:pt x="50" y="82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50" y="83"/>
                  <a:pt x="51" y="83"/>
                </a:cubicBezTo>
                <a:cubicBezTo>
                  <a:pt x="51" y="83"/>
                  <a:pt x="51" y="83"/>
                  <a:pt x="51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52" y="82"/>
                  <a:pt x="52" y="82"/>
                  <a:pt x="53" y="82"/>
                </a:cubicBezTo>
                <a:cubicBezTo>
                  <a:pt x="53" y="82"/>
                  <a:pt x="53" y="82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1"/>
                  <a:pt x="53" y="80"/>
                  <a:pt x="53" y="80"/>
                </a:cubicBezTo>
                <a:cubicBezTo>
                  <a:pt x="53" y="80"/>
                  <a:pt x="53" y="80"/>
                  <a:pt x="53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80"/>
                  <a:pt x="52" y="80"/>
                </a:cubicBezTo>
                <a:cubicBezTo>
                  <a:pt x="52" y="80"/>
                  <a:pt x="52" y="79"/>
                  <a:pt x="52" y="79"/>
                </a:cubicBezTo>
                <a:cubicBezTo>
                  <a:pt x="52" y="79"/>
                  <a:pt x="52" y="79"/>
                  <a:pt x="52" y="79"/>
                </a:cubicBezTo>
                <a:cubicBezTo>
                  <a:pt x="52" y="79"/>
                  <a:pt x="52" y="79"/>
                  <a:pt x="52" y="79"/>
                </a:cubicBezTo>
                <a:cubicBezTo>
                  <a:pt x="52" y="79"/>
                  <a:pt x="53" y="79"/>
                  <a:pt x="53" y="79"/>
                </a:cubicBezTo>
                <a:cubicBezTo>
                  <a:pt x="53" y="79"/>
                  <a:pt x="53" y="79"/>
                  <a:pt x="53" y="79"/>
                </a:cubicBezTo>
                <a:cubicBezTo>
                  <a:pt x="53" y="79"/>
                  <a:pt x="53" y="79"/>
                  <a:pt x="53" y="79"/>
                </a:cubicBezTo>
                <a:cubicBezTo>
                  <a:pt x="53" y="79"/>
                  <a:pt x="53" y="78"/>
                  <a:pt x="53" y="78"/>
                </a:cubicBezTo>
                <a:cubicBezTo>
                  <a:pt x="53" y="78"/>
                  <a:pt x="53" y="78"/>
                  <a:pt x="53" y="78"/>
                </a:cubicBezTo>
                <a:cubicBezTo>
                  <a:pt x="53" y="78"/>
                  <a:pt x="53" y="78"/>
                  <a:pt x="53" y="78"/>
                </a:cubicBezTo>
                <a:cubicBezTo>
                  <a:pt x="53" y="78"/>
                  <a:pt x="53" y="78"/>
                  <a:pt x="53" y="78"/>
                </a:cubicBezTo>
                <a:cubicBezTo>
                  <a:pt x="53" y="78"/>
                  <a:pt x="52" y="78"/>
                  <a:pt x="52" y="78"/>
                </a:cubicBezTo>
                <a:cubicBezTo>
                  <a:pt x="52" y="78"/>
                  <a:pt x="52" y="78"/>
                  <a:pt x="52" y="78"/>
                </a:cubicBezTo>
                <a:cubicBezTo>
                  <a:pt x="52" y="78"/>
                  <a:pt x="52" y="77"/>
                  <a:pt x="52" y="77"/>
                </a:cubicBezTo>
                <a:cubicBezTo>
                  <a:pt x="52" y="77"/>
                  <a:pt x="52" y="77"/>
                  <a:pt x="52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1" y="77"/>
                  <a:pt x="50" y="77"/>
                  <a:pt x="50" y="77"/>
                </a:cubicBezTo>
                <a:cubicBezTo>
                  <a:pt x="50" y="76"/>
                  <a:pt x="50" y="76"/>
                  <a:pt x="49" y="76"/>
                </a:cubicBezTo>
                <a:cubicBezTo>
                  <a:pt x="49" y="76"/>
                  <a:pt x="49" y="76"/>
                  <a:pt x="49" y="76"/>
                </a:cubicBezTo>
                <a:cubicBezTo>
                  <a:pt x="48" y="76"/>
                  <a:pt x="48" y="76"/>
                  <a:pt x="48" y="76"/>
                </a:cubicBezTo>
                <a:cubicBezTo>
                  <a:pt x="48" y="76"/>
                  <a:pt x="48" y="76"/>
                  <a:pt x="48" y="76"/>
                </a:cubicBezTo>
                <a:cubicBezTo>
                  <a:pt x="48" y="76"/>
                  <a:pt x="48" y="76"/>
                  <a:pt x="47" y="76"/>
                </a:cubicBezTo>
                <a:cubicBezTo>
                  <a:pt x="47" y="76"/>
                  <a:pt x="47" y="76"/>
                  <a:pt x="47" y="76"/>
                </a:cubicBezTo>
                <a:cubicBezTo>
                  <a:pt x="47" y="76"/>
                  <a:pt x="46" y="76"/>
                  <a:pt x="46" y="76"/>
                </a:cubicBezTo>
                <a:cubicBezTo>
                  <a:pt x="45" y="76"/>
                  <a:pt x="45" y="76"/>
                  <a:pt x="45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3" y="75"/>
                  <a:pt x="43" y="74"/>
                </a:cubicBezTo>
                <a:cubicBezTo>
                  <a:pt x="43" y="74"/>
                  <a:pt x="43" y="74"/>
                  <a:pt x="43" y="74"/>
                </a:cubicBezTo>
                <a:cubicBezTo>
                  <a:pt x="43" y="74"/>
                  <a:pt x="43" y="74"/>
                  <a:pt x="43" y="74"/>
                </a:cubicBezTo>
                <a:cubicBezTo>
                  <a:pt x="42" y="74"/>
                  <a:pt x="42" y="74"/>
                  <a:pt x="42" y="74"/>
                </a:cubicBezTo>
                <a:cubicBezTo>
                  <a:pt x="42" y="74"/>
                  <a:pt x="42" y="74"/>
                  <a:pt x="42" y="74"/>
                </a:cubicBezTo>
                <a:cubicBezTo>
                  <a:pt x="42" y="74"/>
                  <a:pt x="42" y="74"/>
                  <a:pt x="42" y="74"/>
                </a:cubicBezTo>
                <a:cubicBezTo>
                  <a:pt x="41" y="74"/>
                  <a:pt x="41" y="74"/>
                  <a:pt x="41" y="74"/>
                </a:cubicBezTo>
                <a:cubicBezTo>
                  <a:pt x="41" y="74"/>
                  <a:pt x="41" y="74"/>
                  <a:pt x="41" y="74"/>
                </a:cubicBezTo>
                <a:cubicBezTo>
                  <a:pt x="41" y="74"/>
                  <a:pt x="41" y="74"/>
                  <a:pt x="41" y="74"/>
                </a:cubicBezTo>
                <a:cubicBezTo>
                  <a:pt x="41" y="74"/>
                  <a:pt x="41" y="74"/>
                  <a:pt x="41" y="74"/>
                </a:cubicBezTo>
                <a:cubicBezTo>
                  <a:pt x="41" y="74"/>
                  <a:pt x="41" y="73"/>
                  <a:pt x="41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1" y="73"/>
                  <a:pt x="41" y="73"/>
                  <a:pt x="41" y="73"/>
                </a:cubicBezTo>
                <a:cubicBezTo>
                  <a:pt x="41" y="73"/>
                  <a:pt x="41" y="72"/>
                  <a:pt x="41" y="72"/>
                </a:cubicBezTo>
                <a:cubicBezTo>
                  <a:pt x="41" y="72"/>
                  <a:pt x="41" y="72"/>
                  <a:pt x="41" y="72"/>
                </a:cubicBezTo>
                <a:cubicBezTo>
                  <a:pt x="41" y="72"/>
                  <a:pt x="41" y="72"/>
                  <a:pt x="41" y="72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1"/>
                  <a:pt x="39" y="71"/>
                  <a:pt x="39" y="71"/>
                </a:cubicBezTo>
                <a:cubicBezTo>
                  <a:pt x="39" y="71"/>
                  <a:pt x="39" y="71"/>
                  <a:pt x="38" y="71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0"/>
                  <a:pt x="38" y="70"/>
                  <a:pt x="38" y="70"/>
                </a:cubicBezTo>
                <a:cubicBezTo>
                  <a:pt x="38" y="70"/>
                  <a:pt x="38" y="70"/>
                  <a:pt x="38" y="70"/>
                </a:cubicBezTo>
                <a:cubicBezTo>
                  <a:pt x="38" y="70"/>
                  <a:pt x="37" y="69"/>
                  <a:pt x="37" y="69"/>
                </a:cubicBezTo>
                <a:cubicBezTo>
                  <a:pt x="37" y="69"/>
                  <a:pt x="37" y="69"/>
                  <a:pt x="37" y="69"/>
                </a:cubicBezTo>
                <a:cubicBezTo>
                  <a:pt x="37" y="69"/>
                  <a:pt x="37" y="69"/>
                  <a:pt x="37" y="69"/>
                </a:cubicBezTo>
                <a:cubicBezTo>
                  <a:pt x="37" y="69"/>
                  <a:pt x="37" y="69"/>
                  <a:pt x="36" y="69"/>
                </a:cubicBezTo>
                <a:cubicBezTo>
                  <a:pt x="36" y="69"/>
                  <a:pt x="36" y="69"/>
                  <a:pt x="36" y="69"/>
                </a:cubicBezTo>
                <a:cubicBezTo>
                  <a:pt x="36" y="69"/>
                  <a:pt x="36" y="69"/>
                  <a:pt x="36" y="69"/>
                </a:cubicBezTo>
                <a:cubicBezTo>
                  <a:pt x="36" y="69"/>
                  <a:pt x="35" y="69"/>
                  <a:pt x="35" y="69"/>
                </a:cubicBezTo>
                <a:cubicBezTo>
                  <a:pt x="35" y="69"/>
                  <a:pt x="35" y="69"/>
                  <a:pt x="35" y="68"/>
                </a:cubicBezTo>
                <a:cubicBezTo>
                  <a:pt x="35" y="68"/>
                  <a:pt x="34" y="68"/>
                  <a:pt x="34" y="68"/>
                </a:cubicBezTo>
                <a:cubicBezTo>
                  <a:pt x="34" y="68"/>
                  <a:pt x="34" y="68"/>
                  <a:pt x="34" y="68"/>
                </a:cubicBezTo>
                <a:cubicBezTo>
                  <a:pt x="34" y="68"/>
                  <a:pt x="34" y="68"/>
                  <a:pt x="34" y="68"/>
                </a:cubicBezTo>
                <a:cubicBezTo>
                  <a:pt x="34" y="67"/>
                  <a:pt x="34" y="67"/>
                  <a:pt x="34" y="67"/>
                </a:cubicBezTo>
                <a:cubicBezTo>
                  <a:pt x="34" y="67"/>
                  <a:pt x="33" y="67"/>
                  <a:pt x="33" y="67"/>
                </a:cubicBezTo>
                <a:cubicBezTo>
                  <a:pt x="33" y="67"/>
                  <a:pt x="33" y="67"/>
                  <a:pt x="33" y="67"/>
                </a:cubicBezTo>
                <a:cubicBezTo>
                  <a:pt x="33" y="67"/>
                  <a:pt x="33" y="67"/>
                  <a:pt x="32" y="66"/>
                </a:cubicBezTo>
                <a:cubicBezTo>
                  <a:pt x="32" y="66"/>
                  <a:pt x="32" y="66"/>
                  <a:pt x="32" y="66"/>
                </a:cubicBezTo>
                <a:cubicBezTo>
                  <a:pt x="32" y="66"/>
                  <a:pt x="32" y="66"/>
                  <a:pt x="32" y="66"/>
                </a:cubicBezTo>
                <a:cubicBezTo>
                  <a:pt x="32" y="66"/>
                  <a:pt x="32" y="66"/>
                  <a:pt x="32" y="66"/>
                </a:cubicBezTo>
                <a:cubicBezTo>
                  <a:pt x="32" y="66"/>
                  <a:pt x="32" y="66"/>
                  <a:pt x="32" y="66"/>
                </a:cubicBezTo>
                <a:cubicBezTo>
                  <a:pt x="32" y="66"/>
                  <a:pt x="31" y="66"/>
                  <a:pt x="31" y="66"/>
                </a:cubicBezTo>
                <a:cubicBezTo>
                  <a:pt x="31" y="66"/>
                  <a:pt x="31" y="66"/>
                  <a:pt x="30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30" y="67"/>
                  <a:pt x="29" y="67"/>
                  <a:pt x="29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8" y="67"/>
                  <a:pt x="28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8"/>
                  <a:pt x="27" y="68"/>
                  <a:pt x="27" y="68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6"/>
                  <a:pt x="27" y="66"/>
                  <a:pt x="27" y="66"/>
                </a:cubicBezTo>
                <a:cubicBezTo>
                  <a:pt x="27" y="66"/>
                  <a:pt x="27" y="66"/>
                  <a:pt x="27" y="66"/>
                </a:cubicBezTo>
                <a:cubicBezTo>
                  <a:pt x="27" y="66"/>
                  <a:pt x="27" y="66"/>
                  <a:pt x="27" y="66"/>
                </a:cubicBezTo>
                <a:cubicBezTo>
                  <a:pt x="27" y="66"/>
                  <a:pt x="27" y="66"/>
                  <a:pt x="27" y="66"/>
                </a:cubicBezTo>
                <a:cubicBezTo>
                  <a:pt x="27" y="66"/>
                  <a:pt x="26" y="66"/>
                  <a:pt x="26" y="65"/>
                </a:cubicBezTo>
                <a:cubicBezTo>
                  <a:pt x="26" y="65"/>
                  <a:pt x="26" y="65"/>
                  <a:pt x="26" y="65"/>
                </a:cubicBezTo>
                <a:cubicBezTo>
                  <a:pt x="26" y="65"/>
                  <a:pt x="26" y="65"/>
                  <a:pt x="26" y="65"/>
                </a:cubicBezTo>
                <a:cubicBezTo>
                  <a:pt x="25" y="65"/>
                  <a:pt x="25" y="65"/>
                  <a:pt x="25" y="65"/>
                </a:cubicBezTo>
                <a:cubicBezTo>
                  <a:pt x="25" y="64"/>
                  <a:pt x="25" y="64"/>
                  <a:pt x="25" y="64"/>
                </a:cubicBezTo>
                <a:cubicBezTo>
                  <a:pt x="25" y="64"/>
                  <a:pt x="25" y="64"/>
                  <a:pt x="25" y="64"/>
                </a:cubicBezTo>
                <a:cubicBezTo>
                  <a:pt x="25" y="64"/>
                  <a:pt x="25" y="64"/>
                  <a:pt x="25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5" y="63"/>
                  <a:pt x="25" y="63"/>
                  <a:pt x="25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4" y="63"/>
                </a:cubicBezTo>
                <a:cubicBezTo>
                  <a:pt x="24" y="63"/>
                  <a:pt x="24" y="63"/>
                  <a:pt x="23" y="63"/>
                </a:cubicBezTo>
                <a:cubicBezTo>
                  <a:pt x="23" y="63"/>
                  <a:pt x="23" y="63"/>
                  <a:pt x="23" y="63"/>
                </a:cubicBezTo>
                <a:cubicBezTo>
                  <a:pt x="23" y="63"/>
                  <a:pt x="23" y="63"/>
                  <a:pt x="23" y="63"/>
                </a:cubicBezTo>
                <a:cubicBezTo>
                  <a:pt x="23" y="63"/>
                  <a:pt x="23" y="63"/>
                  <a:pt x="23" y="63"/>
                </a:cubicBezTo>
                <a:cubicBezTo>
                  <a:pt x="23" y="63"/>
                  <a:pt x="23" y="63"/>
                  <a:pt x="23" y="63"/>
                </a:cubicBezTo>
                <a:cubicBezTo>
                  <a:pt x="23" y="63"/>
                  <a:pt x="23" y="63"/>
                  <a:pt x="23" y="63"/>
                </a:cubicBezTo>
                <a:cubicBezTo>
                  <a:pt x="23" y="63"/>
                  <a:pt x="22" y="63"/>
                  <a:pt x="22" y="63"/>
                </a:cubicBezTo>
                <a:cubicBezTo>
                  <a:pt x="22" y="63"/>
                  <a:pt x="22" y="63"/>
                  <a:pt x="22" y="63"/>
                </a:cubicBezTo>
                <a:cubicBezTo>
                  <a:pt x="22" y="63"/>
                  <a:pt x="22" y="63"/>
                  <a:pt x="21" y="63"/>
                </a:cubicBezTo>
                <a:cubicBezTo>
                  <a:pt x="21" y="63"/>
                  <a:pt x="21" y="63"/>
                  <a:pt x="21" y="63"/>
                </a:cubicBezTo>
                <a:cubicBezTo>
                  <a:pt x="21" y="63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1" y="64"/>
                  <a:pt x="21" y="64"/>
                  <a:pt x="21" y="64"/>
                </a:cubicBezTo>
                <a:cubicBezTo>
                  <a:pt x="20" y="64"/>
                  <a:pt x="20" y="63"/>
                  <a:pt x="20" y="63"/>
                </a:cubicBezTo>
                <a:cubicBezTo>
                  <a:pt x="20" y="63"/>
                  <a:pt x="20" y="63"/>
                  <a:pt x="20" y="63"/>
                </a:cubicBezTo>
                <a:cubicBezTo>
                  <a:pt x="20" y="63"/>
                  <a:pt x="20" y="63"/>
                  <a:pt x="20" y="63"/>
                </a:cubicBezTo>
                <a:cubicBezTo>
                  <a:pt x="20" y="63"/>
                  <a:pt x="19" y="63"/>
                  <a:pt x="19" y="63"/>
                </a:cubicBezTo>
                <a:cubicBezTo>
                  <a:pt x="19" y="63"/>
                  <a:pt x="19" y="63"/>
                  <a:pt x="19" y="63"/>
                </a:cubicBezTo>
                <a:cubicBezTo>
                  <a:pt x="19" y="63"/>
                  <a:pt x="19" y="63"/>
                  <a:pt x="19" y="63"/>
                </a:cubicBezTo>
                <a:cubicBezTo>
                  <a:pt x="19" y="63"/>
                  <a:pt x="19" y="63"/>
                  <a:pt x="19" y="63"/>
                </a:cubicBezTo>
                <a:cubicBezTo>
                  <a:pt x="19" y="63"/>
                  <a:pt x="19" y="63"/>
                  <a:pt x="19" y="63"/>
                </a:cubicBezTo>
                <a:cubicBezTo>
                  <a:pt x="19" y="63"/>
                  <a:pt x="19" y="63"/>
                  <a:pt x="18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7" y="63"/>
                  <a:pt x="17" y="63"/>
                  <a:pt x="17" y="63"/>
                </a:cubicBezTo>
                <a:cubicBezTo>
                  <a:pt x="17" y="63"/>
                  <a:pt x="17" y="63"/>
                  <a:pt x="17" y="63"/>
                </a:cubicBezTo>
                <a:cubicBezTo>
                  <a:pt x="17" y="63"/>
                  <a:pt x="17" y="63"/>
                  <a:pt x="17" y="63"/>
                </a:cubicBezTo>
                <a:cubicBezTo>
                  <a:pt x="17" y="63"/>
                  <a:pt x="17" y="63"/>
                  <a:pt x="17" y="63"/>
                </a:cubicBezTo>
                <a:cubicBezTo>
                  <a:pt x="17" y="63"/>
                  <a:pt x="17" y="63"/>
                  <a:pt x="17" y="63"/>
                </a:cubicBezTo>
                <a:cubicBezTo>
                  <a:pt x="17" y="63"/>
                  <a:pt x="17" y="63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7" y="62"/>
                  <a:pt x="17" y="61"/>
                </a:cubicBezTo>
                <a:cubicBezTo>
                  <a:pt x="17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6" y="61"/>
                  <a:pt x="16" y="61"/>
                  <a:pt x="16" y="61"/>
                </a:cubicBezTo>
                <a:cubicBezTo>
                  <a:pt x="15" y="61"/>
                  <a:pt x="15" y="61"/>
                  <a:pt x="15" y="61"/>
                </a:cubicBezTo>
                <a:cubicBezTo>
                  <a:pt x="15" y="61"/>
                  <a:pt x="15" y="61"/>
                  <a:pt x="15" y="61"/>
                </a:cubicBezTo>
                <a:cubicBezTo>
                  <a:pt x="15" y="61"/>
                  <a:pt x="15" y="61"/>
                  <a:pt x="15" y="61"/>
                </a:cubicBezTo>
                <a:cubicBezTo>
                  <a:pt x="15" y="61"/>
                  <a:pt x="15" y="61"/>
                  <a:pt x="15" y="61"/>
                </a:cubicBezTo>
                <a:cubicBezTo>
                  <a:pt x="15" y="61"/>
                  <a:pt x="14" y="61"/>
                  <a:pt x="14" y="61"/>
                </a:cubicBezTo>
                <a:cubicBezTo>
                  <a:pt x="14" y="61"/>
                  <a:pt x="14" y="61"/>
                  <a:pt x="14" y="61"/>
                </a:cubicBezTo>
                <a:cubicBezTo>
                  <a:pt x="14" y="60"/>
                  <a:pt x="13" y="60"/>
                  <a:pt x="13" y="60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0"/>
                  <a:pt x="13" y="60"/>
                  <a:pt x="13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12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0"/>
                  <a:pt x="11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1"/>
                  <a:pt x="10" y="61"/>
                </a:cubicBezTo>
                <a:cubicBezTo>
                  <a:pt x="10" y="61"/>
                  <a:pt x="10" y="61"/>
                  <a:pt x="10" y="61"/>
                </a:cubicBezTo>
                <a:cubicBezTo>
                  <a:pt x="9" y="61"/>
                  <a:pt x="9" y="60"/>
                  <a:pt x="9" y="60"/>
                </a:cubicBezTo>
                <a:cubicBezTo>
                  <a:pt x="9" y="60"/>
                  <a:pt x="9" y="60"/>
                  <a:pt x="8" y="60"/>
                </a:cubicBezTo>
                <a:cubicBezTo>
                  <a:pt x="8" y="60"/>
                  <a:pt x="8" y="60"/>
                  <a:pt x="8" y="60"/>
                </a:cubicBezTo>
                <a:cubicBezTo>
                  <a:pt x="7" y="60"/>
                  <a:pt x="7" y="60"/>
                  <a:pt x="7" y="60"/>
                </a:cubicBezTo>
                <a:cubicBezTo>
                  <a:pt x="7" y="60"/>
                  <a:pt x="6" y="60"/>
                  <a:pt x="6" y="59"/>
                </a:cubicBezTo>
                <a:cubicBezTo>
                  <a:pt x="6" y="59"/>
                  <a:pt x="6" y="59"/>
                  <a:pt x="6" y="59"/>
                </a:cubicBezTo>
                <a:cubicBezTo>
                  <a:pt x="5" y="59"/>
                  <a:pt x="5" y="59"/>
                  <a:pt x="5" y="59"/>
                </a:cubicBezTo>
                <a:cubicBezTo>
                  <a:pt x="5" y="58"/>
                  <a:pt x="5" y="58"/>
                  <a:pt x="5" y="58"/>
                </a:cubicBezTo>
                <a:cubicBezTo>
                  <a:pt x="5" y="58"/>
                  <a:pt x="5" y="58"/>
                  <a:pt x="6" y="58"/>
                </a:cubicBezTo>
                <a:cubicBezTo>
                  <a:pt x="6" y="58"/>
                  <a:pt x="6" y="58"/>
                  <a:pt x="6" y="58"/>
                </a:cubicBezTo>
                <a:cubicBezTo>
                  <a:pt x="6" y="58"/>
                  <a:pt x="6" y="58"/>
                  <a:pt x="6" y="57"/>
                </a:cubicBezTo>
                <a:cubicBezTo>
                  <a:pt x="6" y="57"/>
                  <a:pt x="6" y="57"/>
                  <a:pt x="7" y="57"/>
                </a:cubicBezTo>
                <a:cubicBezTo>
                  <a:pt x="7" y="57"/>
                  <a:pt x="7" y="57"/>
                  <a:pt x="7" y="57"/>
                </a:cubicBezTo>
                <a:cubicBezTo>
                  <a:pt x="7" y="57"/>
                  <a:pt x="7" y="57"/>
                  <a:pt x="7" y="57"/>
                </a:cubicBezTo>
                <a:cubicBezTo>
                  <a:pt x="7" y="56"/>
                  <a:pt x="7" y="56"/>
                  <a:pt x="7" y="56"/>
                </a:cubicBezTo>
                <a:cubicBezTo>
                  <a:pt x="6" y="56"/>
                  <a:pt x="6" y="56"/>
                  <a:pt x="6" y="56"/>
                </a:cubicBezTo>
                <a:cubicBezTo>
                  <a:pt x="7" y="55"/>
                  <a:pt x="7" y="55"/>
                  <a:pt x="7" y="54"/>
                </a:cubicBezTo>
                <a:cubicBezTo>
                  <a:pt x="7" y="54"/>
                  <a:pt x="7" y="54"/>
                  <a:pt x="7" y="53"/>
                </a:cubicBezTo>
                <a:cubicBezTo>
                  <a:pt x="7" y="53"/>
                  <a:pt x="7" y="53"/>
                  <a:pt x="6" y="52"/>
                </a:cubicBezTo>
                <a:cubicBezTo>
                  <a:pt x="6" y="52"/>
                  <a:pt x="6" y="52"/>
                  <a:pt x="6" y="52"/>
                </a:cubicBezTo>
                <a:cubicBezTo>
                  <a:pt x="6" y="52"/>
                  <a:pt x="6" y="51"/>
                  <a:pt x="6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5" y="51"/>
                  <a:pt x="5" y="51"/>
                  <a:pt x="5" y="51"/>
                </a:cubicBezTo>
                <a:cubicBezTo>
                  <a:pt x="5" y="51"/>
                  <a:pt x="5" y="51"/>
                  <a:pt x="5" y="51"/>
                </a:cubicBezTo>
                <a:cubicBezTo>
                  <a:pt x="5" y="51"/>
                  <a:pt x="5" y="51"/>
                  <a:pt x="5" y="51"/>
                </a:cubicBezTo>
                <a:cubicBezTo>
                  <a:pt x="5" y="51"/>
                  <a:pt x="5" y="51"/>
                  <a:pt x="5" y="51"/>
                </a:cubicBezTo>
                <a:cubicBezTo>
                  <a:pt x="5" y="50"/>
                  <a:pt x="5" y="50"/>
                  <a:pt x="5" y="50"/>
                </a:cubicBezTo>
                <a:cubicBezTo>
                  <a:pt x="5" y="50"/>
                  <a:pt x="5" y="50"/>
                  <a:pt x="5" y="50"/>
                </a:cubicBezTo>
                <a:cubicBezTo>
                  <a:pt x="5" y="50"/>
                  <a:pt x="5" y="50"/>
                  <a:pt x="5" y="50"/>
                </a:cubicBezTo>
                <a:cubicBezTo>
                  <a:pt x="5" y="50"/>
                  <a:pt x="5" y="50"/>
                  <a:pt x="5" y="50"/>
                </a:cubicBezTo>
                <a:cubicBezTo>
                  <a:pt x="5" y="50"/>
                  <a:pt x="4" y="50"/>
                  <a:pt x="4" y="50"/>
                </a:cubicBezTo>
                <a:cubicBezTo>
                  <a:pt x="4" y="50"/>
                  <a:pt x="4" y="50"/>
                  <a:pt x="4" y="50"/>
                </a:cubicBezTo>
                <a:cubicBezTo>
                  <a:pt x="4" y="51"/>
                  <a:pt x="4" y="51"/>
                  <a:pt x="4" y="51"/>
                </a:cubicBezTo>
                <a:cubicBezTo>
                  <a:pt x="4" y="51"/>
                  <a:pt x="4" y="51"/>
                  <a:pt x="3" y="51"/>
                </a:cubicBezTo>
                <a:cubicBezTo>
                  <a:pt x="3" y="51"/>
                  <a:pt x="3" y="51"/>
                  <a:pt x="3" y="52"/>
                </a:cubicBezTo>
                <a:cubicBezTo>
                  <a:pt x="3" y="52"/>
                  <a:pt x="3" y="52"/>
                  <a:pt x="3" y="52"/>
                </a:cubicBezTo>
                <a:cubicBezTo>
                  <a:pt x="3" y="52"/>
                  <a:pt x="3" y="52"/>
                  <a:pt x="3" y="52"/>
                </a:cubicBezTo>
                <a:cubicBezTo>
                  <a:pt x="3" y="52"/>
                  <a:pt x="3" y="52"/>
                  <a:pt x="3" y="52"/>
                </a:cubicBezTo>
                <a:cubicBezTo>
                  <a:pt x="3" y="52"/>
                  <a:pt x="3" y="52"/>
                  <a:pt x="3" y="52"/>
                </a:cubicBezTo>
                <a:cubicBezTo>
                  <a:pt x="3" y="52"/>
                  <a:pt x="3" y="53"/>
                  <a:pt x="3" y="53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1" y="52"/>
                  <a:pt x="1" y="52"/>
                  <a:pt x="1" y="52"/>
                </a:cubicBezTo>
                <a:cubicBezTo>
                  <a:pt x="1" y="52"/>
                  <a:pt x="1" y="52"/>
                  <a:pt x="1" y="52"/>
                </a:cubicBezTo>
                <a:cubicBezTo>
                  <a:pt x="1" y="52"/>
                  <a:pt x="1" y="52"/>
                  <a:pt x="1" y="52"/>
                </a:cubicBezTo>
                <a:cubicBezTo>
                  <a:pt x="1" y="52"/>
                  <a:pt x="1" y="52"/>
                  <a:pt x="1" y="52"/>
                </a:cubicBezTo>
                <a:cubicBezTo>
                  <a:pt x="1" y="52"/>
                  <a:pt x="1" y="52"/>
                  <a:pt x="1" y="52"/>
                </a:cubicBezTo>
                <a:cubicBezTo>
                  <a:pt x="1" y="52"/>
                  <a:pt x="1" y="52"/>
                  <a:pt x="1" y="51"/>
                </a:cubicBezTo>
                <a:cubicBezTo>
                  <a:pt x="1" y="51"/>
                  <a:pt x="1" y="51"/>
                  <a:pt x="1" y="51"/>
                </a:cubicBezTo>
                <a:cubicBezTo>
                  <a:pt x="1" y="51"/>
                  <a:pt x="1" y="51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1" y="51"/>
                  <a:pt x="1" y="51"/>
                  <a:pt x="1" y="51"/>
                </a:cubicBezTo>
                <a:cubicBezTo>
                  <a:pt x="1" y="51"/>
                  <a:pt x="1" y="51"/>
                  <a:pt x="1" y="51"/>
                </a:cubicBezTo>
                <a:cubicBezTo>
                  <a:pt x="1" y="51"/>
                  <a:pt x="1" y="51"/>
                  <a:pt x="1" y="50"/>
                </a:cubicBezTo>
                <a:cubicBezTo>
                  <a:pt x="1" y="50"/>
                  <a:pt x="1" y="50"/>
                  <a:pt x="1" y="50"/>
                </a:cubicBezTo>
                <a:cubicBezTo>
                  <a:pt x="1" y="50"/>
                  <a:pt x="2" y="50"/>
                  <a:pt x="2" y="50"/>
                </a:cubicBezTo>
                <a:cubicBezTo>
                  <a:pt x="2" y="49"/>
                  <a:pt x="2" y="49"/>
                  <a:pt x="2" y="49"/>
                </a:cubicBezTo>
                <a:cubicBezTo>
                  <a:pt x="2" y="49"/>
                  <a:pt x="3" y="49"/>
                  <a:pt x="3" y="49"/>
                </a:cubicBezTo>
                <a:cubicBezTo>
                  <a:pt x="3" y="48"/>
                  <a:pt x="3" y="48"/>
                  <a:pt x="3" y="48"/>
                </a:cubicBezTo>
                <a:cubicBezTo>
                  <a:pt x="4" y="48"/>
                  <a:pt x="4" y="48"/>
                  <a:pt x="4" y="48"/>
                </a:cubicBezTo>
                <a:cubicBezTo>
                  <a:pt x="4" y="48"/>
                  <a:pt x="4" y="48"/>
                  <a:pt x="4" y="48"/>
                </a:cubicBezTo>
                <a:cubicBezTo>
                  <a:pt x="4" y="48"/>
                  <a:pt x="5" y="48"/>
                  <a:pt x="5" y="48"/>
                </a:cubicBezTo>
                <a:cubicBezTo>
                  <a:pt x="5" y="48"/>
                  <a:pt x="5" y="48"/>
                  <a:pt x="5" y="48"/>
                </a:cubicBezTo>
                <a:cubicBezTo>
                  <a:pt x="5" y="48"/>
                  <a:pt x="5" y="48"/>
                  <a:pt x="6" y="48"/>
                </a:cubicBezTo>
                <a:cubicBezTo>
                  <a:pt x="6" y="48"/>
                  <a:pt x="6" y="48"/>
                  <a:pt x="6" y="48"/>
                </a:cubicBezTo>
                <a:cubicBezTo>
                  <a:pt x="6" y="48"/>
                  <a:pt x="6" y="48"/>
                  <a:pt x="6" y="48"/>
                </a:cubicBezTo>
                <a:cubicBezTo>
                  <a:pt x="6" y="48"/>
                  <a:pt x="6" y="49"/>
                  <a:pt x="7" y="49"/>
                </a:cubicBezTo>
                <a:cubicBezTo>
                  <a:pt x="7" y="49"/>
                  <a:pt x="7" y="49"/>
                  <a:pt x="7" y="49"/>
                </a:cubicBezTo>
                <a:cubicBezTo>
                  <a:pt x="7" y="49"/>
                  <a:pt x="7" y="49"/>
                  <a:pt x="7" y="49"/>
                </a:cubicBezTo>
                <a:cubicBezTo>
                  <a:pt x="7" y="49"/>
                  <a:pt x="7" y="49"/>
                  <a:pt x="7" y="49"/>
                </a:cubicBezTo>
                <a:cubicBezTo>
                  <a:pt x="7" y="49"/>
                  <a:pt x="7" y="49"/>
                  <a:pt x="7" y="49"/>
                </a:cubicBezTo>
                <a:cubicBezTo>
                  <a:pt x="7" y="49"/>
                  <a:pt x="7" y="49"/>
                  <a:pt x="7" y="49"/>
                </a:cubicBezTo>
                <a:cubicBezTo>
                  <a:pt x="7" y="49"/>
                  <a:pt x="7" y="49"/>
                  <a:pt x="7" y="49"/>
                </a:cubicBezTo>
                <a:cubicBezTo>
                  <a:pt x="7" y="49"/>
                  <a:pt x="7" y="49"/>
                  <a:pt x="8" y="49"/>
                </a:cubicBezTo>
                <a:cubicBezTo>
                  <a:pt x="8" y="49"/>
                  <a:pt x="8" y="49"/>
                  <a:pt x="8" y="49"/>
                </a:cubicBezTo>
                <a:cubicBezTo>
                  <a:pt x="8" y="49"/>
                  <a:pt x="8" y="49"/>
                  <a:pt x="8" y="49"/>
                </a:cubicBezTo>
                <a:cubicBezTo>
                  <a:pt x="8" y="49"/>
                  <a:pt x="8" y="49"/>
                  <a:pt x="8" y="49"/>
                </a:cubicBezTo>
                <a:cubicBezTo>
                  <a:pt x="8" y="49"/>
                  <a:pt x="8" y="49"/>
                  <a:pt x="8" y="49"/>
                </a:cubicBezTo>
                <a:cubicBezTo>
                  <a:pt x="8" y="49"/>
                  <a:pt x="9" y="49"/>
                  <a:pt x="9" y="49"/>
                </a:cubicBezTo>
                <a:cubicBezTo>
                  <a:pt x="9" y="49"/>
                  <a:pt x="9" y="49"/>
                  <a:pt x="9" y="49"/>
                </a:cubicBezTo>
                <a:cubicBezTo>
                  <a:pt x="9" y="49"/>
                  <a:pt x="9" y="49"/>
                  <a:pt x="9" y="49"/>
                </a:cubicBezTo>
                <a:cubicBezTo>
                  <a:pt x="9" y="49"/>
                  <a:pt x="9" y="49"/>
                  <a:pt x="9" y="49"/>
                </a:cubicBezTo>
                <a:cubicBezTo>
                  <a:pt x="9" y="49"/>
                  <a:pt x="9" y="49"/>
                  <a:pt x="9" y="49"/>
                </a:cubicBezTo>
                <a:cubicBezTo>
                  <a:pt x="9" y="49"/>
                  <a:pt x="9" y="49"/>
                  <a:pt x="10" y="49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9"/>
                  <a:pt x="10" y="48"/>
                  <a:pt x="10" y="48"/>
                </a:cubicBezTo>
                <a:cubicBezTo>
                  <a:pt x="10" y="48"/>
                  <a:pt x="10" y="48"/>
                  <a:pt x="11" y="48"/>
                </a:cubicBezTo>
                <a:cubicBezTo>
                  <a:pt x="11" y="48"/>
                  <a:pt x="11" y="48"/>
                  <a:pt x="11" y="48"/>
                </a:cubicBezTo>
                <a:cubicBezTo>
                  <a:pt x="11" y="48"/>
                  <a:pt x="11" y="48"/>
                  <a:pt x="11" y="48"/>
                </a:cubicBezTo>
                <a:cubicBezTo>
                  <a:pt x="11" y="48"/>
                  <a:pt x="11" y="48"/>
                  <a:pt x="11" y="48"/>
                </a:cubicBezTo>
                <a:cubicBezTo>
                  <a:pt x="11" y="48"/>
                  <a:pt x="11" y="48"/>
                  <a:pt x="11" y="48"/>
                </a:cubicBezTo>
                <a:cubicBezTo>
                  <a:pt x="11" y="48"/>
                  <a:pt x="11" y="48"/>
                  <a:pt x="11" y="48"/>
                </a:cubicBezTo>
                <a:cubicBezTo>
                  <a:pt x="11" y="48"/>
                  <a:pt x="12" y="48"/>
                  <a:pt x="12" y="48"/>
                </a:cubicBezTo>
                <a:cubicBezTo>
                  <a:pt x="12" y="48"/>
                  <a:pt x="12" y="48"/>
                  <a:pt x="12" y="48"/>
                </a:cubicBezTo>
                <a:cubicBezTo>
                  <a:pt x="13" y="48"/>
                  <a:pt x="13" y="48"/>
                  <a:pt x="13" y="48"/>
                </a:cubicBezTo>
                <a:cubicBezTo>
                  <a:pt x="13" y="47"/>
                  <a:pt x="13" y="47"/>
                  <a:pt x="13" y="47"/>
                </a:cubicBezTo>
                <a:cubicBezTo>
                  <a:pt x="13" y="47"/>
                  <a:pt x="13" y="46"/>
                  <a:pt x="13" y="46"/>
                </a:cubicBezTo>
                <a:cubicBezTo>
                  <a:pt x="13" y="46"/>
                  <a:pt x="13" y="46"/>
                  <a:pt x="13" y="46"/>
                </a:cubicBezTo>
                <a:cubicBezTo>
                  <a:pt x="13" y="46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5"/>
                </a:cubicBezTo>
                <a:cubicBezTo>
                  <a:pt x="12" y="45"/>
                  <a:pt x="11" y="45"/>
                  <a:pt x="11" y="45"/>
                </a:cubicBezTo>
                <a:cubicBezTo>
                  <a:pt x="11" y="45"/>
                  <a:pt x="11" y="45"/>
                  <a:pt x="11" y="45"/>
                </a:cubicBezTo>
                <a:cubicBezTo>
                  <a:pt x="12" y="45"/>
                  <a:pt x="12" y="45"/>
                  <a:pt x="12" y="45"/>
                </a:cubicBezTo>
                <a:cubicBezTo>
                  <a:pt x="12" y="44"/>
                  <a:pt x="12" y="44"/>
                  <a:pt x="12" y="44"/>
                </a:cubicBezTo>
                <a:cubicBezTo>
                  <a:pt x="12" y="44"/>
                  <a:pt x="11" y="43"/>
                  <a:pt x="11" y="43"/>
                </a:cubicBezTo>
                <a:cubicBezTo>
                  <a:pt x="11" y="43"/>
                  <a:pt x="11" y="43"/>
                  <a:pt x="11" y="42"/>
                </a:cubicBezTo>
                <a:cubicBezTo>
                  <a:pt x="11" y="42"/>
                  <a:pt x="11" y="42"/>
                  <a:pt x="12" y="42"/>
                </a:cubicBezTo>
                <a:cubicBezTo>
                  <a:pt x="12" y="42"/>
                  <a:pt x="12" y="42"/>
                  <a:pt x="13" y="42"/>
                </a:cubicBezTo>
                <a:cubicBezTo>
                  <a:pt x="13" y="42"/>
                  <a:pt x="13" y="42"/>
                  <a:pt x="13" y="41"/>
                </a:cubicBezTo>
                <a:cubicBezTo>
                  <a:pt x="14" y="41"/>
                  <a:pt x="14" y="41"/>
                  <a:pt x="14" y="41"/>
                </a:cubicBezTo>
                <a:cubicBezTo>
                  <a:pt x="14" y="41"/>
                  <a:pt x="14" y="41"/>
                  <a:pt x="14" y="41"/>
                </a:cubicBezTo>
                <a:cubicBezTo>
                  <a:pt x="14" y="41"/>
                  <a:pt x="14" y="41"/>
                  <a:pt x="14" y="41"/>
                </a:cubicBezTo>
                <a:cubicBezTo>
                  <a:pt x="14" y="41"/>
                  <a:pt x="14" y="41"/>
                  <a:pt x="14" y="41"/>
                </a:cubicBezTo>
                <a:cubicBezTo>
                  <a:pt x="14" y="41"/>
                  <a:pt x="14" y="41"/>
                  <a:pt x="14" y="41"/>
                </a:cubicBezTo>
                <a:cubicBezTo>
                  <a:pt x="14" y="41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9"/>
                </a:cubicBezTo>
                <a:cubicBezTo>
                  <a:pt x="14" y="39"/>
                  <a:pt x="14" y="39"/>
                  <a:pt x="14" y="38"/>
                </a:cubicBezTo>
                <a:cubicBezTo>
                  <a:pt x="14" y="38"/>
                  <a:pt x="14" y="38"/>
                  <a:pt x="14" y="38"/>
                </a:cubicBezTo>
                <a:cubicBezTo>
                  <a:pt x="14" y="38"/>
                  <a:pt x="14" y="38"/>
                  <a:pt x="14" y="38"/>
                </a:cubicBezTo>
                <a:cubicBezTo>
                  <a:pt x="14" y="38"/>
                  <a:pt x="14" y="38"/>
                  <a:pt x="14" y="38"/>
                </a:cubicBezTo>
                <a:cubicBezTo>
                  <a:pt x="14" y="38"/>
                  <a:pt x="14" y="37"/>
                  <a:pt x="14" y="37"/>
                </a:cubicBezTo>
                <a:cubicBezTo>
                  <a:pt x="14" y="37"/>
                  <a:pt x="14" y="37"/>
                  <a:pt x="14" y="37"/>
                </a:cubicBezTo>
                <a:cubicBezTo>
                  <a:pt x="14" y="37"/>
                  <a:pt x="14" y="36"/>
                  <a:pt x="14" y="36"/>
                </a:cubicBezTo>
                <a:cubicBezTo>
                  <a:pt x="14" y="36"/>
                  <a:pt x="14" y="36"/>
                  <a:pt x="14" y="36"/>
                </a:cubicBezTo>
                <a:cubicBezTo>
                  <a:pt x="15" y="36"/>
                  <a:pt x="15" y="36"/>
                  <a:pt x="15" y="35"/>
                </a:cubicBezTo>
                <a:cubicBezTo>
                  <a:pt x="16" y="35"/>
                  <a:pt x="16" y="35"/>
                  <a:pt x="16" y="35"/>
                </a:cubicBezTo>
                <a:cubicBezTo>
                  <a:pt x="16" y="34"/>
                  <a:pt x="16" y="34"/>
                  <a:pt x="16" y="34"/>
                </a:cubicBezTo>
                <a:cubicBezTo>
                  <a:pt x="16" y="34"/>
                  <a:pt x="16" y="33"/>
                  <a:pt x="16" y="33"/>
                </a:cubicBezTo>
                <a:cubicBezTo>
                  <a:pt x="16" y="33"/>
                  <a:pt x="16" y="32"/>
                  <a:pt x="16" y="32"/>
                </a:cubicBezTo>
                <a:cubicBezTo>
                  <a:pt x="15" y="32"/>
                  <a:pt x="15" y="32"/>
                  <a:pt x="15" y="31"/>
                </a:cubicBezTo>
                <a:cubicBezTo>
                  <a:pt x="15" y="31"/>
                  <a:pt x="15" y="31"/>
                  <a:pt x="15" y="31"/>
                </a:cubicBezTo>
                <a:cubicBezTo>
                  <a:pt x="15" y="30"/>
                  <a:pt x="15" y="30"/>
                  <a:pt x="16" y="30"/>
                </a:cubicBezTo>
                <a:cubicBezTo>
                  <a:pt x="16" y="30"/>
                  <a:pt x="16" y="30"/>
                  <a:pt x="16" y="30"/>
                </a:cubicBezTo>
                <a:cubicBezTo>
                  <a:pt x="16" y="30"/>
                  <a:pt x="16" y="30"/>
                  <a:pt x="16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6" y="28"/>
                  <a:pt x="17" y="28"/>
                </a:cubicBezTo>
                <a:cubicBezTo>
                  <a:pt x="17" y="28"/>
                  <a:pt x="17" y="28"/>
                  <a:pt x="17" y="28"/>
                </a:cubicBezTo>
                <a:cubicBezTo>
                  <a:pt x="17" y="28"/>
                  <a:pt x="17" y="28"/>
                  <a:pt x="17" y="28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8"/>
                  <a:pt x="18" y="28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1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3" y="28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4" y="27"/>
                  <a:pt x="24" y="27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5"/>
                </a:cubicBezTo>
                <a:cubicBezTo>
                  <a:pt x="24" y="25"/>
                  <a:pt x="24" y="25"/>
                  <a:pt x="25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8" y="24"/>
                  <a:pt x="28" y="24"/>
                </a:cubicBezTo>
                <a:cubicBezTo>
                  <a:pt x="28" y="24"/>
                  <a:pt x="28" y="24"/>
                  <a:pt x="28" y="24"/>
                </a:cubicBezTo>
                <a:cubicBezTo>
                  <a:pt x="28" y="24"/>
                  <a:pt x="28" y="24"/>
                  <a:pt x="28" y="23"/>
                </a:cubicBezTo>
                <a:cubicBezTo>
                  <a:pt x="28" y="23"/>
                  <a:pt x="28" y="23"/>
                  <a:pt x="28" y="23"/>
                </a:cubicBezTo>
                <a:cubicBezTo>
                  <a:pt x="28" y="23"/>
                  <a:pt x="28" y="23"/>
                  <a:pt x="28" y="23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0"/>
                  <a:pt x="28" y="20"/>
                </a:cubicBezTo>
                <a:cubicBezTo>
                  <a:pt x="28" y="20"/>
                  <a:pt x="29" y="20"/>
                  <a:pt x="29" y="20"/>
                </a:cubicBezTo>
                <a:cubicBezTo>
                  <a:pt x="29" y="20"/>
                  <a:pt x="29" y="20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9"/>
                  <a:pt x="29" y="19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30" y="18"/>
                </a:cubicBezTo>
                <a:cubicBezTo>
                  <a:pt x="30" y="18"/>
                  <a:pt x="30" y="18"/>
                  <a:pt x="30" y="18"/>
                </a:cubicBezTo>
                <a:cubicBezTo>
                  <a:pt x="30" y="18"/>
                  <a:pt x="30" y="18"/>
                  <a:pt x="30" y="18"/>
                </a:cubicBezTo>
                <a:cubicBezTo>
                  <a:pt x="30" y="18"/>
                  <a:pt x="30" y="18"/>
                  <a:pt x="30" y="18"/>
                </a:cubicBezTo>
                <a:cubicBezTo>
                  <a:pt x="30" y="18"/>
                  <a:pt x="30" y="18"/>
                  <a:pt x="31" y="18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2" y="17"/>
                  <a:pt x="32" y="17"/>
                  <a:pt x="32" y="16"/>
                </a:cubicBezTo>
                <a:cubicBezTo>
                  <a:pt x="33" y="16"/>
                  <a:pt x="33" y="16"/>
                  <a:pt x="33" y="16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15"/>
                  <a:pt x="35" y="14"/>
                  <a:pt x="35" y="14"/>
                </a:cubicBezTo>
                <a:cubicBezTo>
                  <a:pt x="35" y="14"/>
                  <a:pt x="35" y="14"/>
                  <a:pt x="35" y="14"/>
                </a:cubicBezTo>
                <a:cubicBezTo>
                  <a:pt x="35" y="14"/>
                  <a:pt x="35" y="14"/>
                  <a:pt x="35" y="14"/>
                </a:cubicBezTo>
                <a:cubicBezTo>
                  <a:pt x="35" y="14"/>
                  <a:pt x="35" y="14"/>
                  <a:pt x="35" y="14"/>
                </a:cubicBezTo>
                <a:cubicBezTo>
                  <a:pt x="36" y="14"/>
                  <a:pt x="36" y="13"/>
                  <a:pt x="36" y="13"/>
                </a:cubicBezTo>
                <a:cubicBezTo>
                  <a:pt x="36" y="13"/>
                  <a:pt x="36" y="13"/>
                  <a:pt x="36" y="13"/>
                </a:cubicBezTo>
                <a:cubicBezTo>
                  <a:pt x="36" y="13"/>
                  <a:pt x="36" y="13"/>
                  <a:pt x="36" y="12"/>
                </a:cubicBezTo>
                <a:cubicBezTo>
                  <a:pt x="36" y="12"/>
                  <a:pt x="36" y="12"/>
                  <a:pt x="36" y="12"/>
                </a:cubicBezTo>
                <a:cubicBezTo>
                  <a:pt x="35" y="12"/>
                  <a:pt x="35" y="12"/>
                  <a:pt x="35" y="12"/>
                </a:cubicBezTo>
                <a:cubicBezTo>
                  <a:pt x="35" y="12"/>
                  <a:pt x="35" y="12"/>
                  <a:pt x="35" y="12"/>
                </a:cubicBezTo>
                <a:cubicBezTo>
                  <a:pt x="35" y="12"/>
                  <a:pt x="35" y="12"/>
                  <a:pt x="35" y="12"/>
                </a:cubicBezTo>
                <a:cubicBezTo>
                  <a:pt x="35" y="12"/>
                  <a:pt x="35" y="11"/>
                  <a:pt x="35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5" y="11"/>
                  <a:pt x="34" y="10"/>
                  <a:pt x="34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5" y="10"/>
                  <a:pt x="35" y="9"/>
                  <a:pt x="35" y="9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9"/>
                  <a:pt x="35" y="8"/>
                  <a:pt x="35" y="8"/>
                </a:cubicBezTo>
                <a:cubicBezTo>
                  <a:pt x="35" y="8"/>
                  <a:pt x="35" y="8"/>
                  <a:pt x="35" y="8"/>
                </a:cubicBezTo>
                <a:cubicBezTo>
                  <a:pt x="35" y="8"/>
                  <a:pt x="35" y="8"/>
                  <a:pt x="35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8"/>
                  <a:pt x="37" y="8"/>
                  <a:pt x="37" y="8"/>
                </a:cubicBezTo>
                <a:cubicBezTo>
                  <a:pt x="37" y="8"/>
                  <a:pt x="37" y="8"/>
                  <a:pt x="37" y="8"/>
                </a:cubicBezTo>
                <a:cubicBezTo>
                  <a:pt x="37" y="8"/>
                  <a:pt x="37" y="8"/>
                  <a:pt x="37" y="8"/>
                </a:cubicBezTo>
                <a:cubicBezTo>
                  <a:pt x="37" y="8"/>
                  <a:pt x="37" y="8"/>
                  <a:pt x="37" y="8"/>
                </a:cubicBezTo>
                <a:cubicBezTo>
                  <a:pt x="38" y="8"/>
                  <a:pt x="38" y="8"/>
                  <a:pt x="39" y="7"/>
                </a:cubicBezTo>
                <a:cubicBezTo>
                  <a:pt x="40" y="7"/>
                  <a:pt x="40" y="7"/>
                  <a:pt x="41" y="6"/>
                </a:cubicBezTo>
                <a:cubicBezTo>
                  <a:pt x="41" y="6"/>
                  <a:pt x="41" y="6"/>
                  <a:pt x="42" y="5"/>
                </a:cubicBezTo>
                <a:cubicBezTo>
                  <a:pt x="42" y="5"/>
                  <a:pt x="42" y="4"/>
                  <a:pt x="42" y="4"/>
                </a:cubicBezTo>
                <a:cubicBezTo>
                  <a:pt x="42" y="4"/>
                  <a:pt x="42" y="4"/>
                  <a:pt x="42" y="3"/>
                </a:cubicBezTo>
                <a:cubicBezTo>
                  <a:pt x="42" y="3"/>
                  <a:pt x="42" y="3"/>
                  <a:pt x="42" y="3"/>
                </a:cubicBezTo>
                <a:cubicBezTo>
                  <a:pt x="42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2"/>
                  <a:pt x="44" y="2"/>
                </a:cubicBezTo>
                <a:cubicBezTo>
                  <a:pt x="44" y="2"/>
                  <a:pt x="45" y="2"/>
                  <a:pt x="45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6" y="2"/>
                  <a:pt x="46" y="2"/>
                  <a:pt x="46" y="2"/>
                </a:cubicBezTo>
                <a:cubicBezTo>
                  <a:pt x="46" y="2"/>
                  <a:pt x="47" y="1"/>
                  <a:pt x="47" y="1"/>
                </a:cubicBezTo>
                <a:cubicBezTo>
                  <a:pt x="47" y="1"/>
                  <a:pt x="48" y="1"/>
                  <a:pt x="48" y="1"/>
                </a:cubicBezTo>
                <a:cubicBezTo>
                  <a:pt x="48" y="1"/>
                  <a:pt x="48" y="1"/>
                  <a:pt x="48" y="1"/>
                </a:cubicBezTo>
                <a:cubicBezTo>
                  <a:pt x="48" y="1"/>
                  <a:pt x="48" y="1"/>
                  <a:pt x="48" y="1"/>
                </a:cubicBezTo>
                <a:cubicBezTo>
                  <a:pt x="48" y="1"/>
                  <a:pt x="48" y="1"/>
                  <a:pt x="48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50" y="0"/>
                  <a:pt x="50" y="0"/>
                  <a:pt x="50" y="0"/>
                </a:cubicBezTo>
                <a:cubicBezTo>
                  <a:pt x="50" y="0"/>
                  <a:pt x="50" y="0"/>
                  <a:pt x="5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2" y="0"/>
                  <a:pt x="52" y="0"/>
                  <a:pt x="52" y="1"/>
                </a:cubicBezTo>
                <a:cubicBezTo>
                  <a:pt x="53" y="1"/>
                  <a:pt x="53" y="1"/>
                  <a:pt x="53" y="1"/>
                </a:cubicBezTo>
                <a:cubicBezTo>
                  <a:pt x="53" y="1"/>
                  <a:pt x="53" y="1"/>
                  <a:pt x="53" y="1"/>
                </a:cubicBezTo>
                <a:cubicBezTo>
                  <a:pt x="53" y="1"/>
                  <a:pt x="53" y="1"/>
                  <a:pt x="54" y="1"/>
                </a:cubicBezTo>
                <a:cubicBezTo>
                  <a:pt x="54" y="2"/>
                  <a:pt x="54" y="2"/>
                  <a:pt x="54" y="2"/>
                </a:cubicBezTo>
                <a:cubicBezTo>
                  <a:pt x="54" y="2"/>
                  <a:pt x="54" y="2"/>
                  <a:pt x="54" y="2"/>
                </a:cubicBezTo>
                <a:cubicBezTo>
                  <a:pt x="54" y="2"/>
                  <a:pt x="54" y="3"/>
                  <a:pt x="54" y="3"/>
                </a:cubicBezTo>
                <a:cubicBezTo>
                  <a:pt x="54" y="3"/>
                  <a:pt x="54" y="3"/>
                  <a:pt x="54" y="3"/>
                </a:cubicBezTo>
                <a:cubicBezTo>
                  <a:pt x="54" y="3"/>
                  <a:pt x="54" y="3"/>
                  <a:pt x="54" y="3"/>
                </a:cubicBezTo>
                <a:cubicBezTo>
                  <a:pt x="54" y="3"/>
                  <a:pt x="54" y="3"/>
                  <a:pt x="54" y="3"/>
                </a:cubicBezTo>
                <a:cubicBezTo>
                  <a:pt x="54" y="3"/>
                  <a:pt x="54" y="3"/>
                  <a:pt x="55" y="3"/>
                </a:cubicBezTo>
                <a:cubicBezTo>
                  <a:pt x="55" y="3"/>
                  <a:pt x="55" y="3"/>
                  <a:pt x="55" y="4"/>
                </a:cubicBezTo>
                <a:cubicBezTo>
                  <a:pt x="55" y="4"/>
                  <a:pt x="55" y="4"/>
                  <a:pt x="55" y="4"/>
                </a:cubicBezTo>
                <a:cubicBezTo>
                  <a:pt x="55" y="4"/>
                  <a:pt x="55" y="4"/>
                  <a:pt x="55" y="3"/>
                </a:cubicBezTo>
                <a:cubicBezTo>
                  <a:pt x="55" y="3"/>
                  <a:pt x="55" y="3"/>
                  <a:pt x="55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3"/>
                  <a:pt x="56" y="3"/>
                  <a:pt x="56" y="2"/>
                </a:cubicBezTo>
                <a:cubicBezTo>
                  <a:pt x="56" y="2"/>
                  <a:pt x="56" y="2"/>
                  <a:pt x="56" y="2"/>
                </a:cubicBezTo>
                <a:cubicBezTo>
                  <a:pt x="57" y="2"/>
                  <a:pt x="57" y="2"/>
                  <a:pt x="57" y="2"/>
                </a:cubicBezTo>
                <a:cubicBezTo>
                  <a:pt x="57" y="2"/>
                  <a:pt x="57" y="2"/>
                  <a:pt x="57" y="1"/>
                </a:cubicBezTo>
                <a:cubicBezTo>
                  <a:pt x="58" y="1"/>
                  <a:pt x="58" y="1"/>
                  <a:pt x="58" y="1"/>
                </a:cubicBezTo>
                <a:cubicBezTo>
                  <a:pt x="58" y="1"/>
                  <a:pt x="58" y="1"/>
                  <a:pt x="59" y="1"/>
                </a:cubicBezTo>
                <a:cubicBezTo>
                  <a:pt x="59" y="1"/>
                  <a:pt x="59" y="1"/>
                  <a:pt x="59" y="1"/>
                </a:cubicBezTo>
                <a:cubicBezTo>
                  <a:pt x="60" y="1"/>
                  <a:pt x="60" y="1"/>
                  <a:pt x="60" y="1"/>
                </a:cubicBezTo>
                <a:cubicBezTo>
                  <a:pt x="60" y="1"/>
                  <a:pt x="60" y="1"/>
                  <a:pt x="60" y="1"/>
                </a:cubicBezTo>
                <a:cubicBezTo>
                  <a:pt x="60" y="1"/>
                  <a:pt x="60" y="1"/>
                  <a:pt x="60" y="1"/>
                </a:cubicBezTo>
                <a:cubicBezTo>
                  <a:pt x="61" y="1"/>
                  <a:pt x="61" y="1"/>
                  <a:pt x="61" y="1"/>
                </a:cubicBezTo>
                <a:cubicBezTo>
                  <a:pt x="61" y="1"/>
                  <a:pt x="61" y="1"/>
                  <a:pt x="61" y="1"/>
                </a:cubicBezTo>
                <a:cubicBezTo>
                  <a:pt x="61" y="1"/>
                  <a:pt x="61" y="1"/>
                  <a:pt x="61" y="1"/>
                </a:cubicBezTo>
                <a:cubicBezTo>
                  <a:pt x="61" y="2"/>
                  <a:pt x="61" y="2"/>
                  <a:pt x="61" y="2"/>
                </a:cubicBezTo>
                <a:cubicBezTo>
                  <a:pt x="62" y="2"/>
                  <a:pt x="62" y="2"/>
                  <a:pt x="62" y="2"/>
                </a:cubicBezTo>
                <a:cubicBezTo>
                  <a:pt x="62" y="2"/>
                  <a:pt x="62" y="2"/>
                  <a:pt x="62" y="2"/>
                </a:cubicBezTo>
                <a:cubicBezTo>
                  <a:pt x="62" y="2"/>
                  <a:pt x="62" y="2"/>
                  <a:pt x="63" y="2"/>
                </a:cubicBezTo>
                <a:cubicBezTo>
                  <a:pt x="63" y="2"/>
                  <a:pt x="63" y="2"/>
                  <a:pt x="63" y="2"/>
                </a:cubicBezTo>
                <a:cubicBezTo>
                  <a:pt x="63" y="2"/>
                  <a:pt x="63" y="2"/>
                  <a:pt x="64" y="2"/>
                </a:cubicBezTo>
                <a:cubicBezTo>
                  <a:pt x="64" y="2"/>
                  <a:pt x="64" y="2"/>
                  <a:pt x="64" y="3"/>
                </a:cubicBezTo>
                <a:cubicBezTo>
                  <a:pt x="64" y="3"/>
                  <a:pt x="64" y="3"/>
                  <a:pt x="65" y="3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3"/>
                  <a:pt x="65" y="3"/>
                  <a:pt x="66" y="3"/>
                </a:cubicBezTo>
                <a:cubicBezTo>
                  <a:pt x="66" y="3"/>
                  <a:pt x="66" y="3"/>
                  <a:pt x="66" y="3"/>
                </a:cubicBezTo>
                <a:cubicBezTo>
                  <a:pt x="66" y="3"/>
                  <a:pt x="66" y="3"/>
                  <a:pt x="66" y="3"/>
                </a:cubicBezTo>
                <a:cubicBezTo>
                  <a:pt x="66" y="3"/>
                  <a:pt x="66" y="3"/>
                  <a:pt x="66" y="3"/>
                </a:cubicBezTo>
                <a:cubicBezTo>
                  <a:pt x="66" y="3"/>
                  <a:pt x="66" y="3"/>
                  <a:pt x="66" y="3"/>
                </a:cubicBezTo>
                <a:cubicBezTo>
                  <a:pt x="67" y="3"/>
                  <a:pt x="67" y="3"/>
                  <a:pt x="67" y="3"/>
                </a:cubicBezTo>
                <a:cubicBezTo>
                  <a:pt x="67" y="3"/>
                  <a:pt x="68" y="3"/>
                  <a:pt x="68" y="3"/>
                </a:cubicBezTo>
                <a:cubicBezTo>
                  <a:pt x="68" y="3"/>
                  <a:pt x="68" y="4"/>
                  <a:pt x="68" y="4"/>
                </a:cubicBezTo>
                <a:cubicBezTo>
                  <a:pt x="68" y="4"/>
                  <a:pt x="69" y="4"/>
                  <a:pt x="69" y="5"/>
                </a:cubicBezTo>
                <a:cubicBezTo>
                  <a:pt x="69" y="5"/>
                  <a:pt x="69" y="5"/>
                  <a:pt x="69" y="6"/>
                </a:cubicBezTo>
                <a:cubicBezTo>
                  <a:pt x="69" y="6"/>
                  <a:pt x="69" y="6"/>
                  <a:pt x="69" y="7"/>
                </a:cubicBezTo>
                <a:cubicBezTo>
                  <a:pt x="69" y="7"/>
                  <a:pt x="69" y="7"/>
                  <a:pt x="69" y="8"/>
                </a:cubicBezTo>
                <a:cubicBezTo>
                  <a:pt x="69" y="8"/>
                  <a:pt x="69" y="8"/>
                  <a:pt x="69" y="9"/>
                </a:cubicBezTo>
                <a:cubicBezTo>
                  <a:pt x="69" y="9"/>
                  <a:pt x="69" y="9"/>
                  <a:pt x="69" y="9"/>
                </a:cubicBezTo>
                <a:cubicBezTo>
                  <a:pt x="69" y="9"/>
                  <a:pt x="69" y="10"/>
                  <a:pt x="68" y="10"/>
                </a:cubicBezTo>
                <a:cubicBezTo>
                  <a:pt x="68" y="10"/>
                  <a:pt x="68" y="10"/>
                  <a:pt x="68" y="11"/>
                </a:cubicBezTo>
                <a:cubicBezTo>
                  <a:pt x="68" y="11"/>
                  <a:pt x="68" y="11"/>
                  <a:pt x="68" y="11"/>
                </a:cubicBezTo>
                <a:cubicBezTo>
                  <a:pt x="68" y="11"/>
                  <a:pt x="68" y="12"/>
                  <a:pt x="68" y="12"/>
                </a:cubicBezTo>
                <a:cubicBezTo>
                  <a:pt x="67" y="12"/>
                  <a:pt x="67" y="13"/>
                  <a:pt x="67" y="13"/>
                </a:cubicBezTo>
                <a:cubicBezTo>
                  <a:pt x="67" y="13"/>
                  <a:pt x="67" y="14"/>
                  <a:pt x="66" y="14"/>
                </a:cubicBezTo>
                <a:cubicBezTo>
                  <a:pt x="66" y="14"/>
                  <a:pt x="66" y="14"/>
                  <a:pt x="66" y="15"/>
                </a:cubicBezTo>
                <a:cubicBezTo>
                  <a:pt x="66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6"/>
                  <a:pt x="65" y="16"/>
                  <a:pt x="65" y="16"/>
                </a:cubicBezTo>
                <a:cubicBezTo>
                  <a:pt x="65" y="16"/>
                  <a:pt x="65" y="16"/>
                  <a:pt x="65" y="16"/>
                </a:cubicBezTo>
                <a:cubicBezTo>
                  <a:pt x="65" y="16"/>
                  <a:pt x="65" y="17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5" y="17"/>
                  <a:pt x="65" y="17"/>
                  <a:pt x="65" y="18"/>
                </a:cubicBezTo>
                <a:cubicBezTo>
                  <a:pt x="66" y="18"/>
                  <a:pt x="66" y="18"/>
                  <a:pt x="66" y="18"/>
                </a:cubicBezTo>
                <a:cubicBezTo>
                  <a:pt x="66" y="18"/>
                  <a:pt x="66" y="18"/>
                  <a:pt x="66" y="18"/>
                </a:cubicBezTo>
                <a:cubicBezTo>
                  <a:pt x="66" y="18"/>
                  <a:pt x="66" y="18"/>
                  <a:pt x="66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18"/>
                  <a:pt x="67" y="18"/>
                  <a:pt x="67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8" y="19"/>
                  <a:pt x="68" y="19"/>
                  <a:pt x="68" y="19"/>
                </a:cubicBezTo>
                <a:cubicBezTo>
                  <a:pt x="68" y="19"/>
                  <a:pt x="68" y="19"/>
                  <a:pt x="69" y="19"/>
                </a:cubicBezTo>
                <a:cubicBezTo>
                  <a:pt x="69" y="19"/>
                  <a:pt x="69" y="19"/>
                  <a:pt x="69" y="19"/>
                </a:cubicBezTo>
                <a:cubicBezTo>
                  <a:pt x="69" y="19"/>
                  <a:pt x="69" y="19"/>
                  <a:pt x="69" y="18"/>
                </a:cubicBezTo>
                <a:cubicBezTo>
                  <a:pt x="70" y="18"/>
                  <a:pt x="70" y="18"/>
                  <a:pt x="70" y="18"/>
                </a:cubicBezTo>
                <a:cubicBezTo>
                  <a:pt x="70" y="18"/>
                  <a:pt x="70" y="18"/>
                  <a:pt x="70" y="18"/>
                </a:cubicBezTo>
                <a:cubicBezTo>
                  <a:pt x="70" y="18"/>
                  <a:pt x="71" y="18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7"/>
                  <a:pt x="71" y="17"/>
                  <a:pt x="71" y="17"/>
                </a:cubicBezTo>
                <a:cubicBezTo>
                  <a:pt x="71" y="17"/>
                  <a:pt x="71" y="17"/>
                  <a:pt x="71" y="16"/>
                </a:cubicBezTo>
                <a:cubicBezTo>
                  <a:pt x="71" y="16"/>
                  <a:pt x="71" y="16"/>
                  <a:pt x="71" y="16"/>
                </a:cubicBezTo>
                <a:cubicBezTo>
                  <a:pt x="71" y="16"/>
                  <a:pt x="71" y="16"/>
                  <a:pt x="71" y="16"/>
                </a:cubicBezTo>
                <a:cubicBezTo>
                  <a:pt x="71" y="16"/>
                  <a:pt x="71" y="16"/>
                  <a:pt x="71" y="16"/>
                </a:cubicBezTo>
                <a:cubicBezTo>
                  <a:pt x="71" y="16"/>
                  <a:pt x="71" y="15"/>
                  <a:pt x="71" y="15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5"/>
                  <a:pt x="71" y="14"/>
                  <a:pt x="71" y="14"/>
                </a:cubicBezTo>
                <a:cubicBezTo>
                  <a:pt x="71" y="14"/>
                  <a:pt x="72" y="13"/>
                  <a:pt x="72" y="13"/>
                </a:cubicBezTo>
                <a:cubicBezTo>
                  <a:pt x="72" y="13"/>
                  <a:pt x="73" y="13"/>
                  <a:pt x="73" y="13"/>
                </a:cubicBezTo>
                <a:cubicBezTo>
                  <a:pt x="74" y="13"/>
                  <a:pt x="74" y="13"/>
                  <a:pt x="75" y="13"/>
                </a:cubicBezTo>
                <a:cubicBezTo>
                  <a:pt x="75" y="13"/>
                  <a:pt x="75" y="13"/>
                  <a:pt x="75" y="13"/>
                </a:cubicBezTo>
                <a:cubicBezTo>
                  <a:pt x="75" y="13"/>
                  <a:pt x="75" y="13"/>
                  <a:pt x="75" y="13"/>
                </a:cubicBezTo>
                <a:cubicBezTo>
                  <a:pt x="76" y="13"/>
                  <a:pt x="76" y="13"/>
                  <a:pt x="76" y="13"/>
                </a:cubicBezTo>
                <a:cubicBezTo>
                  <a:pt x="76" y="13"/>
                  <a:pt x="76" y="14"/>
                  <a:pt x="76" y="14"/>
                </a:cubicBezTo>
                <a:cubicBezTo>
                  <a:pt x="76" y="14"/>
                  <a:pt x="76" y="14"/>
                  <a:pt x="75" y="14"/>
                </a:cubicBezTo>
                <a:cubicBezTo>
                  <a:pt x="75" y="14"/>
                  <a:pt x="75" y="14"/>
                  <a:pt x="75" y="14"/>
                </a:cubicBezTo>
                <a:cubicBezTo>
                  <a:pt x="75" y="15"/>
                  <a:pt x="75" y="15"/>
                  <a:pt x="75" y="15"/>
                </a:cubicBezTo>
                <a:cubicBezTo>
                  <a:pt x="75" y="15"/>
                  <a:pt x="75" y="15"/>
                  <a:pt x="75" y="15"/>
                </a:cubicBezTo>
                <a:cubicBezTo>
                  <a:pt x="75" y="15"/>
                  <a:pt x="75" y="16"/>
                  <a:pt x="75" y="16"/>
                </a:cubicBezTo>
                <a:cubicBezTo>
                  <a:pt x="75" y="16"/>
                  <a:pt x="75" y="16"/>
                  <a:pt x="75" y="16"/>
                </a:cubicBezTo>
                <a:cubicBezTo>
                  <a:pt x="75" y="16"/>
                  <a:pt x="75" y="16"/>
                  <a:pt x="75" y="16"/>
                </a:cubicBezTo>
                <a:cubicBezTo>
                  <a:pt x="75" y="16"/>
                  <a:pt x="75" y="16"/>
                  <a:pt x="75" y="16"/>
                </a:cubicBezTo>
                <a:cubicBezTo>
                  <a:pt x="76" y="16"/>
                  <a:pt x="76" y="17"/>
                  <a:pt x="76" y="17"/>
                </a:cubicBezTo>
                <a:cubicBezTo>
                  <a:pt x="76" y="17"/>
                  <a:pt x="76" y="17"/>
                  <a:pt x="76" y="17"/>
                </a:cubicBezTo>
                <a:cubicBezTo>
                  <a:pt x="76" y="17"/>
                  <a:pt x="76" y="17"/>
                  <a:pt x="77" y="17"/>
                </a:cubicBezTo>
                <a:cubicBezTo>
                  <a:pt x="77" y="17"/>
                  <a:pt x="77" y="17"/>
                  <a:pt x="77" y="17"/>
                </a:cubicBezTo>
                <a:cubicBezTo>
                  <a:pt x="77" y="17"/>
                  <a:pt x="77" y="17"/>
                  <a:pt x="77" y="17"/>
                </a:cubicBezTo>
                <a:cubicBezTo>
                  <a:pt x="77" y="17"/>
                  <a:pt x="77" y="17"/>
                  <a:pt x="77" y="17"/>
                </a:cubicBezTo>
                <a:cubicBezTo>
                  <a:pt x="77" y="17"/>
                  <a:pt x="77" y="17"/>
                  <a:pt x="78" y="17"/>
                </a:cubicBezTo>
                <a:cubicBezTo>
                  <a:pt x="78" y="17"/>
                  <a:pt x="78" y="17"/>
                  <a:pt x="78" y="17"/>
                </a:cubicBezTo>
                <a:cubicBezTo>
                  <a:pt x="78" y="17"/>
                  <a:pt x="78" y="17"/>
                  <a:pt x="78" y="17"/>
                </a:cubicBezTo>
                <a:cubicBezTo>
                  <a:pt x="78" y="17"/>
                  <a:pt x="78" y="17"/>
                  <a:pt x="78" y="17"/>
                </a:cubicBezTo>
                <a:cubicBezTo>
                  <a:pt x="79" y="17"/>
                  <a:pt x="79" y="17"/>
                  <a:pt x="79" y="17"/>
                </a:cubicBezTo>
                <a:cubicBezTo>
                  <a:pt x="79" y="17"/>
                  <a:pt x="79" y="17"/>
                  <a:pt x="79" y="17"/>
                </a:cubicBezTo>
                <a:cubicBezTo>
                  <a:pt x="79" y="17"/>
                  <a:pt x="79" y="17"/>
                  <a:pt x="80" y="17"/>
                </a:cubicBezTo>
                <a:cubicBezTo>
                  <a:pt x="80" y="17"/>
                  <a:pt x="80" y="17"/>
                  <a:pt x="80" y="17"/>
                </a:cubicBezTo>
                <a:cubicBezTo>
                  <a:pt x="80" y="17"/>
                  <a:pt x="80" y="17"/>
                  <a:pt x="80" y="17"/>
                </a:cubicBezTo>
                <a:cubicBezTo>
                  <a:pt x="80" y="17"/>
                  <a:pt x="80" y="17"/>
                  <a:pt x="81" y="17"/>
                </a:cubicBezTo>
                <a:cubicBezTo>
                  <a:pt x="81" y="18"/>
                  <a:pt x="81" y="18"/>
                  <a:pt x="82" y="18"/>
                </a:cubicBezTo>
                <a:cubicBezTo>
                  <a:pt x="82" y="18"/>
                  <a:pt x="83" y="18"/>
                  <a:pt x="83" y="18"/>
                </a:cubicBezTo>
                <a:cubicBezTo>
                  <a:pt x="84" y="18"/>
                  <a:pt x="84" y="19"/>
                  <a:pt x="85" y="19"/>
                </a:cubicBezTo>
                <a:cubicBezTo>
                  <a:pt x="85" y="19"/>
                  <a:pt x="86" y="19"/>
                  <a:pt x="86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88" y="19"/>
                  <a:pt x="88" y="19"/>
                  <a:pt x="88" y="19"/>
                </a:cubicBezTo>
                <a:cubicBezTo>
                  <a:pt x="88" y="20"/>
                  <a:pt x="88" y="20"/>
                  <a:pt x="88" y="20"/>
                </a:cubicBezTo>
                <a:cubicBezTo>
                  <a:pt x="88" y="20"/>
                  <a:pt x="89" y="20"/>
                  <a:pt x="89" y="20"/>
                </a:cubicBezTo>
                <a:cubicBezTo>
                  <a:pt x="89" y="20"/>
                  <a:pt x="89" y="20"/>
                  <a:pt x="89" y="20"/>
                </a:cubicBezTo>
                <a:cubicBezTo>
                  <a:pt x="89" y="20"/>
                  <a:pt x="89" y="20"/>
                  <a:pt x="89" y="20"/>
                </a:cubicBezTo>
                <a:cubicBezTo>
                  <a:pt x="89" y="20"/>
                  <a:pt x="90" y="20"/>
                  <a:pt x="90" y="20"/>
                </a:cubicBezTo>
                <a:cubicBezTo>
                  <a:pt x="90" y="20"/>
                  <a:pt x="90" y="20"/>
                  <a:pt x="90" y="20"/>
                </a:cubicBezTo>
                <a:cubicBezTo>
                  <a:pt x="90" y="20"/>
                  <a:pt x="90" y="20"/>
                  <a:pt x="90" y="20"/>
                </a:cubicBezTo>
                <a:cubicBezTo>
                  <a:pt x="90" y="20"/>
                  <a:pt x="90" y="20"/>
                  <a:pt x="90" y="20"/>
                </a:cubicBezTo>
                <a:cubicBezTo>
                  <a:pt x="90" y="20"/>
                  <a:pt x="90" y="20"/>
                  <a:pt x="90" y="20"/>
                </a:cubicBezTo>
                <a:cubicBezTo>
                  <a:pt x="91" y="20"/>
                  <a:pt x="91" y="20"/>
                  <a:pt x="92" y="20"/>
                </a:cubicBezTo>
                <a:cubicBezTo>
                  <a:pt x="92" y="21"/>
                  <a:pt x="92" y="21"/>
                  <a:pt x="93" y="21"/>
                </a:cubicBezTo>
                <a:cubicBezTo>
                  <a:pt x="93" y="21"/>
                  <a:pt x="94" y="21"/>
                  <a:pt x="94" y="22"/>
                </a:cubicBezTo>
                <a:cubicBezTo>
                  <a:pt x="94" y="22"/>
                  <a:pt x="95" y="22"/>
                  <a:pt x="95" y="22"/>
                </a:cubicBezTo>
                <a:cubicBezTo>
                  <a:pt x="95" y="22"/>
                  <a:pt x="95" y="22"/>
                  <a:pt x="95" y="22"/>
                </a:cubicBezTo>
                <a:cubicBezTo>
                  <a:pt x="96" y="22"/>
                  <a:pt x="96" y="22"/>
                  <a:pt x="96" y="22"/>
                </a:cubicBezTo>
                <a:cubicBezTo>
                  <a:pt x="96" y="22"/>
                  <a:pt x="96" y="22"/>
                  <a:pt x="96" y="22"/>
                </a:cubicBezTo>
                <a:cubicBezTo>
                  <a:pt x="96" y="22"/>
                  <a:pt x="96" y="23"/>
                  <a:pt x="96" y="23"/>
                </a:cubicBezTo>
                <a:cubicBezTo>
                  <a:pt x="96" y="23"/>
                  <a:pt x="96" y="23"/>
                  <a:pt x="96" y="23"/>
                </a:cubicBezTo>
                <a:cubicBezTo>
                  <a:pt x="97" y="23"/>
                  <a:pt x="97" y="23"/>
                  <a:pt x="97" y="23"/>
                </a:cubicBezTo>
                <a:cubicBezTo>
                  <a:pt x="97" y="23"/>
                  <a:pt x="97" y="23"/>
                  <a:pt x="97" y="23"/>
                </a:cubicBezTo>
                <a:cubicBezTo>
                  <a:pt x="97" y="23"/>
                  <a:pt x="97" y="23"/>
                  <a:pt x="97" y="22"/>
                </a:cubicBezTo>
                <a:cubicBezTo>
                  <a:pt x="98" y="22"/>
                  <a:pt x="98" y="22"/>
                  <a:pt x="98" y="22"/>
                </a:cubicBezTo>
                <a:cubicBezTo>
                  <a:pt x="98" y="22"/>
                  <a:pt x="99" y="22"/>
                  <a:pt x="99" y="22"/>
                </a:cubicBezTo>
                <a:cubicBezTo>
                  <a:pt x="99" y="22"/>
                  <a:pt x="99" y="22"/>
                  <a:pt x="100" y="22"/>
                </a:cubicBezTo>
                <a:cubicBezTo>
                  <a:pt x="100" y="22"/>
                  <a:pt x="100" y="22"/>
                  <a:pt x="101" y="22"/>
                </a:cubicBezTo>
                <a:cubicBezTo>
                  <a:pt x="101" y="23"/>
                  <a:pt x="102" y="23"/>
                  <a:pt x="102" y="23"/>
                </a:cubicBezTo>
                <a:cubicBezTo>
                  <a:pt x="103" y="23"/>
                  <a:pt x="103" y="23"/>
                  <a:pt x="104" y="23"/>
                </a:cubicBezTo>
                <a:cubicBezTo>
                  <a:pt x="104" y="22"/>
                  <a:pt x="105" y="22"/>
                  <a:pt x="105" y="22"/>
                </a:cubicBezTo>
                <a:cubicBezTo>
                  <a:pt x="106" y="22"/>
                  <a:pt x="106" y="22"/>
                  <a:pt x="107" y="22"/>
                </a:cubicBezTo>
                <a:cubicBezTo>
                  <a:pt x="107" y="22"/>
                  <a:pt x="107" y="22"/>
                  <a:pt x="107" y="22"/>
                </a:cubicBezTo>
                <a:cubicBezTo>
                  <a:pt x="107" y="22"/>
                  <a:pt x="107" y="22"/>
                  <a:pt x="107" y="22"/>
                </a:cubicBezTo>
                <a:cubicBezTo>
                  <a:pt x="107" y="22"/>
                  <a:pt x="107" y="22"/>
                  <a:pt x="107" y="22"/>
                </a:cubicBezTo>
                <a:cubicBezTo>
                  <a:pt x="107" y="22"/>
                  <a:pt x="108" y="22"/>
                  <a:pt x="108" y="22"/>
                </a:cubicBezTo>
                <a:cubicBezTo>
                  <a:pt x="108" y="22"/>
                  <a:pt x="108" y="22"/>
                  <a:pt x="108" y="22"/>
                </a:cubicBezTo>
                <a:cubicBezTo>
                  <a:pt x="108" y="22"/>
                  <a:pt x="108" y="22"/>
                  <a:pt x="108" y="22"/>
                </a:cubicBezTo>
                <a:cubicBezTo>
                  <a:pt x="108" y="22"/>
                  <a:pt x="108" y="22"/>
                  <a:pt x="108" y="22"/>
                </a:cubicBezTo>
                <a:cubicBezTo>
                  <a:pt x="108" y="22"/>
                  <a:pt x="108" y="22"/>
                  <a:pt x="109" y="22"/>
                </a:cubicBezTo>
                <a:cubicBezTo>
                  <a:pt x="109" y="22"/>
                  <a:pt x="109" y="22"/>
                  <a:pt x="109" y="22"/>
                </a:cubicBezTo>
                <a:cubicBezTo>
                  <a:pt x="109" y="22"/>
                  <a:pt x="109" y="22"/>
                  <a:pt x="109" y="22"/>
                </a:cubicBezTo>
                <a:cubicBezTo>
                  <a:pt x="110" y="22"/>
                  <a:pt x="110" y="22"/>
                  <a:pt x="110" y="22"/>
                </a:cubicBezTo>
                <a:cubicBezTo>
                  <a:pt x="110" y="22"/>
                  <a:pt x="110" y="22"/>
                  <a:pt x="110" y="23"/>
                </a:cubicBezTo>
                <a:cubicBezTo>
                  <a:pt x="110" y="23"/>
                  <a:pt x="110" y="23"/>
                  <a:pt x="110" y="23"/>
                </a:cubicBezTo>
                <a:cubicBezTo>
                  <a:pt x="110" y="23"/>
                  <a:pt x="110" y="23"/>
                  <a:pt x="110" y="23"/>
                </a:cubicBezTo>
                <a:cubicBezTo>
                  <a:pt x="111" y="23"/>
                  <a:pt x="111" y="23"/>
                  <a:pt x="111" y="24"/>
                </a:cubicBezTo>
                <a:cubicBezTo>
                  <a:pt x="111" y="24"/>
                  <a:pt x="111" y="24"/>
                  <a:pt x="111" y="24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1" name="Freeform 18"/>
          <p:cNvSpPr>
            <a:spLocks/>
          </p:cNvSpPr>
          <p:nvPr/>
        </p:nvSpPr>
        <p:spPr bwMode="auto">
          <a:xfrm>
            <a:off x="4287816" y="2900671"/>
            <a:ext cx="46323" cy="37500"/>
          </a:xfrm>
          <a:custGeom>
            <a:avLst/>
            <a:gdLst>
              <a:gd name="T0" fmla="*/ 9 w 9"/>
              <a:gd name="T1" fmla="*/ 3 h 7"/>
              <a:gd name="T2" fmla="*/ 9 w 9"/>
              <a:gd name="T3" fmla="*/ 3 h 7"/>
              <a:gd name="T4" fmla="*/ 9 w 9"/>
              <a:gd name="T5" fmla="*/ 3 h 7"/>
              <a:gd name="T6" fmla="*/ 8 w 9"/>
              <a:gd name="T7" fmla="*/ 4 h 7"/>
              <a:gd name="T8" fmla="*/ 8 w 9"/>
              <a:gd name="T9" fmla="*/ 5 h 7"/>
              <a:gd name="T10" fmla="*/ 7 w 9"/>
              <a:gd name="T11" fmla="*/ 5 h 7"/>
              <a:gd name="T12" fmla="*/ 7 w 9"/>
              <a:gd name="T13" fmla="*/ 5 h 7"/>
              <a:gd name="T14" fmla="*/ 7 w 9"/>
              <a:gd name="T15" fmla="*/ 5 h 7"/>
              <a:gd name="T16" fmla="*/ 7 w 9"/>
              <a:gd name="T17" fmla="*/ 5 h 7"/>
              <a:gd name="T18" fmla="*/ 6 w 9"/>
              <a:gd name="T19" fmla="*/ 5 h 7"/>
              <a:gd name="T20" fmla="*/ 6 w 9"/>
              <a:gd name="T21" fmla="*/ 5 h 7"/>
              <a:gd name="T22" fmla="*/ 5 w 9"/>
              <a:gd name="T23" fmla="*/ 5 h 7"/>
              <a:gd name="T24" fmla="*/ 5 w 9"/>
              <a:gd name="T25" fmla="*/ 5 h 7"/>
              <a:gd name="T26" fmla="*/ 5 w 9"/>
              <a:gd name="T27" fmla="*/ 5 h 7"/>
              <a:gd name="T28" fmla="*/ 5 w 9"/>
              <a:gd name="T29" fmla="*/ 5 h 7"/>
              <a:gd name="T30" fmla="*/ 4 w 9"/>
              <a:gd name="T31" fmla="*/ 6 h 7"/>
              <a:gd name="T32" fmla="*/ 4 w 9"/>
              <a:gd name="T33" fmla="*/ 6 h 7"/>
              <a:gd name="T34" fmla="*/ 3 w 9"/>
              <a:gd name="T35" fmla="*/ 7 h 7"/>
              <a:gd name="T36" fmla="*/ 3 w 9"/>
              <a:gd name="T37" fmla="*/ 7 h 7"/>
              <a:gd name="T38" fmla="*/ 2 w 9"/>
              <a:gd name="T39" fmla="*/ 6 h 7"/>
              <a:gd name="T40" fmla="*/ 1 w 9"/>
              <a:gd name="T41" fmla="*/ 5 h 7"/>
              <a:gd name="T42" fmla="*/ 1 w 9"/>
              <a:gd name="T43" fmla="*/ 4 h 7"/>
              <a:gd name="T44" fmla="*/ 0 w 9"/>
              <a:gd name="T45" fmla="*/ 4 h 7"/>
              <a:gd name="T46" fmla="*/ 0 w 9"/>
              <a:gd name="T47" fmla="*/ 4 h 7"/>
              <a:gd name="T48" fmla="*/ 0 w 9"/>
              <a:gd name="T49" fmla="*/ 4 h 7"/>
              <a:gd name="T50" fmla="*/ 0 w 9"/>
              <a:gd name="T51" fmla="*/ 3 h 7"/>
              <a:gd name="T52" fmla="*/ 1 w 9"/>
              <a:gd name="T53" fmla="*/ 3 h 7"/>
              <a:gd name="T54" fmla="*/ 2 w 9"/>
              <a:gd name="T55" fmla="*/ 2 h 7"/>
              <a:gd name="T56" fmla="*/ 3 w 9"/>
              <a:gd name="T57" fmla="*/ 1 h 7"/>
              <a:gd name="T58" fmla="*/ 3 w 9"/>
              <a:gd name="T59" fmla="*/ 0 h 7"/>
              <a:gd name="T60" fmla="*/ 4 w 9"/>
              <a:gd name="T61" fmla="*/ 0 h 7"/>
              <a:gd name="T62" fmla="*/ 5 w 9"/>
              <a:gd name="T63" fmla="*/ 0 h 7"/>
              <a:gd name="T64" fmla="*/ 6 w 9"/>
              <a:gd name="T65" fmla="*/ 0 h 7"/>
              <a:gd name="T66" fmla="*/ 7 w 9"/>
              <a:gd name="T67" fmla="*/ 1 h 7"/>
              <a:gd name="T68" fmla="*/ 7 w 9"/>
              <a:gd name="T69" fmla="*/ 1 h 7"/>
              <a:gd name="T70" fmla="*/ 8 w 9"/>
              <a:gd name="T71" fmla="*/ 2 h 7"/>
              <a:gd name="T72" fmla="*/ 8 w 9"/>
              <a:gd name="T73" fmla="*/ 2 h 7"/>
              <a:gd name="T74" fmla="*/ 9 w 9"/>
              <a:gd name="T75" fmla="*/ 3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9" h="7">
                <a:moveTo>
                  <a:pt x="9" y="3"/>
                </a:move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4"/>
                  <a:pt x="8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4"/>
                  <a:pt x="8" y="5"/>
                  <a:pt x="8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5"/>
                  <a:pt x="8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4" y="5"/>
                  <a:pt x="4" y="5"/>
                </a:cubicBezTo>
                <a:cubicBezTo>
                  <a:pt x="4" y="5"/>
                  <a:pt x="4" y="5"/>
                  <a:pt x="4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7"/>
                  <a:pt x="4" y="7"/>
                  <a:pt x="3" y="7"/>
                </a:cubicBezTo>
                <a:cubicBezTo>
                  <a:pt x="3" y="7"/>
                  <a:pt x="3" y="7"/>
                  <a:pt x="3" y="7"/>
                </a:cubicBezTo>
                <a:cubicBezTo>
                  <a:pt x="3" y="7"/>
                  <a:pt x="3" y="7"/>
                  <a:pt x="3" y="7"/>
                </a:cubicBezTo>
                <a:cubicBezTo>
                  <a:pt x="3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4"/>
                  <a:pt x="1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6" y="0"/>
                </a:cubicBezTo>
                <a:cubicBezTo>
                  <a:pt x="6" y="0"/>
                  <a:pt x="6" y="0"/>
                  <a:pt x="6" y="1"/>
                </a:cubicBezTo>
                <a:cubicBezTo>
                  <a:pt x="6" y="1"/>
                  <a:pt x="6" y="1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7" y="2"/>
                  <a:pt x="7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3"/>
                  <a:pt x="9" y="3"/>
                </a:cubicBez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3"/>
                  <a:pt x="9" y="3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2" name="Freeform 19"/>
          <p:cNvSpPr>
            <a:spLocks noEditPoints="1"/>
          </p:cNvSpPr>
          <p:nvPr/>
        </p:nvSpPr>
        <p:spPr bwMode="auto">
          <a:xfrm>
            <a:off x="3039301" y="2785966"/>
            <a:ext cx="1755862" cy="1184545"/>
          </a:xfrm>
          <a:custGeom>
            <a:avLst/>
            <a:gdLst>
              <a:gd name="T0" fmla="*/ 325 w 336"/>
              <a:gd name="T1" fmla="*/ 118 h 226"/>
              <a:gd name="T2" fmla="*/ 315 w 336"/>
              <a:gd name="T3" fmla="*/ 128 h 226"/>
              <a:gd name="T4" fmla="*/ 319 w 336"/>
              <a:gd name="T5" fmla="*/ 150 h 226"/>
              <a:gd name="T6" fmla="*/ 302 w 336"/>
              <a:gd name="T7" fmla="*/ 151 h 226"/>
              <a:gd name="T8" fmla="*/ 286 w 336"/>
              <a:gd name="T9" fmla="*/ 143 h 226"/>
              <a:gd name="T10" fmla="*/ 268 w 336"/>
              <a:gd name="T11" fmla="*/ 138 h 226"/>
              <a:gd name="T12" fmla="*/ 247 w 336"/>
              <a:gd name="T13" fmla="*/ 137 h 226"/>
              <a:gd name="T14" fmla="*/ 228 w 336"/>
              <a:gd name="T15" fmla="*/ 146 h 226"/>
              <a:gd name="T16" fmla="*/ 198 w 336"/>
              <a:gd name="T17" fmla="*/ 165 h 226"/>
              <a:gd name="T18" fmla="*/ 181 w 336"/>
              <a:gd name="T19" fmla="*/ 184 h 226"/>
              <a:gd name="T20" fmla="*/ 172 w 336"/>
              <a:gd name="T21" fmla="*/ 193 h 226"/>
              <a:gd name="T22" fmla="*/ 163 w 336"/>
              <a:gd name="T23" fmla="*/ 206 h 226"/>
              <a:gd name="T24" fmla="*/ 150 w 336"/>
              <a:gd name="T25" fmla="*/ 218 h 226"/>
              <a:gd name="T26" fmla="*/ 138 w 336"/>
              <a:gd name="T27" fmla="*/ 217 h 226"/>
              <a:gd name="T28" fmla="*/ 110 w 336"/>
              <a:gd name="T29" fmla="*/ 225 h 226"/>
              <a:gd name="T30" fmla="*/ 95 w 336"/>
              <a:gd name="T31" fmla="*/ 217 h 226"/>
              <a:gd name="T32" fmla="*/ 75 w 336"/>
              <a:gd name="T33" fmla="*/ 209 h 226"/>
              <a:gd name="T34" fmla="*/ 56 w 336"/>
              <a:gd name="T35" fmla="*/ 207 h 226"/>
              <a:gd name="T36" fmla="*/ 41 w 336"/>
              <a:gd name="T37" fmla="*/ 199 h 226"/>
              <a:gd name="T38" fmla="*/ 15 w 336"/>
              <a:gd name="T39" fmla="*/ 213 h 226"/>
              <a:gd name="T40" fmla="*/ 6 w 336"/>
              <a:gd name="T41" fmla="*/ 205 h 226"/>
              <a:gd name="T42" fmla="*/ 8 w 336"/>
              <a:gd name="T43" fmla="*/ 186 h 226"/>
              <a:gd name="T44" fmla="*/ 3 w 336"/>
              <a:gd name="T45" fmla="*/ 158 h 226"/>
              <a:gd name="T46" fmla="*/ 21 w 336"/>
              <a:gd name="T47" fmla="*/ 143 h 226"/>
              <a:gd name="T48" fmla="*/ 41 w 336"/>
              <a:gd name="T49" fmla="*/ 133 h 226"/>
              <a:gd name="T50" fmla="*/ 41 w 336"/>
              <a:gd name="T51" fmla="*/ 113 h 226"/>
              <a:gd name="T52" fmla="*/ 30 w 336"/>
              <a:gd name="T53" fmla="*/ 102 h 226"/>
              <a:gd name="T54" fmla="*/ 17 w 336"/>
              <a:gd name="T55" fmla="*/ 94 h 226"/>
              <a:gd name="T56" fmla="*/ 0 w 336"/>
              <a:gd name="T57" fmla="*/ 85 h 226"/>
              <a:gd name="T58" fmla="*/ 14 w 336"/>
              <a:gd name="T59" fmla="*/ 74 h 226"/>
              <a:gd name="T60" fmla="*/ 15 w 336"/>
              <a:gd name="T61" fmla="*/ 62 h 226"/>
              <a:gd name="T62" fmla="*/ 2 w 336"/>
              <a:gd name="T63" fmla="*/ 53 h 226"/>
              <a:gd name="T64" fmla="*/ 12 w 336"/>
              <a:gd name="T65" fmla="*/ 35 h 226"/>
              <a:gd name="T66" fmla="*/ 25 w 336"/>
              <a:gd name="T67" fmla="*/ 26 h 226"/>
              <a:gd name="T68" fmla="*/ 45 w 336"/>
              <a:gd name="T69" fmla="*/ 17 h 226"/>
              <a:gd name="T70" fmla="*/ 63 w 336"/>
              <a:gd name="T71" fmla="*/ 16 h 226"/>
              <a:gd name="T72" fmla="*/ 80 w 336"/>
              <a:gd name="T73" fmla="*/ 23 h 226"/>
              <a:gd name="T74" fmla="*/ 102 w 336"/>
              <a:gd name="T75" fmla="*/ 17 h 226"/>
              <a:gd name="T76" fmla="*/ 120 w 336"/>
              <a:gd name="T77" fmla="*/ 13 h 226"/>
              <a:gd name="T78" fmla="*/ 133 w 336"/>
              <a:gd name="T79" fmla="*/ 6 h 226"/>
              <a:gd name="T80" fmla="*/ 147 w 336"/>
              <a:gd name="T81" fmla="*/ 18 h 226"/>
              <a:gd name="T82" fmla="*/ 170 w 336"/>
              <a:gd name="T83" fmla="*/ 21 h 226"/>
              <a:gd name="T84" fmla="*/ 182 w 336"/>
              <a:gd name="T85" fmla="*/ 31 h 226"/>
              <a:gd name="T86" fmla="*/ 199 w 336"/>
              <a:gd name="T87" fmla="*/ 35 h 226"/>
              <a:gd name="T88" fmla="*/ 202 w 336"/>
              <a:gd name="T89" fmla="*/ 22 h 226"/>
              <a:gd name="T90" fmla="*/ 207 w 336"/>
              <a:gd name="T91" fmla="*/ 14 h 226"/>
              <a:gd name="T92" fmla="*/ 226 w 336"/>
              <a:gd name="T93" fmla="*/ 9 h 226"/>
              <a:gd name="T94" fmla="*/ 246 w 336"/>
              <a:gd name="T95" fmla="*/ 11 h 226"/>
              <a:gd name="T96" fmla="*/ 256 w 336"/>
              <a:gd name="T97" fmla="*/ 22 h 226"/>
              <a:gd name="T98" fmla="*/ 238 w 336"/>
              <a:gd name="T99" fmla="*/ 26 h 226"/>
              <a:gd name="T100" fmla="*/ 247 w 336"/>
              <a:gd name="T101" fmla="*/ 34 h 226"/>
              <a:gd name="T102" fmla="*/ 264 w 336"/>
              <a:gd name="T103" fmla="*/ 43 h 226"/>
              <a:gd name="T104" fmla="*/ 252 w 336"/>
              <a:gd name="T105" fmla="*/ 46 h 226"/>
              <a:gd name="T106" fmla="*/ 253 w 336"/>
              <a:gd name="T107" fmla="*/ 55 h 226"/>
              <a:gd name="T108" fmla="*/ 250 w 336"/>
              <a:gd name="T109" fmla="*/ 65 h 226"/>
              <a:gd name="T110" fmla="*/ 254 w 336"/>
              <a:gd name="T111" fmla="*/ 80 h 226"/>
              <a:gd name="T112" fmla="*/ 271 w 336"/>
              <a:gd name="T113" fmla="*/ 83 h 226"/>
              <a:gd name="T114" fmla="*/ 275 w 336"/>
              <a:gd name="T115" fmla="*/ 86 h 226"/>
              <a:gd name="T116" fmla="*/ 289 w 336"/>
              <a:gd name="T117" fmla="*/ 80 h 226"/>
              <a:gd name="T118" fmla="*/ 313 w 336"/>
              <a:gd name="T119" fmla="*/ 80 h 226"/>
              <a:gd name="T120" fmla="*/ 321 w 336"/>
              <a:gd name="T121" fmla="*/ 90 h 226"/>
              <a:gd name="T122" fmla="*/ 334 w 336"/>
              <a:gd name="T123" fmla="*/ 102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36" h="226">
                <a:moveTo>
                  <a:pt x="336" y="105"/>
                </a:moveTo>
                <a:cubicBezTo>
                  <a:pt x="336" y="105"/>
                  <a:pt x="336" y="105"/>
                  <a:pt x="336" y="105"/>
                </a:cubicBezTo>
                <a:cubicBezTo>
                  <a:pt x="336" y="105"/>
                  <a:pt x="336" y="105"/>
                  <a:pt x="336" y="105"/>
                </a:cubicBezTo>
                <a:cubicBezTo>
                  <a:pt x="336" y="105"/>
                  <a:pt x="336" y="105"/>
                  <a:pt x="336" y="105"/>
                </a:cubicBezTo>
                <a:cubicBezTo>
                  <a:pt x="336" y="106"/>
                  <a:pt x="336" y="106"/>
                  <a:pt x="336" y="106"/>
                </a:cubicBezTo>
                <a:cubicBezTo>
                  <a:pt x="335" y="106"/>
                  <a:pt x="335" y="106"/>
                  <a:pt x="335" y="106"/>
                </a:cubicBezTo>
                <a:cubicBezTo>
                  <a:pt x="335" y="107"/>
                  <a:pt x="335" y="107"/>
                  <a:pt x="335" y="107"/>
                </a:cubicBezTo>
                <a:cubicBezTo>
                  <a:pt x="335" y="107"/>
                  <a:pt x="335" y="107"/>
                  <a:pt x="335" y="108"/>
                </a:cubicBezTo>
                <a:cubicBezTo>
                  <a:pt x="335" y="108"/>
                  <a:pt x="335" y="108"/>
                  <a:pt x="335" y="108"/>
                </a:cubicBezTo>
                <a:cubicBezTo>
                  <a:pt x="334" y="108"/>
                  <a:pt x="334" y="108"/>
                  <a:pt x="333" y="109"/>
                </a:cubicBezTo>
                <a:cubicBezTo>
                  <a:pt x="333" y="109"/>
                  <a:pt x="332" y="109"/>
                  <a:pt x="332" y="109"/>
                </a:cubicBezTo>
                <a:cubicBezTo>
                  <a:pt x="331" y="109"/>
                  <a:pt x="331" y="109"/>
                  <a:pt x="331" y="110"/>
                </a:cubicBezTo>
                <a:cubicBezTo>
                  <a:pt x="331" y="110"/>
                  <a:pt x="330" y="110"/>
                  <a:pt x="330" y="110"/>
                </a:cubicBezTo>
                <a:cubicBezTo>
                  <a:pt x="330" y="111"/>
                  <a:pt x="330" y="111"/>
                  <a:pt x="330" y="111"/>
                </a:cubicBezTo>
                <a:cubicBezTo>
                  <a:pt x="330" y="111"/>
                  <a:pt x="330" y="111"/>
                  <a:pt x="330" y="111"/>
                </a:cubicBezTo>
                <a:cubicBezTo>
                  <a:pt x="330" y="111"/>
                  <a:pt x="330" y="111"/>
                  <a:pt x="329" y="111"/>
                </a:cubicBezTo>
                <a:cubicBezTo>
                  <a:pt x="329" y="111"/>
                  <a:pt x="329" y="111"/>
                  <a:pt x="329" y="111"/>
                </a:cubicBezTo>
                <a:cubicBezTo>
                  <a:pt x="329" y="111"/>
                  <a:pt x="329" y="112"/>
                  <a:pt x="329" y="112"/>
                </a:cubicBezTo>
                <a:cubicBezTo>
                  <a:pt x="329" y="112"/>
                  <a:pt x="329" y="112"/>
                  <a:pt x="328" y="112"/>
                </a:cubicBezTo>
                <a:cubicBezTo>
                  <a:pt x="328" y="112"/>
                  <a:pt x="328" y="112"/>
                  <a:pt x="328" y="113"/>
                </a:cubicBezTo>
                <a:cubicBezTo>
                  <a:pt x="328" y="113"/>
                  <a:pt x="328" y="113"/>
                  <a:pt x="328" y="113"/>
                </a:cubicBezTo>
                <a:cubicBezTo>
                  <a:pt x="327" y="113"/>
                  <a:pt x="327" y="113"/>
                  <a:pt x="327" y="113"/>
                </a:cubicBezTo>
                <a:cubicBezTo>
                  <a:pt x="327" y="113"/>
                  <a:pt x="326" y="113"/>
                  <a:pt x="326" y="113"/>
                </a:cubicBezTo>
                <a:cubicBezTo>
                  <a:pt x="326" y="113"/>
                  <a:pt x="326" y="113"/>
                  <a:pt x="326" y="113"/>
                </a:cubicBezTo>
                <a:cubicBezTo>
                  <a:pt x="326" y="113"/>
                  <a:pt x="326" y="113"/>
                  <a:pt x="325" y="113"/>
                </a:cubicBezTo>
                <a:cubicBezTo>
                  <a:pt x="325" y="113"/>
                  <a:pt x="325" y="113"/>
                  <a:pt x="325" y="113"/>
                </a:cubicBezTo>
                <a:cubicBezTo>
                  <a:pt x="325" y="113"/>
                  <a:pt x="325" y="113"/>
                  <a:pt x="325" y="113"/>
                </a:cubicBezTo>
                <a:cubicBezTo>
                  <a:pt x="324" y="113"/>
                  <a:pt x="324" y="113"/>
                  <a:pt x="324" y="113"/>
                </a:cubicBezTo>
                <a:cubicBezTo>
                  <a:pt x="324" y="113"/>
                  <a:pt x="324" y="113"/>
                  <a:pt x="324" y="113"/>
                </a:cubicBezTo>
                <a:cubicBezTo>
                  <a:pt x="324" y="113"/>
                  <a:pt x="323" y="114"/>
                  <a:pt x="323" y="114"/>
                </a:cubicBezTo>
                <a:cubicBezTo>
                  <a:pt x="323" y="115"/>
                  <a:pt x="323" y="115"/>
                  <a:pt x="323" y="115"/>
                </a:cubicBezTo>
                <a:cubicBezTo>
                  <a:pt x="323" y="116"/>
                  <a:pt x="323" y="116"/>
                  <a:pt x="324" y="116"/>
                </a:cubicBezTo>
                <a:cubicBezTo>
                  <a:pt x="324" y="117"/>
                  <a:pt x="324" y="117"/>
                  <a:pt x="325" y="117"/>
                </a:cubicBezTo>
                <a:cubicBezTo>
                  <a:pt x="325" y="117"/>
                  <a:pt x="325" y="117"/>
                  <a:pt x="325" y="118"/>
                </a:cubicBezTo>
                <a:cubicBezTo>
                  <a:pt x="325" y="118"/>
                  <a:pt x="325" y="118"/>
                  <a:pt x="325" y="118"/>
                </a:cubicBezTo>
                <a:cubicBezTo>
                  <a:pt x="325" y="118"/>
                  <a:pt x="325" y="118"/>
                  <a:pt x="325" y="118"/>
                </a:cubicBezTo>
                <a:cubicBezTo>
                  <a:pt x="325" y="118"/>
                  <a:pt x="325" y="118"/>
                  <a:pt x="325" y="118"/>
                </a:cubicBezTo>
                <a:cubicBezTo>
                  <a:pt x="325" y="119"/>
                  <a:pt x="324" y="119"/>
                  <a:pt x="324" y="120"/>
                </a:cubicBezTo>
                <a:cubicBezTo>
                  <a:pt x="324" y="120"/>
                  <a:pt x="324" y="121"/>
                  <a:pt x="324" y="121"/>
                </a:cubicBezTo>
                <a:cubicBezTo>
                  <a:pt x="324" y="121"/>
                  <a:pt x="324" y="122"/>
                  <a:pt x="325" y="122"/>
                </a:cubicBezTo>
                <a:cubicBezTo>
                  <a:pt x="325" y="122"/>
                  <a:pt x="325" y="123"/>
                  <a:pt x="326" y="123"/>
                </a:cubicBezTo>
                <a:cubicBezTo>
                  <a:pt x="326" y="123"/>
                  <a:pt x="326" y="123"/>
                  <a:pt x="326" y="123"/>
                </a:cubicBezTo>
                <a:cubicBezTo>
                  <a:pt x="326" y="123"/>
                  <a:pt x="326" y="123"/>
                  <a:pt x="326" y="123"/>
                </a:cubicBezTo>
                <a:cubicBezTo>
                  <a:pt x="326" y="124"/>
                  <a:pt x="326" y="124"/>
                  <a:pt x="326" y="124"/>
                </a:cubicBezTo>
                <a:cubicBezTo>
                  <a:pt x="326" y="124"/>
                  <a:pt x="326" y="124"/>
                  <a:pt x="326" y="124"/>
                </a:cubicBezTo>
                <a:cubicBezTo>
                  <a:pt x="326" y="124"/>
                  <a:pt x="326" y="124"/>
                  <a:pt x="326" y="124"/>
                </a:cubicBezTo>
                <a:cubicBezTo>
                  <a:pt x="326" y="125"/>
                  <a:pt x="326" y="125"/>
                  <a:pt x="326" y="125"/>
                </a:cubicBezTo>
                <a:cubicBezTo>
                  <a:pt x="326" y="125"/>
                  <a:pt x="326" y="125"/>
                  <a:pt x="326" y="125"/>
                </a:cubicBezTo>
                <a:cubicBezTo>
                  <a:pt x="326" y="125"/>
                  <a:pt x="326" y="125"/>
                  <a:pt x="326" y="126"/>
                </a:cubicBezTo>
                <a:cubicBezTo>
                  <a:pt x="326" y="126"/>
                  <a:pt x="327" y="126"/>
                  <a:pt x="327" y="126"/>
                </a:cubicBezTo>
                <a:cubicBezTo>
                  <a:pt x="327" y="126"/>
                  <a:pt x="327" y="126"/>
                  <a:pt x="327" y="126"/>
                </a:cubicBezTo>
                <a:cubicBezTo>
                  <a:pt x="327" y="126"/>
                  <a:pt x="327" y="126"/>
                  <a:pt x="327" y="126"/>
                </a:cubicBezTo>
                <a:cubicBezTo>
                  <a:pt x="327" y="127"/>
                  <a:pt x="327" y="127"/>
                  <a:pt x="327" y="127"/>
                </a:cubicBezTo>
                <a:cubicBezTo>
                  <a:pt x="326" y="127"/>
                  <a:pt x="326" y="127"/>
                  <a:pt x="326" y="127"/>
                </a:cubicBezTo>
                <a:cubicBezTo>
                  <a:pt x="325" y="127"/>
                  <a:pt x="325" y="128"/>
                  <a:pt x="324" y="128"/>
                </a:cubicBezTo>
                <a:cubicBezTo>
                  <a:pt x="324" y="128"/>
                  <a:pt x="324" y="128"/>
                  <a:pt x="323" y="128"/>
                </a:cubicBezTo>
                <a:cubicBezTo>
                  <a:pt x="323" y="128"/>
                  <a:pt x="323" y="128"/>
                  <a:pt x="322" y="129"/>
                </a:cubicBezTo>
                <a:cubicBezTo>
                  <a:pt x="322" y="128"/>
                  <a:pt x="322" y="128"/>
                  <a:pt x="322" y="128"/>
                </a:cubicBezTo>
                <a:cubicBezTo>
                  <a:pt x="322" y="128"/>
                  <a:pt x="322" y="127"/>
                  <a:pt x="322" y="127"/>
                </a:cubicBezTo>
                <a:cubicBezTo>
                  <a:pt x="322" y="127"/>
                  <a:pt x="322" y="127"/>
                  <a:pt x="322" y="127"/>
                </a:cubicBezTo>
                <a:cubicBezTo>
                  <a:pt x="322" y="126"/>
                  <a:pt x="322" y="126"/>
                  <a:pt x="322" y="126"/>
                </a:cubicBezTo>
                <a:cubicBezTo>
                  <a:pt x="322" y="126"/>
                  <a:pt x="322" y="126"/>
                  <a:pt x="321" y="126"/>
                </a:cubicBezTo>
                <a:cubicBezTo>
                  <a:pt x="321" y="125"/>
                  <a:pt x="321" y="125"/>
                  <a:pt x="321" y="125"/>
                </a:cubicBezTo>
                <a:cubicBezTo>
                  <a:pt x="320" y="125"/>
                  <a:pt x="320" y="125"/>
                  <a:pt x="319" y="125"/>
                </a:cubicBezTo>
                <a:cubicBezTo>
                  <a:pt x="319" y="125"/>
                  <a:pt x="318" y="124"/>
                  <a:pt x="317" y="124"/>
                </a:cubicBezTo>
                <a:cubicBezTo>
                  <a:pt x="317" y="125"/>
                  <a:pt x="316" y="125"/>
                  <a:pt x="316" y="125"/>
                </a:cubicBezTo>
                <a:cubicBezTo>
                  <a:pt x="316" y="125"/>
                  <a:pt x="316" y="126"/>
                  <a:pt x="316" y="126"/>
                </a:cubicBezTo>
                <a:cubicBezTo>
                  <a:pt x="316" y="126"/>
                  <a:pt x="315" y="127"/>
                  <a:pt x="315" y="127"/>
                </a:cubicBezTo>
                <a:cubicBezTo>
                  <a:pt x="315" y="127"/>
                  <a:pt x="315" y="127"/>
                  <a:pt x="315" y="128"/>
                </a:cubicBezTo>
                <a:cubicBezTo>
                  <a:pt x="315" y="128"/>
                  <a:pt x="315" y="128"/>
                  <a:pt x="315" y="128"/>
                </a:cubicBezTo>
                <a:cubicBezTo>
                  <a:pt x="315" y="128"/>
                  <a:pt x="315" y="128"/>
                  <a:pt x="315" y="128"/>
                </a:cubicBezTo>
                <a:cubicBezTo>
                  <a:pt x="315" y="128"/>
                  <a:pt x="315" y="128"/>
                  <a:pt x="315" y="128"/>
                </a:cubicBezTo>
                <a:cubicBezTo>
                  <a:pt x="315" y="128"/>
                  <a:pt x="315" y="129"/>
                  <a:pt x="315" y="129"/>
                </a:cubicBezTo>
                <a:cubicBezTo>
                  <a:pt x="315" y="129"/>
                  <a:pt x="315" y="129"/>
                  <a:pt x="315" y="130"/>
                </a:cubicBezTo>
                <a:cubicBezTo>
                  <a:pt x="315" y="130"/>
                  <a:pt x="315" y="130"/>
                  <a:pt x="315" y="130"/>
                </a:cubicBezTo>
                <a:cubicBezTo>
                  <a:pt x="314" y="130"/>
                  <a:pt x="314" y="131"/>
                  <a:pt x="314" y="131"/>
                </a:cubicBezTo>
                <a:cubicBezTo>
                  <a:pt x="314" y="131"/>
                  <a:pt x="313" y="131"/>
                  <a:pt x="313" y="131"/>
                </a:cubicBezTo>
                <a:cubicBezTo>
                  <a:pt x="313" y="132"/>
                  <a:pt x="313" y="132"/>
                  <a:pt x="313" y="132"/>
                </a:cubicBezTo>
                <a:cubicBezTo>
                  <a:pt x="313" y="132"/>
                  <a:pt x="313" y="132"/>
                  <a:pt x="313" y="132"/>
                </a:cubicBezTo>
                <a:cubicBezTo>
                  <a:pt x="313" y="132"/>
                  <a:pt x="313" y="132"/>
                  <a:pt x="313" y="133"/>
                </a:cubicBezTo>
                <a:cubicBezTo>
                  <a:pt x="313" y="133"/>
                  <a:pt x="313" y="133"/>
                  <a:pt x="313" y="133"/>
                </a:cubicBezTo>
                <a:cubicBezTo>
                  <a:pt x="313" y="133"/>
                  <a:pt x="313" y="134"/>
                  <a:pt x="313" y="134"/>
                </a:cubicBezTo>
                <a:cubicBezTo>
                  <a:pt x="312" y="134"/>
                  <a:pt x="312" y="135"/>
                  <a:pt x="312" y="135"/>
                </a:cubicBezTo>
                <a:cubicBezTo>
                  <a:pt x="312" y="136"/>
                  <a:pt x="313" y="136"/>
                  <a:pt x="313" y="137"/>
                </a:cubicBezTo>
                <a:cubicBezTo>
                  <a:pt x="313" y="137"/>
                  <a:pt x="313" y="137"/>
                  <a:pt x="313" y="138"/>
                </a:cubicBezTo>
                <a:cubicBezTo>
                  <a:pt x="313" y="138"/>
                  <a:pt x="313" y="138"/>
                  <a:pt x="313" y="138"/>
                </a:cubicBezTo>
                <a:cubicBezTo>
                  <a:pt x="313" y="138"/>
                  <a:pt x="313" y="138"/>
                  <a:pt x="313" y="138"/>
                </a:cubicBezTo>
                <a:cubicBezTo>
                  <a:pt x="313" y="138"/>
                  <a:pt x="313" y="139"/>
                  <a:pt x="313" y="139"/>
                </a:cubicBezTo>
                <a:cubicBezTo>
                  <a:pt x="313" y="139"/>
                  <a:pt x="313" y="139"/>
                  <a:pt x="313" y="139"/>
                </a:cubicBezTo>
                <a:cubicBezTo>
                  <a:pt x="314" y="139"/>
                  <a:pt x="314" y="140"/>
                  <a:pt x="314" y="140"/>
                </a:cubicBezTo>
                <a:cubicBezTo>
                  <a:pt x="314" y="141"/>
                  <a:pt x="314" y="141"/>
                  <a:pt x="314" y="141"/>
                </a:cubicBezTo>
                <a:cubicBezTo>
                  <a:pt x="314" y="142"/>
                  <a:pt x="314" y="142"/>
                  <a:pt x="314" y="143"/>
                </a:cubicBezTo>
                <a:cubicBezTo>
                  <a:pt x="314" y="143"/>
                  <a:pt x="314" y="143"/>
                  <a:pt x="314" y="144"/>
                </a:cubicBezTo>
                <a:cubicBezTo>
                  <a:pt x="314" y="144"/>
                  <a:pt x="315" y="144"/>
                  <a:pt x="315" y="144"/>
                </a:cubicBezTo>
                <a:cubicBezTo>
                  <a:pt x="315" y="144"/>
                  <a:pt x="315" y="144"/>
                  <a:pt x="315" y="144"/>
                </a:cubicBezTo>
                <a:cubicBezTo>
                  <a:pt x="316" y="144"/>
                  <a:pt x="316" y="144"/>
                  <a:pt x="316" y="144"/>
                </a:cubicBezTo>
                <a:cubicBezTo>
                  <a:pt x="316" y="145"/>
                  <a:pt x="316" y="145"/>
                  <a:pt x="316" y="145"/>
                </a:cubicBezTo>
                <a:cubicBezTo>
                  <a:pt x="317" y="145"/>
                  <a:pt x="318" y="145"/>
                  <a:pt x="318" y="145"/>
                </a:cubicBezTo>
                <a:cubicBezTo>
                  <a:pt x="319" y="145"/>
                  <a:pt x="319" y="145"/>
                  <a:pt x="320" y="146"/>
                </a:cubicBezTo>
                <a:cubicBezTo>
                  <a:pt x="320" y="146"/>
                  <a:pt x="320" y="146"/>
                  <a:pt x="320" y="147"/>
                </a:cubicBezTo>
                <a:cubicBezTo>
                  <a:pt x="320" y="147"/>
                  <a:pt x="320" y="148"/>
                  <a:pt x="320" y="148"/>
                </a:cubicBezTo>
                <a:cubicBezTo>
                  <a:pt x="320" y="148"/>
                  <a:pt x="320" y="149"/>
                  <a:pt x="320" y="149"/>
                </a:cubicBezTo>
                <a:cubicBezTo>
                  <a:pt x="320" y="149"/>
                  <a:pt x="320" y="149"/>
                  <a:pt x="320" y="149"/>
                </a:cubicBezTo>
                <a:cubicBezTo>
                  <a:pt x="320" y="150"/>
                  <a:pt x="320" y="150"/>
                  <a:pt x="320" y="150"/>
                </a:cubicBezTo>
                <a:cubicBezTo>
                  <a:pt x="320" y="150"/>
                  <a:pt x="321" y="151"/>
                  <a:pt x="321" y="151"/>
                </a:cubicBezTo>
                <a:cubicBezTo>
                  <a:pt x="321" y="151"/>
                  <a:pt x="320" y="151"/>
                  <a:pt x="320" y="150"/>
                </a:cubicBezTo>
                <a:cubicBezTo>
                  <a:pt x="320" y="150"/>
                  <a:pt x="320" y="150"/>
                  <a:pt x="320" y="150"/>
                </a:cubicBezTo>
                <a:cubicBezTo>
                  <a:pt x="320" y="150"/>
                  <a:pt x="320" y="150"/>
                  <a:pt x="319" y="150"/>
                </a:cubicBezTo>
                <a:cubicBezTo>
                  <a:pt x="319" y="150"/>
                  <a:pt x="319" y="150"/>
                  <a:pt x="319" y="150"/>
                </a:cubicBezTo>
                <a:cubicBezTo>
                  <a:pt x="319" y="150"/>
                  <a:pt x="318" y="150"/>
                  <a:pt x="318" y="150"/>
                </a:cubicBezTo>
                <a:cubicBezTo>
                  <a:pt x="318" y="149"/>
                  <a:pt x="318" y="149"/>
                  <a:pt x="318" y="149"/>
                </a:cubicBezTo>
                <a:cubicBezTo>
                  <a:pt x="318" y="149"/>
                  <a:pt x="318" y="149"/>
                  <a:pt x="318" y="149"/>
                </a:cubicBezTo>
                <a:cubicBezTo>
                  <a:pt x="317" y="149"/>
                  <a:pt x="317" y="149"/>
                  <a:pt x="317" y="149"/>
                </a:cubicBezTo>
                <a:cubicBezTo>
                  <a:pt x="317" y="149"/>
                  <a:pt x="317" y="149"/>
                  <a:pt x="317" y="149"/>
                </a:cubicBezTo>
                <a:cubicBezTo>
                  <a:pt x="317" y="149"/>
                  <a:pt x="317" y="149"/>
                  <a:pt x="317" y="149"/>
                </a:cubicBezTo>
                <a:cubicBezTo>
                  <a:pt x="317" y="148"/>
                  <a:pt x="317" y="148"/>
                  <a:pt x="317" y="148"/>
                </a:cubicBezTo>
                <a:cubicBezTo>
                  <a:pt x="317" y="148"/>
                  <a:pt x="317" y="148"/>
                  <a:pt x="316" y="148"/>
                </a:cubicBezTo>
                <a:cubicBezTo>
                  <a:pt x="316" y="148"/>
                  <a:pt x="316" y="149"/>
                  <a:pt x="316" y="149"/>
                </a:cubicBezTo>
                <a:cubicBezTo>
                  <a:pt x="315" y="149"/>
                  <a:pt x="315" y="149"/>
                  <a:pt x="315" y="149"/>
                </a:cubicBezTo>
                <a:cubicBezTo>
                  <a:pt x="315" y="149"/>
                  <a:pt x="315" y="149"/>
                  <a:pt x="315" y="149"/>
                </a:cubicBezTo>
                <a:cubicBezTo>
                  <a:pt x="314" y="149"/>
                  <a:pt x="314" y="150"/>
                  <a:pt x="314" y="150"/>
                </a:cubicBezTo>
                <a:cubicBezTo>
                  <a:pt x="314" y="150"/>
                  <a:pt x="314" y="150"/>
                  <a:pt x="314" y="150"/>
                </a:cubicBezTo>
                <a:cubicBezTo>
                  <a:pt x="314" y="150"/>
                  <a:pt x="314" y="150"/>
                  <a:pt x="314" y="150"/>
                </a:cubicBezTo>
                <a:cubicBezTo>
                  <a:pt x="313" y="150"/>
                  <a:pt x="313" y="150"/>
                  <a:pt x="313" y="150"/>
                </a:cubicBezTo>
                <a:cubicBezTo>
                  <a:pt x="313" y="150"/>
                  <a:pt x="313" y="150"/>
                  <a:pt x="313" y="150"/>
                </a:cubicBezTo>
                <a:cubicBezTo>
                  <a:pt x="313" y="150"/>
                  <a:pt x="312" y="150"/>
                  <a:pt x="312" y="150"/>
                </a:cubicBezTo>
                <a:cubicBezTo>
                  <a:pt x="312" y="150"/>
                  <a:pt x="312" y="150"/>
                  <a:pt x="311" y="150"/>
                </a:cubicBezTo>
                <a:cubicBezTo>
                  <a:pt x="311" y="150"/>
                  <a:pt x="311" y="150"/>
                  <a:pt x="311" y="150"/>
                </a:cubicBezTo>
                <a:cubicBezTo>
                  <a:pt x="311" y="150"/>
                  <a:pt x="311" y="150"/>
                  <a:pt x="310" y="150"/>
                </a:cubicBezTo>
                <a:cubicBezTo>
                  <a:pt x="310" y="150"/>
                  <a:pt x="310" y="150"/>
                  <a:pt x="309" y="150"/>
                </a:cubicBezTo>
                <a:cubicBezTo>
                  <a:pt x="309" y="150"/>
                  <a:pt x="309" y="150"/>
                  <a:pt x="308" y="150"/>
                </a:cubicBezTo>
                <a:cubicBezTo>
                  <a:pt x="308" y="150"/>
                  <a:pt x="308" y="150"/>
                  <a:pt x="308" y="151"/>
                </a:cubicBezTo>
                <a:cubicBezTo>
                  <a:pt x="308" y="151"/>
                  <a:pt x="308" y="151"/>
                  <a:pt x="308" y="151"/>
                </a:cubicBezTo>
                <a:cubicBezTo>
                  <a:pt x="308" y="151"/>
                  <a:pt x="308" y="151"/>
                  <a:pt x="308" y="151"/>
                </a:cubicBezTo>
                <a:cubicBezTo>
                  <a:pt x="307" y="151"/>
                  <a:pt x="307" y="151"/>
                  <a:pt x="307" y="152"/>
                </a:cubicBezTo>
                <a:cubicBezTo>
                  <a:pt x="307" y="152"/>
                  <a:pt x="307" y="152"/>
                  <a:pt x="307" y="152"/>
                </a:cubicBezTo>
                <a:cubicBezTo>
                  <a:pt x="307" y="152"/>
                  <a:pt x="307" y="152"/>
                  <a:pt x="307" y="152"/>
                </a:cubicBezTo>
                <a:cubicBezTo>
                  <a:pt x="306" y="152"/>
                  <a:pt x="306" y="152"/>
                  <a:pt x="306" y="152"/>
                </a:cubicBezTo>
                <a:cubicBezTo>
                  <a:pt x="305" y="152"/>
                  <a:pt x="305" y="152"/>
                  <a:pt x="305" y="152"/>
                </a:cubicBezTo>
                <a:cubicBezTo>
                  <a:pt x="305" y="152"/>
                  <a:pt x="304" y="152"/>
                  <a:pt x="304" y="152"/>
                </a:cubicBezTo>
                <a:cubicBezTo>
                  <a:pt x="304" y="152"/>
                  <a:pt x="304" y="152"/>
                  <a:pt x="304" y="152"/>
                </a:cubicBezTo>
                <a:cubicBezTo>
                  <a:pt x="304" y="152"/>
                  <a:pt x="303" y="152"/>
                  <a:pt x="303" y="152"/>
                </a:cubicBezTo>
                <a:cubicBezTo>
                  <a:pt x="303" y="152"/>
                  <a:pt x="303" y="152"/>
                  <a:pt x="303" y="152"/>
                </a:cubicBezTo>
                <a:cubicBezTo>
                  <a:pt x="303" y="151"/>
                  <a:pt x="303" y="151"/>
                  <a:pt x="302" y="151"/>
                </a:cubicBezTo>
                <a:cubicBezTo>
                  <a:pt x="302" y="151"/>
                  <a:pt x="302" y="151"/>
                  <a:pt x="302" y="151"/>
                </a:cubicBezTo>
                <a:cubicBezTo>
                  <a:pt x="302" y="151"/>
                  <a:pt x="301" y="151"/>
                  <a:pt x="301" y="151"/>
                </a:cubicBezTo>
                <a:cubicBezTo>
                  <a:pt x="301" y="151"/>
                  <a:pt x="300" y="151"/>
                  <a:pt x="300" y="151"/>
                </a:cubicBezTo>
                <a:cubicBezTo>
                  <a:pt x="300" y="151"/>
                  <a:pt x="299" y="151"/>
                  <a:pt x="299" y="152"/>
                </a:cubicBezTo>
                <a:cubicBezTo>
                  <a:pt x="299" y="152"/>
                  <a:pt x="299" y="152"/>
                  <a:pt x="299" y="152"/>
                </a:cubicBezTo>
                <a:cubicBezTo>
                  <a:pt x="298" y="152"/>
                  <a:pt x="298" y="152"/>
                  <a:pt x="297" y="152"/>
                </a:cubicBezTo>
                <a:cubicBezTo>
                  <a:pt x="297" y="152"/>
                  <a:pt x="297" y="152"/>
                  <a:pt x="297" y="152"/>
                </a:cubicBezTo>
                <a:cubicBezTo>
                  <a:pt x="296" y="152"/>
                  <a:pt x="296" y="152"/>
                  <a:pt x="296" y="152"/>
                </a:cubicBezTo>
                <a:cubicBezTo>
                  <a:pt x="296" y="152"/>
                  <a:pt x="296" y="152"/>
                  <a:pt x="296" y="152"/>
                </a:cubicBezTo>
                <a:cubicBezTo>
                  <a:pt x="295" y="151"/>
                  <a:pt x="295" y="151"/>
                  <a:pt x="295" y="151"/>
                </a:cubicBezTo>
                <a:cubicBezTo>
                  <a:pt x="295" y="151"/>
                  <a:pt x="295" y="151"/>
                  <a:pt x="294" y="150"/>
                </a:cubicBezTo>
                <a:cubicBezTo>
                  <a:pt x="294" y="150"/>
                  <a:pt x="294" y="150"/>
                  <a:pt x="294" y="150"/>
                </a:cubicBezTo>
                <a:cubicBezTo>
                  <a:pt x="294" y="150"/>
                  <a:pt x="294" y="150"/>
                  <a:pt x="294" y="150"/>
                </a:cubicBezTo>
                <a:cubicBezTo>
                  <a:pt x="294" y="150"/>
                  <a:pt x="294" y="150"/>
                  <a:pt x="294" y="150"/>
                </a:cubicBezTo>
                <a:cubicBezTo>
                  <a:pt x="294" y="149"/>
                  <a:pt x="294" y="149"/>
                  <a:pt x="294" y="149"/>
                </a:cubicBezTo>
                <a:cubicBezTo>
                  <a:pt x="294" y="149"/>
                  <a:pt x="294" y="149"/>
                  <a:pt x="294" y="149"/>
                </a:cubicBezTo>
                <a:cubicBezTo>
                  <a:pt x="293" y="149"/>
                  <a:pt x="293" y="149"/>
                  <a:pt x="293" y="149"/>
                </a:cubicBezTo>
                <a:cubicBezTo>
                  <a:pt x="293" y="149"/>
                  <a:pt x="293" y="149"/>
                  <a:pt x="292" y="149"/>
                </a:cubicBezTo>
                <a:cubicBezTo>
                  <a:pt x="292" y="149"/>
                  <a:pt x="292" y="149"/>
                  <a:pt x="292" y="148"/>
                </a:cubicBezTo>
                <a:cubicBezTo>
                  <a:pt x="292" y="148"/>
                  <a:pt x="292" y="148"/>
                  <a:pt x="292" y="148"/>
                </a:cubicBezTo>
                <a:cubicBezTo>
                  <a:pt x="292" y="148"/>
                  <a:pt x="291" y="148"/>
                  <a:pt x="291" y="148"/>
                </a:cubicBezTo>
                <a:cubicBezTo>
                  <a:pt x="291" y="147"/>
                  <a:pt x="291" y="147"/>
                  <a:pt x="291" y="147"/>
                </a:cubicBezTo>
                <a:cubicBezTo>
                  <a:pt x="291" y="147"/>
                  <a:pt x="291" y="147"/>
                  <a:pt x="291" y="147"/>
                </a:cubicBezTo>
                <a:cubicBezTo>
                  <a:pt x="291" y="147"/>
                  <a:pt x="291" y="147"/>
                  <a:pt x="291" y="147"/>
                </a:cubicBezTo>
                <a:cubicBezTo>
                  <a:pt x="291" y="147"/>
                  <a:pt x="291" y="147"/>
                  <a:pt x="291" y="147"/>
                </a:cubicBezTo>
                <a:cubicBezTo>
                  <a:pt x="290" y="147"/>
                  <a:pt x="290" y="147"/>
                  <a:pt x="289" y="147"/>
                </a:cubicBezTo>
                <a:cubicBezTo>
                  <a:pt x="289" y="147"/>
                  <a:pt x="289" y="147"/>
                  <a:pt x="288" y="147"/>
                </a:cubicBezTo>
                <a:cubicBezTo>
                  <a:pt x="288" y="147"/>
                  <a:pt x="288" y="147"/>
                  <a:pt x="288" y="147"/>
                </a:cubicBezTo>
                <a:cubicBezTo>
                  <a:pt x="287" y="147"/>
                  <a:pt x="287" y="147"/>
                  <a:pt x="287" y="147"/>
                </a:cubicBezTo>
                <a:cubicBezTo>
                  <a:pt x="287" y="146"/>
                  <a:pt x="287" y="146"/>
                  <a:pt x="287" y="146"/>
                </a:cubicBezTo>
                <a:cubicBezTo>
                  <a:pt x="287" y="146"/>
                  <a:pt x="287" y="145"/>
                  <a:pt x="287" y="145"/>
                </a:cubicBezTo>
                <a:cubicBezTo>
                  <a:pt x="287" y="145"/>
                  <a:pt x="287" y="145"/>
                  <a:pt x="287" y="145"/>
                </a:cubicBezTo>
                <a:cubicBezTo>
                  <a:pt x="287" y="145"/>
                  <a:pt x="287" y="145"/>
                  <a:pt x="286" y="144"/>
                </a:cubicBezTo>
                <a:cubicBezTo>
                  <a:pt x="286" y="144"/>
                  <a:pt x="286" y="144"/>
                  <a:pt x="286" y="144"/>
                </a:cubicBezTo>
                <a:cubicBezTo>
                  <a:pt x="286" y="144"/>
                  <a:pt x="286" y="144"/>
                  <a:pt x="286" y="144"/>
                </a:cubicBezTo>
                <a:cubicBezTo>
                  <a:pt x="286" y="143"/>
                  <a:pt x="286" y="143"/>
                  <a:pt x="286" y="143"/>
                </a:cubicBezTo>
                <a:cubicBezTo>
                  <a:pt x="286" y="143"/>
                  <a:pt x="287" y="143"/>
                  <a:pt x="287" y="142"/>
                </a:cubicBezTo>
                <a:cubicBezTo>
                  <a:pt x="287" y="142"/>
                  <a:pt x="286" y="142"/>
                  <a:pt x="286" y="142"/>
                </a:cubicBezTo>
                <a:cubicBezTo>
                  <a:pt x="286" y="142"/>
                  <a:pt x="286" y="142"/>
                  <a:pt x="285" y="142"/>
                </a:cubicBezTo>
                <a:cubicBezTo>
                  <a:pt x="285" y="141"/>
                  <a:pt x="285" y="141"/>
                  <a:pt x="285" y="141"/>
                </a:cubicBezTo>
                <a:cubicBezTo>
                  <a:pt x="284" y="141"/>
                  <a:pt x="284" y="141"/>
                  <a:pt x="284" y="141"/>
                </a:cubicBezTo>
                <a:cubicBezTo>
                  <a:pt x="284" y="141"/>
                  <a:pt x="284" y="141"/>
                  <a:pt x="284" y="142"/>
                </a:cubicBezTo>
                <a:cubicBezTo>
                  <a:pt x="284" y="141"/>
                  <a:pt x="283" y="141"/>
                  <a:pt x="283" y="141"/>
                </a:cubicBezTo>
                <a:cubicBezTo>
                  <a:pt x="283" y="141"/>
                  <a:pt x="283" y="141"/>
                  <a:pt x="283" y="141"/>
                </a:cubicBezTo>
                <a:cubicBezTo>
                  <a:pt x="283" y="141"/>
                  <a:pt x="282" y="141"/>
                  <a:pt x="282" y="141"/>
                </a:cubicBezTo>
                <a:cubicBezTo>
                  <a:pt x="282" y="140"/>
                  <a:pt x="282" y="140"/>
                  <a:pt x="282" y="140"/>
                </a:cubicBezTo>
                <a:cubicBezTo>
                  <a:pt x="282" y="140"/>
                  <a:pt x="282" y="140"/>
                  <a:pt x="281" y="140"/>
                </a:cubicBezTo>
                <a:cubicBezTo>
                  <a:pt x="281" y="140"/>
                  <a:pt x="281" y="140"/>
                  <a:pt x="281" y="140"/>
                </a:cubicBezTo>
                <a:cubicBezTo>
                  <a:pt x="281" y="140"/>
                  <a:pt x="281" y="140"/>
                  <a:pt x="281" y="140"/>
                </a:cubicBezTo>
                <a:cubicBezTo>
                  <a:pt x="281" y="140"/>
                  <a:pt x="281" y="140"/>
                  <a:pt x="281" y="140"/>
                </a:cubicBezTo>
                <a:cubicBezTo>
                  <a:pt x="280" y="140"/>
                  <a:pt x="280" y="140"/>
                  <a:pt x="280" y="140"/>
                </a:cubicBezTo>
                <a:cubicBezTo>
                  <a:pt x="279" y="140"/>
                  <a:pt x="279" y="140"/>
                  <a:pt x="279" y="140"/>
                </a:cubicBezTo>
                <a:cubicBezTo>
                  <a:pt x="279" y="140"/>
                  <a:pt x="279" y="140"/>
                  <a:pt x="279" y="140"/>
                </a:cubicBezTo>
                <a:cubicBezTo>
                  <a:pt x="279" y="140"/>
                  <a:pt x="279" y="140"/>
                  <a:pt x="278" y="140"/>
                </a:cubicBezTo>
                <a:cubicBezTo>
                  <a:pt x="278" y="139"/>
                  <a:pt x="278" y="139"/>
                  <a:pt x="278" y="139"/>
                </a:cubicBezTo>
                <a:cubicBezTo>
                  <a:pt x="278" y="139"/>
                  <a:pt x="278" y="139"/>
                  <a:pt x="278" y="139"/>
                </a:cubicBezTo>
                <a:cubicBezTo>
                  <a:pt x="278" y="138"/>
                  <a:pt x="278" y="138"/>
                  <a:pt x="278" y="138"/>
                </a:cubicBezTo>
                <a:cubicBezTo>
                  <a:pt x="277" y="138"/>
                  <a:pt x="277" y="138"/>
                  <a:pt x="277" y="138"/>
                </a:cubicBezTo>
                <a:cubicBezTo>
                  <a:pt x="276" y="138"/>
                  <a:pt x="276" y="138"/>
                  <a:pt x="276" y="138"/>
                </a:cubicBezTo>
                <a:cubicBezTo>
                  <a:pt x="275" y="138"/>
                  <a:pt x="275" y="138"/>
                  <a:pt x="275" y="138"/>
                </a:cubicBezTo>
                <a:cubicBezTo>
                  <a:pt x="274" y="138"/>
                  <a:pt x="274" y="138"/>
                  <a:pt x="274" y="139"/>
                </a:cubicBezTo>
                <a:cubicBezTo>
                  <a:pt x="273" y="139"/>
                  <a:pt x="273" y="139"/>
                  <a:pt x="273" y="139"/>
                </a:cubicBezTo>
                <a:cubicBezTo>
                  <a:pt x="273" y="139"/>
                  <a:pt x="272" y="139"/>
                  <a:pt x="272" y="139"/>
                </a:cubicBezTo>
                <a:cubicBezTo>
                  <a:pt x="272" y="139"/>
                  <a:pt x="272" y="139"/>
                  <a:pt x="272" y="139"/>
                </a:cubicBezTo>
                <a:cubicBezTo>
                  <a:pt x="272" y="139"/>
                  <a:pt x="271" y="139"/>
                  <a:pt x="271" y="139"/>
                </a:cubicBezTo>
                <a:cubicBezTo>
                  <a:pt x="271" y="139"/>
                  <a:pt x="271" y="139"/>
                  <a:pt x="271" y="139"/>
                </a:cubicBezTo>
                <a:cubicBezTo>
                  <a:pt x="271" y="139"/>
                  <a:pt x="271" y="139"/>
                  <a:pt x="271" y="139"/>
                </a:cubicBezTo>
                <a:cubicBezTo>
                  <a:pt x="270" y="139"/>
                  <a:pt x="270" y="139"/>
                  <a:pt x="270" y="139"/>
                </a:cubicBezTo>
                <a:cubicBezTo>
                  <a:pt x="270" y="139"/>
                  <a:pt x="270" y="139"/>
                  <a:pt x="270" y="139"/>
                </a:cubicBezTo>
                <a:cubicBezTo>
                  <a:pt x="269" y="139"/>
                  <a:pt x="269" y="139"/>
                  <a:pt x="269" y="139"/>
                </a:cubicBezTo>
                <a:cubicBezTo>
                  <a:pt x="269" y="139"/>
                  <a:pt x="269" y="138"/>
                  <a:pt x="269" y="138"/>
                </a:cubicBezTo>
                <a:cubicBezTo>
                  <a:pt x="268" y="138"/>
                  <a:pt x="268" y="138"/>
                  <a:pt x="268" y="138"/>
                </a:cubicBezTo>
                <a:cubicBezTo>
                  <a:pt x="268" y="138"/>
                  <a:pt x="268" y="138"/>
                  <a:pt x="268" y="137"/>
                </a:cubicBezTo>
                <a:cubicBezTo>
                  <a:pt x="268" y="137"/>
                  <a:pt x="268" y="137"/>
                  <a:pt x="268" y="137"/>
                </a:cubicBezTo>
                <a:cubicBezTo>
                  <a:pt x="268" y="136"/>
                  <a:pt x="268" y="136"/>
                  <a:pt x="268" y="136"/>
                </a:cubicBezTo>
                <a:cubicBezTo>
                  <a:pt x="268" y="136"/>
                  <a:pt x="268" y="135"/>
                  <a:pt x="268" y="135"/>
                </a:cubicBezTo>
                <a:cubicBezTo>
                  <a:pt x="267" y="135"/>
                  <a:pt x="267" y="135"/>
                  <a:pt x="267" y="135"/>
                </a:cubicBezTo>
                <a:cubicBezTo>
                  <a:pt x="267" y="135"/>
                  <a:pt x="266" y="135"/>
                  <a:pt x="266" y="134"/>
                </a:cubicBezTo>
                <a:cubicBezTo>
                  <a:pt x="266" y="134"/>
                  <a:pt x="265" y="134"/>
                  <a:pt x="265" y="134"/>
                </a:cubicBezTo>
                <a:cubicBezTo>
                  <a:pt x="265" y="134"/>
                  <a:pt x="265" y="135"/>
                  <a:pt x="264" y="135"/>
                </a:cubicBezTo>
                <a:cubicBezTo>
                  <a:pt x="264" y="135"/>
                  <a:pt x="264" y="135"/>
                  <a:pt x="264" y="135"/>
                </a:cubicBezTo>
                <a:cubicBezTo>
                  <a:pt x="263" y="135"/>
                  <a:pt x="263" y="135"/>
                  <a:pt x="263" y="135"/>
                </a:cubicBezTo>
                <a:cubicBezTo>
                  <a:pt x="263" y="135"/>
                  <a:pt x="263" y="135"/>
                  <a:pt x="263" y="135"/>
                </a:cubicBezTo>
                <a:cubicBezTo>
                  <a:pt x="263" y="136"/>
                  <a:pt x="263" y="136"/>
                  <a:pt x="262" y="136"/>
                </a:cubicBezTo>
                <a:cubicBezTo>
                  <a:pt x="262" y="136"/>
                  <a:pt x="262" y="136"/>
                  <a:pt x="262" y="136"/>
                </a:cubicBezTo>
                <a:cubicBezTo>
                  <a:pt x="262" y="136"/>
                  <a:pt x="262" y="136"/>
                  <a:pt x="262" y="137"/>
                </a:cubicBezTo>
                <a:cubicBezTo>
                  <a:pt x="262" y="137"/>
                  <a:pt x="262" y="137"/>
                  <a:pt x="262" y="137"/>
                </a:cubicBezTo>
                <a:cubicBezTo>
                  <a:pt x="262" y="137"/>
                  <a:pt x="262" y="137"/>
                  <a:pt x="262" y="137"/>
                </a:cubicBezTo>
                <a:cubicBezTo>
                  <a:pt x="262" y="137"/>
                  <a:pt x="262" y="137"/>
                  <a:pt x="262" y="137"/>
                </a:cubicBezTo>
                <a:cubicBezTo>
                  <a:pt x="261" y="137"/>
                  <a:pt x="261" y="137"/>
                  <a:pt x="261" y="137"/>
                </a:cubicBezTo>
                <a:cubicBezTo>
                  <a:pt x="260" y="137"/>
                  <a:pt x="260" y="137"/>
                  <a:pt x="259" y="137"/>
                </a:cubicBezTo>
                <a:cubicBezTo>
                  <a:pt x="259" y="137"/>
                  <a:pt x="258" y="137"/>
                  <a:pt x="258" y="137"/>
                </a:cubicBezTo>
                <a:cubicBezTo>
                  <a:pt x="258" y="138"/>
                  <a:pt x="257" y="138"/>
                  <a:pt x="257" y="138"/>
                </a:cubicBezTo>
                <a:cubicBezTo>
                  <a:pt x="256" y="138"/>
                  <a:pt x="256" y="138"/>
                  <a:pt x="256" y="138"/>
                </a:cubicBezTo>
                <a:cubicBezTo>
                  <a:pt x="255" y="138"/>
                  <a:pt x="255" y="138"/>
                  <a:pt x="255" y="138"/>
                </a:cubicBezTo>
                <a:cubicBezTo>
                  <a:pt x="255" y="138"/>
                  <a:pt x="254" y="138"/>
                  <a:pt x="254" y="138"/>
                </a:cubicBezTo>
                <a:cubicBezTo>
                  <a:pt x="254" y="138"/>
                  <a:pt x="254" y="138"/>
                  <a:pt x="254" y="138"/>
                </a:cubicBezTo>
                <a:cubicBezTo>
                  <a:pt x="254" y="138"/>
                  <a:pt x="254" y="138"/>
                  <a:pt x="254" y="138"/>
                </a:cubicBezTo>
                <a:cubicBezTo>
                  <a:pt x="253" y="138"/>
                  <a:pt x="253" y="138"/>
                  <a:pt x="253" y="138"/>
                </a:cubicBezTo>
                <a:cubicBezTo>
                  <a:pt x="253" y="138"/>
                  <a:pt x="253" y="138"/>
                  <a:pt x="253" y="138"/>
                </a:cubicBezTo>
                <a:cubicBezTo>
                  <a:pt x="253" y="138"/>
                  <a:pt x="253" y="138"/>
                  <a:pt x="253" y="138"/>
                </a:cubicBezTo>
                <a:cubicBezTo>
                  <a:pt x="253" y="138"/>
                  <a:pt x="252" y="138"/>
                  <a:pt x="252" y="138"/>
                </a:cubicBezTo>
                <a:cubicBezTo>
                  <a:pt x="252" y="138"/>
                  <a:pt x="251" y="138"/>
                  <a:pt x="251" y="138"/>
                </a:cubicBezTo>
                <a:cubicBezTo>
                  <a:pt x="250" y="138"/>
                  <a:pt x="250" y="137"/>
                  <a:pt x="250" y="137"/>
                </a:cubicBezTo>
                <a:cubicBezTo>
                  <a:pt x="249" y="137"/>
                  <a:pt x="249" y="137"/>
                  <a:pt x="249" y="137"/>
                </a:cubicBezTo>
                <a:cubicBezTo>
                  <a:pt x="249" y="137"/>
                  <a:pt x="248" y="137"/>
                  <a:pt x="248" y="137"/>
                </a:cubicBezTo>
                <a:cubicBezTo>
                  <a:pt x="248" y="137"/>
                  <a:pt x="248" y="137"/>
                  <a:pt x="248" y="137"/>
                </a:cubicBezTo>
                <a:cubicBezTo>
                  <a:pt x="248" y="137"/>
                  <a:pt x="247" y="137"/>
                  <a:pt x="247" y="137"/>
                </a:cubicBezTo>
                <a:cubicBezTo>
                  <a:pt x="247" y="137"/>
                  <a:pt x="247" y="137"/>
                  <a:pt x="247" y="137"/>
                </a:cubicBezTo>
                <a:cubicBezTo>
                  <a:pt x="247" y="137"/>
                  <a:pt x="247" y="137"/>
                  <a:pt x="247" y="137"/>
                </a:cubicBezTo>
                <a:cubicBezTo>
                  <a:pt x="246" y="137"/>
                  <a:pt x="246" y="137"/>
                  <a:pt x="245" y="137"/>
                </a:cubicBezTo>
                <a:cubicBezTo>
                  <a:pt x="245" y="137"/>
                  <a:pt x="245" y="137"/>
                  <a:pt x="244" y="137"/>
                </a:cubicBezTo>
                <a:cubicBezTo>
                  <a:pt x="244" y="137"/>
                  <a:pt x="244" y="137"/>
                  <a:pt x="243" y="137"/>
                </a:cubicBezTo>
                <a:cubicBezTo>
                  <a:pt x="243" y="138"/>
                  <a:pt x="243" y="138"/>
                  <a:pt x="243" y="138"/>
                </a:cubicBezTo>
                <a:cubicBezTo>
                  <a:pt x="242" y="138"/>
                  <a:pt x="242" y="139"/>
                  <a:pt x="241" y="139"/>
                </a:cubicBezTo>
                <a:cubicBezTo>
                  <a:pt x="241" y="139"/>
                  <a:pt x="240" y="139"/>
                  <a:pt x="240" y="139"/>
                </a:cubicBezTo>
                <a:cubicBezTo>
                  <a:pt x="240" y="139"/>
                  <a:pt x="240" y="140"/>
                  <a:pt x="240" y="140"/>
                </a:cubicBezTo>
                <a:cubicBezTo>
                  <a:pt x="240" y="140"/>
                  <a:pt x="240" y="140"/>
                  <a:pt x="239" y="140"/>
                </a:cubicBezTo>
                <a:cubicBezTo>
                  <a:pt x="239" y="140"/>
                  <a:pt x="239" y="140"/>
                  <a:pt x="238" y="140"/>
                </a:cubicBezTo>
                <a:cubicBezTo>
                  <a:pt x="238" y="140"/>
                  <a:pt x="238" y="140"/>
                  <a:pt x="237" y="140"/>
                </a:cubicBezTo>
                <a:cubicBezTo>
                  <a:pt x="237" y="140"/>
                  <a:pt x="237" y="140"/>
                  <a:pt x="236" y="140"/>
                </a:cubicBezTo>
                <a:cubicBezTo>
                  <a:pt x="236" y="140"/>
                  <a:pt x="236" y="140"/>
                  <a:pt x="235" y="140"/>
                </a:cubicBezTo>
                <a:cubicBezTo>
                  <a:pt x="235" y="140"/>
                  <a:pt x="235" y="140"/>
                  <a:pt x="235" y="140"/>
                </a:cubicBezTo>
                <a:cubicBezTo>
                  <a:pt x="235" y="140"/>
                  <a:pt x="234" y="140"/>
                  <a:pt x="234" y="140"/>
                </a:cubicBezTo>
                <a:cubicBezTo>
                  <a:pt x="234" y="140"/>
                  <a:pt x="234" y="140"/>
                  <a:pt x="234" y="140"/>
                </a:cubicBezTo>
                <a:cubicBezTo>
                  <a:pt x="234" y="140"/>
                  <a:pt x="233" y="140"/>
                  <a:pt x="233" y="140"/>
                </a:cubicBezTo>
                <a:cubicBezTo>
                  <a:pt x="233" y="140"/>
                  <a:pt x="233" y="140"/>
                  <a:pt x="233" y="140"/>
                </a:cubicBezTo>
                <a:cubicBezTo>
                  <a:pt x="233" y="140"/>
                  <a:pt x="233" y="140"/>
                  <a:pt x="233" y="140"/>
                </a:cubicBezTo>
                <a:cubicBezTo>
                  <a:pt x="233" y="140"/>
                  <a:pt x="233" y="140"/>
                  <a:pt x="232" y="140"/>
                </a:cubicBezTo>
                <a:cubicBezTo>
                  <a:pt x="232" y="139"/>
                  <a:pt x="232" y="139"/>
                  <a:pt x="232" y="139"/>
                </a:cubicBezTo>
                <a:cubicBezTo>
                  <a:pt x="232" y="140"/>
                  <a:pt x="232" y="140"/>
                  <a:pt x="232" y="140"/>
                </a:cubicBezTo>
                <a:cubicBezTo>
                  <a:pt x="232" y="141"/>
                  <a:pt x="232" y="141"/>
                  <a:pt x="232" y="141"/>
                </a:cubicBezTo>
                <a:cubicBezTo>
                  <a:pt x="232" y="141"/>
                  <a:pt x="232" y="141"/>
                  <a:pt x="232" y="142"/>
                </a:cubicBezTo>
                <a:cubicBezTo>
                  <a:pt x="232" y="142"/>
                  <a:pt x="232" y="142"/>
                  <a:pt x="232" y="142"/>
                </a:cubicBezTo>
                <a:cubicBezTo>
                  <a:pt x="232" y="143"/>
                  <a:pt x="232" y="143"/>
                  <a:pt x="232" y="143"/>
                </a:cubicBezTo>
                <a:cubicBezTo>
                  <a:pt x="232" y="143"/>
                  <a:pt x="232" y="143"/>
                  <a:pt x="232" y="143"/>
                </a:cubicBezTo>
                <a:cubicBezTo>
                  <a:pt x="232" y="143"/>
                  <a:pt x="232" y="143"/>
                  <a:pt x="232" y="143"/>
                </a:cubicBezTo>
                <a:cubicBezTo>
                  <a:pt x="232" y="143"/>
                  <a:pt x="232" y="143"/>
                  <a:pt x="232" y="143"/>
                </a:cubicBezTo>
                <a:cubicBezTo>
                  <a:pt x="231" y="143"/>
                  <a:pt x="231" y="143"/>
                  <a:pt x="231" y="143"/>
                </a:cubicBezTo>
                <a:cubicBezTo>
                  <a:pt x="230" y="143"/>
                  <a:pt x="230" y="144"/>
                  <a:pt x="230" y="144"/>
                </a:cubicBezTo>
                <a:cubicBezTo>
                  <a:pt x="229" y="144"/>
                  <a:pt x="229" y="144"/>
                  <a:pt x="229" y="144"/>
                </a:cubicBezTo>
                <a:cubicBezTo>
                  <a:pt x="229" y="145"/>
                  <a:pt x="228" y="145"/>
                  <a:pt x="228" y="145"/>
                </a:cubicBezTo>
                <a:cubicBezTo>
                  <a:pt x="228" y="145"/>
                  <a:pt x="228" y="145"/>
                  <a:pt x="228" y="145"/>
                </a:cubicBezTo>
                <a:cubicBezTo>
                  <a:pt x="228" y="146"/>
                  <a:pt x="228" y="146"/>
                  <a:pt x="228" y="146"/>
                </a:cubicBezTo>
                <a:cubicBezTo>
                  <a:pt x="228" y="146"/>
                  <a:pt x="228" y="146"/>
                  <a:pt x="227" y="146"/>
                </a:cubicBezTo>
                <a:cubicBezTo>
                  <a:pt x="227" y="146"/>
                  <a:pt x="227" y="146"/>
                  <a:pt x="227" y="146"/>
                </a:cubicBezTo>
                <a:cubicBezTo>
                  <a:pt x="227" y="146"/>
                  <a:pt x="227" y="146"/>
                  <a:pt x="227" y="146"/>
                </a:cubicBezTo>
                <a:cubicBezTo>
                  <a:pt x="226" y="146"/>
                  <a:pt x="226" y="146"/>
                  <a:pt x="226" y="146"/>
                </a:cubicBezTo>
                <a:cubicBezTo>
                  <a:pt x="226" y="146"/>
                  <a:pt x="226" y="147"/>
                  <a:pt x="225" y="147"/>
                </a:cubicBezTo>
                <a:cubicBezTo>
                  <a:pt x="225" y="147"/>
                  <a:pt x="225" y="147"/>
                  <a:pt x="225" y="147"/>
                </a:cubicBezTo>
                <a:cubicBezTo>
                  <a:pt x="224" y="147"/>
                  <a:pt x="224" y="147"/>
                  <a:pt x="223" y="147"/>
                </a:cubicBezTo>
                <a:cubicBezTo>
                  <a:pt x="223" y="147"/>
                  <a:pt x="222" y="147"/>
                  <a:pt x="222" y="147"/>
                </a:cubicBezTo>
                <a:cubicBezTo>
                  <a:pt x="221" y="147"/>
                  <a:pt x="221" y="147"/>
                  <a:pt x="220" y="148"/>
                </a:cubicBezTo>
                <a:cubicBezTo>
                  <a:pt x="220" y="148"/>
                  <a:pt x="220" y="148"/>
                  <a:pt x="219" y="148"/>
                </a:cubicBezTo>
                <a:cubicBezTo>
                  <a:pt x="219" y="148"/>
                  <a:pt x="219" y="148"/>
                  <a:pt x="218" y="149"/>
                </a:cubicBezTo>
                <a:cubicBezTo>
                  <a:pt x="218" y="149"/>
                  <a:pt x="218" y="149"/>
                  <a:pt x="218" y="149"/>
                </a:cubicBezTo>
                <a:cubicBezTo>
                  <a:pt x="217" y="149"/>
                  <a:pt x="217" y="150"/>
                  <a:pt x="217" y="150"/>
                </a:cubicBezTo>
                <a:cubicBezTo>
                  <a:pt x="217" y="150"/>
                  <a:pt x="217" y="150"/>
                  <a:pt x="217" y="151"/>
                </a:cubicBezTo>
                <a:cubicBezTo>
                  <a:pt x="217" y="151"/>
                  <a:pt x="216" y="151"/>
                  <a:pt x="216" y="152"/>
                </a:cubicBezTo>
                <a:cubicBezTo>
                  <a:pt x="216" y="152"/>
                  <a:pt x="216" y="152"/>
                  <a:pt x="215" y="152"/>
                </a:cubicBezTo>
                <a:cubicBezTo>
                  <a:pt x="215" y="152"/>
                  <a:pt x="215" y="153"/>
                  <a:pt x="215" y="153"/>
                </a:cubicBezTo>
                <a:cubicBezTo>
                  <a:pt x="214" y="153"/>
                  <a:pt x="214" y="153"/>
                  <a:pt x="214" y="153"/>
                </a:cubicBezTo>
                <a:cubicBezTo>
                  <a:pt x="213" y="153"/>
                  <a:pt x="213" y="154"/>
                  <a:pt x="212" y="154"/>
                </a:cubicBezTo>
                <a:cubicBezTo>
                  <a:pt x="212" y="154"/>
                  <a:pt x="211" y="155"/>
                  <a:pt x="211" y="155"/>
                </a:cubicBezTo>
                <a:cubicBezTo>
                  <a:pt x="210" y="156"/>
                  <a:pt x="210" y="156"/>
                  <a:pt x="209" y="157"/>
                </a:cubicBezTo>
                <a:cubicBezTo>
                  <a:pt x="209" y="157"/>
                  <a:pt x="209" y="158"/>
                  <a:pt x="208" y="158"/>
                </a:cubicBezTo>
                <a:cubicBezTo>
                  <a:pt x="208" y="158"/>
                  <a:pt x="208" y="159"/>
                  <a:pt x="208" y="159"/>
                </a:cubicBezTo>
                <a:cubicBezTo>
                  <a:pt x="207" y="159"/>
                  <a:pt x="207" y="159"/>
                  <a:pt x="207" y="160"/>
                </a:cubicBezTo>
                <a:cubicBezTo>
                  <a:pt x="206" y="160"/>
                  <a:pt x="206" y="160"/>
                  <a:pt x="206" y="160"/>
                </a:cubicBezTo>
                <a:cubicBezTo>
                  <a:pt x="205" y="160"/>
                  <a:pt x="205" y="160"/>
                  <a:pt x="204" y="160"/>
                </a:cubicBezTo>
                <a:cubicBezTo>
                  <a:pt x="204" y="160"/>
                  <a:pt x="203" y="161"/>
                  <a:pt x="203" y="161"/>
                </a:cubicBezTo>
                <a:cubicBezTo>
                  <a:pt x="202" y="161"/>
                  <a:pt x="202" y="161"/>
                  <a:pt x="202" y="161"/>
                </a:cubicBezTo>
                <a:cubicBezTo>
                  <a:pt x="201" y="161"/>
                  <a:pt x="201" y="161"/>
                  <a:pt x="200" y="162"/>
                </a:cubicBezTo>
                <a:cubicBezTo>
                  <a:pt x="200" y="162"/>
                  <a:pt x="200" y="162"/>
                  <a:pt x="199" y="163"/>
                </a:cubicBezTo>
                <a:cubicBezTo>
                  <a:pt x="199" y="163"/>
                  <a:pt x="199" y="163"/>
                  <a:pt x="199" y="163"/>
                </a:cubicBezTo>
                <a:cubicBezTo>
                  <a:pt x="199" y="163"/>
                  <a:pt x="199" y="163"/>
                  <a:pt x="199" y="163"/>
                </a:cubicBezTo>
                <a:cubicBezTo>
                  <a:pt x="199" y="163"/>
                  <a:pt x="199" y="164"/>
                  <a:pt x="199" y="164"/>
                </a:cubicBezTo>
                <a:cubicBezTo>
                  <a:pt x="198" y="164"/>
                  <a:pt x="198" y="164"/>
                  <a:pt x="198" y="164"/>
                </a:cubicBezTo>
                <a:cubicBezTo>
                  <a:pt x="198" y="164"/>
                  <a:pt x="198" y="164"/>
                  <a:pt x="198" y="164"/>
                </a:cubicBezTo>
                <a:cubicBezTo>
                  <a:pt x="198" y="164"/>
                  <a:pt x="198" y="165"/>
                  <a:pt x="198" y="165"/>
                </a:cubicBezTo>
                <a:cubicBezTo>
                  <a:pt x="198" y="165"/>
                  <a:pt x="198" y="165"/>
                  <a:pt x="198" y="165"/>
                </a:cubicBezTo>
                <a:cubicBezTo>
                  <a:pt x="197" y="165"/>
                  <a:pt x="197" y="165"/>
                  <a:pt x="197" y="165"/>
                </a:cubicBezTo>
                <a:cubicBezTo>
                  <a:pt x="197" y="166"/>
                  <a:pt x="197" y="166"/>
                  <a:pt x="197" y="166"/>
                </a:cubicBezTo>
                <a:cubicBezTo>
                  <a:pt x="196" y="166"/>
                  <a:pt x="196" y="167"/>
                  <a:pt x="196" y="167"/>
                </a:cubicBezTo>
                <a:cubicBezTo>
                  <a:pt x="196" y="167"/>
                  <a:pt x="196" y="167"/>
                  <a:pt x="196" y="168"/>
                </a:cubicBezTo>
                <a:cubicBezTo>
                  <a:pt x="196" y="168"/>
                  <a:pt x="197" y="168"/>
                  <a:pt x="197" y="168"/>
                </a:cubicBezTo>
                <a:cubicBezTo>
                  <a:pt x="197" y="169"/>
                  <a:pt x="196" y="169"/>
                  <a:pt x="196" y="170"/>
                </a:cubicBezTo>
                <a:cubicBezTo>
                  <a:pt x="196" y="170"/>
                  <a:pt x="196" y="171"/>
                  <a:pt x="196" y="171"/>
                </a:cubicBezTo>
                <a:cubicBezTo>
                  <a:pt x="195" y="172"/>
                  <a:pt x="195" y="172"/>
                  <a:pt x="195" y="173"/>
                </a:cubicBezTo>
                <a:cubicBezTo>
                  <a:pt x="195" y="174"/>
                  <a:pt x="195" y="174"/>
                  <a:pt x="194" y="175"/>
                </a:cubicBezTo>
                <a:cubicBezTo>
                  <a:pt x="194" y="175"/>
                  <a:pt x="194" y="175"/>
                  <a:pt x="194" y="175"/>
                </a:cubicBezTo>
                <a:cubicBezTo>
                  <a:pt x="193" y="175"/>
                  <a:pt x="193" y="175"/>
                  <a:pt x="193" y="175"/>
                </a:cubicBezTo>
                <a:cubicBezTo>
                  <a:pt x="192" y="175"/>
                  <a:pt x="192" y="175"/>
                  <a:pt x="192" y="175"/>
                </a:cubicBezTo>
                <a:cubicBezTo>
                  <a:pt x="191" y="175"/>
                  <a:pt x="191" y="175"/>
                  <a:pt x="191" y="175"/>
                </a:cubicBezTo>
                <a:cubicBezTo>
                  <a:pt x="191" y="175"/>
                  <a:pt x="191" y="175"/>
                  <a:pt x="191" y="175"/>
                </a:cubicBezTo>
                <a:cubicBezTo>
                  <a:pt x="191" y="175"/>
                  <a:pt x="190" y="175"/>
                  <a:pt x="190" y="175"/>
                </a:cubicBezTo>
                <a:cubicBezTo>
                  <a:pt x="190" y="174"/>
                  <a:pt x="190" y="174"/>
                  <a:pt x="190" y="174"/>
                </a:cubicBezTo>
                <a:cubicBezTo>
                  <a:pt x="190" y="174"/>
                  <a:pt x="190" y="174"/>
                  <a:pt x="190" y="174"/>
                </a:cubicBezTo>
                <a:cubicBezTo>
                  <a:pt x="189" y="175"/>
                  <a:pt x="189" y="175"/>
                  <a:pt x="189" y="175"/>
                </a:cubicBezTo>
                <a:cubicBezTo>
                  <a:pt x="188" y="175"/>
                  <a:pt x="188" y="175"/>
                  <a:pt x="187" y="176"/>
                </a:cubicBezTo>
                <a:cubicBezTo>
                  <a:pt x="187" y="176"/>
                  <a:pt x="187" y="176"/>
                  <a:pt x="187" y="176"/>
                </a:cubicBezTo>
                <a:cubicBezTo>
                  <a:pt x="187" y="177"/>
                  <a:pt x="187" y="177"/>
                  <a:pt x="187" y="177"/>
                </a:cubicBezTo>
                <a:cubicBezTo>
                  <a:pt x="187" y="177"/>
                  <a:pt x="187" y="177"/>
                  <a:pt x="187" y="177"/>
                </a:cubicBezTo>
                <a:cubicBezTo>
                  <a:pt x="187" y="178"/>
                  <a:pt x="187" y="178"/>
                  <a:pt x="186" y="178"/>
                </a:cubicBezTo>
                <a:cubicBezTo>
                  <a:pt x="186" y="178"/>
                  <a:pt x="186" y="178"/>
                  <a:pt x="186" y="178"/>
                </a:cubicBezTo>
                <a:cubicBezTo>
                  <a:pt x="186" y="178"/>
                  <a:pt x="186" y="178"/>
                  <a:pt x="186" y="178"/>
                </a:cubicBezTo>
                <a:cubicBezTo>
                  <a:pt x="186" y="179"/>
                  <a:pt x="185" y="179"/>
                  <a:pt x="185" y="179"/>
                </a:cubicBezTo>
                <a:cubicBezTo>
                  <a:pt x="185" y="179"/>
                  <a:pt x="185" y="179"/>
                  <a:pt x="185" y="179"/>
                </a:cubicBezTo>
                <a:cubicBezTo>
                  <a:pt x="185" y="179"/>
                  <a:pt x="185" y="179"/>
                  <a:pt x="185" y="179"/>
                </a:cubicBezTo>
                <a:cubicBezTo>
                  <a:pt x="185" y="179"/>
                  <a:pt x="185" y="180"/>
                  <a:pt x="184" y="180"/>
                </a:cubicBezTo>
                <a:cubicBezTo>
                  <a:pt x="184" y="180"/>
                  <a:pt x="184" y="180"/>
                  <a:pt x="184" y="181"/>
                </a:cubicBezTo>
                <a:cubicBezTo>
                  <a:pt x="184" y="181"/>
                  <a:pt x="184" y="181"/>
                  <a:pt x="183" y="181"/>
                </a:cubicBezTo>
                <a:cubicBezTo>
                  <a:pt x="183" y="182"/>
                  <a:pt x="183" y="182"/>
                  <a:pt x="183" y="182"/>
                </a:cubicBezTo>
                <a:cubicBezTo>
                  <a:pt x="182" y="182"/>
                  <a:pt x="182" y="182"/>
                  <a:pt x="182" y="183"/>
                </a:cubicBezTo>
                <a:cubicBezTo>
                  <a:pt x="182" y="183"/>
                  <a:pt x="182" y="183"/>
                  <a:pt x="182" y="183"/>
                </a:cubicBezTo>
                <a:cubicBezTo>
                  <a:pt x="182" y="183"/>
                  <a:pt x="181" y="184"/>
                  <a:pt x="181" y="184"/>
                </a:cubicBezTo>
                <a:cubicBezTo>
                  <a:pt x="181" y="184"/>
                  <a:pt x="181" y="184"/>
                  <a:pt x="182" y="184"/>
                </a:cubicBezTo>
                <a:cubicBezTo>
                  <a:pt x="182" y="184"/>
                  <a:pt x="182" y="184"/>
                  <a:pt x="182" y="184"/>
                </a:cubicBezTo>
                <a:cubicBezTo>
                  <a:pt x="182" y="185"/>
                  <a:pt x="182" y="185"/>
                  <a:pt x="181" y="186"/>
                </a:cubicBezTo>
                <a:cubicBezTo>
                  <a:pt x="181" y="186"/>
                  <a:pt x="181" y="186"/>
                  <a:pt x="181" y="186"/>
                </a:cubicBezTo>
                <a:cubicBezTo>
                  <a:pt x="182" y="186"/>
                  <a:pt x="182" y="187"/>
                  <a:pt x="182" y="187"/>
                </a:cubicBezTo>
                <a:cubicBezTo>
                  <a:pt x="182" y="187"/>
                  <a:pt x="182" y="187"/>
                  <a:pt x="182" y="187"/>
                </a:cubicBezTo>
                <a:cubicBezTo>
                  <a:pt x="182" y="187"/>
                  <a:pt x="182" y="187"/>
                  <a:pt x="182" y="187"/>
                </a:cubicBezTo>
                <a:cubicBezTo>
                  <a:pt x="181" y="187"/>
                  <a:pt x="181" y="187"/>
                  <a:pt x="181" y="187"/>
                </a:cubicBezTo>
                <a:cubicBezTo>
                  <a:pt x="181" y="187"/>
                  <a:pt x="181" y="188"/>
                  <a:pt x="181" y="188"/>
                </a:cubicBezTo>
                <a:cubicBezTo>
                  <a:pt x="181" y="188"/>
                  <a:pt x="180" y="188"/>
                  <a:pt x="180" y="188"/>
                </a:cubicBezTo>
                <a:cubicBezTo>
                  <a:pt x="180" y="188"/>
                  <a:pt x="180" y="188"/>
                  <a:pt x="180" y="188"/>
                </a:cubicBezTo>
                <a:cubicBezTo>
                  <a:pt x="180" y="188"/>
                  <a:pt x="179" y="188"/>
                  <a:pt x="179" y="188"/>
                </a:cubicBezTo>
                <a:cubicBezTo>
                  <a:pt x="179" y="188"/>
                  <a:pt x="179" y="188"/>
                  <a:pt x="179" y="188"/>
                </a:cubicBezTo>
                <a:cubicBezTo>
                  <a:pt x="178" y="188"/>
                  <a:pt x="178" y="188"/>
                  <a:pt x="178" y="188"/>
                </a:cubicBezTo>
                <a:cubicBezTo>
                  <a:pt x="178" y="188"/>
                  <a:pt x="177" y="188"/>
                  <a:pt x="177" y="188"/>
                </a:cubicBezTo>
                <a:cubicBezTo>
                  <a:pt x="177" y="188"/>
                  <a:pt x="177" y="188"/>
                  <a:pt x="177" y="188"/>
                </a:cubicBezTo>
                <a:cubicBezTo>
                  <a:pt x="177" y="188"/>
                  <a:pt x="177" y="188"/>
                  <a:pt x="177" y="188"/>
                </a:cubicBezTo>
                <a:cubicBezTo>
                  <a:pt x="177" y="188"/>
                  <a:pt x="177" y="187"/>
                  <a:pt x="176" y="187"/>
                </a:cubicBezTo>
                <a:cubicBezTo>
                  <a:pt x="176" y="187"/>
                  <a:pt x="176" y="187"/>
                  <a:pt x="176" y="187"/>
                </a:cubicBezTo>
                <a:cubicBezTo>
                  <a:pt x="176" y="187"/>
                  <a:pt x="176" y="187"/>
                  <a:pt x="176" y="187"/>
                </a:cubicBezTo>
                <a:cubicBezTo>
                  <a:pt x="176" y="187"/>
                  <a:pt x="176" y="187"/>
                  <a:pt x="176" y="187"/>
                </a:cubicBezTo>
                <a:cubicBezTo>
                  <a:pt x="176" y="186"/>
                  <a:pt x="176" y="186"/>
                  <a:pt x="176" y="186"/>
                </a:cubicBezTo>
                <a:cubicBezTo>
                  <a:pt x="175" y="186"/>
                  <a:pt x="175" y="186"/>
                  <a:pt x="175" y="186"/>
                </a:cubicBezTo>
                <a:cubicBezTo>
                  <a:pt x="174" y="187"/>
                  <a:pt x="174" y="187"/>
                  <a:pt x="174" y="187"/>
                </a:cubicBezTo>
                <a:cubicBezTo>
                  <a:pt x="174" y="187"/>
                  <a:pt x="174" y="187"/>
                  <a:pt x="174" y="187"/>
                </a:cubicBezTo>
                <a:cubicBezTo>
                  <a:pt x="174" y="187"/>
                  <a:pt x="174" y="187"/>
                  <a:pt x="174" y="188"/>
                </a:cubicBezTo>
                <a:cubicBezTo>
                  <a:pt x="174" y="188"/>
                  <a:pt x="174" y="188"/>
                  <a:pt x="174" y="188"/>
                </a:cubicBezTo>
                <a:cubicBezTo>
                  <a:pt x="174" y="188"/>
                  <a:pt x="174" y="188"/>
                  <a:pt x="174" y="188"/>
                </a:cubicBezTo>
                <a:cubicBezTo>
                  <a:pt x="174" y="188"/>
                  <a:pt x="174" y="189"/>
                  <a:pt x="174" y="189"/>
                </a:cubicBezTo>
                <a:cubicBezTo>
                  <a:pt x="174" y="189"/>
                  <a:pt x="174" y="189"/>
                  <a:pt x="174" y="189"/>
                </a:cubicBezTo>
                <a:cubicBezTo>
                  <a:pt x="174" y="189"/>
                  <a:pt x="174" y="189"/>
                  <a:pt x="174" y="190"/>
                </a:cubicBezTo>
                <a:cubicBezTo>
                  <a:pt x="174" y="190"/>
                  <a:pt x="174" y="190"/>
                  <a:pt x="174" y="190"/>
                </a:cubicBezTo>
                <a:cubicBezTo>
                  <a:pt x="174" y="191"/>
                  <a:pt x="174" y="191"/>
                  <a:pt x="174" y="191"/>
                </a:cubicBezTo>
                <a:cubicBezTo>
                  <a:pt x="173" y="191"/>
                  <a:pt x="173" y="191"/>
                  <a:pt x="173" y="191"/>
                </a:cubicBezTo>
                <a:cubicBezTo>
                  <a:pt x="173" y="192"/>
                  <a:pt x="172" y="192"/>
                  <a:pt x="172" y="192"/>
                </a:cubicBezTo>
                <a:cubicBezTo>
                  <a:pt x="172" y="192"/>
                  <a:pt x="172" y="193"/>
                  <a:pt x="172" y="193"/>
                </a:cubicBezTo>
                <a:cubicBezTo>
                  <a:pt x="171" y="193"/>
                  <a:pt x="171" y="193"/>
                  <a:pt x="171" y="194"/>
                </a:cubicBezTo>
                <a:cubicBezTo>
                  <a:pt x="171" y="194"/>
                  <a:pt x="171" y="194"/>
                  <a:pt x="172" y="194"/>
                </a:cubicBezTo>
                <a:cubicBezTo>
                  <a:pt x="172" y="195"/>
                  <a:pt x="172" y="195"/>
                  <a:pt x="172" y="195"/>
                </a:cubicBezTo>
                <a:cubicBezTo>
                  <a:pt x="172" y="195"/>
                  <a:pt x="172" y="196"/>
                  <a:pt x="172" y="196"/>
                </a:cubicBezTo>
                <a:cubicBezTo>
                  <a:pt x="172" y="196"/>
                  <a:pt x="172" y="196"/>
                  <a:pt x="172" y="197"/>
                </a:cubicBezTo>
                <a:cubicBezTo>
                  <a:pt x="172" y="197"/>
                  <a:pt x="172" y="197"/>
                  <a:pt x="172" y="197"/>
                </a:cubicBezTo>
                <a:cubicBezTo>
                  <a:pt x="172" y="197"/>
                  <a:pt x="172" y="198"/>
                  <a:pt x="172" y="198"/>
                </a:cubicBezTo>
                <a:cubicBezTo>
                  <a:pt x="172" y="198"/>
                  <a:pt x="172" y="198"/>
                  <a:pt x="172" y="198"/>
                </a:cubicBezTo>
                <a:cubicBezTo>
                  <a:pt x="172" y="198"/>
                  <a:pt x="172" y="198"/>
                  <a:pt x="172" y="199"/>
                </a:cubicBezTo>
                <a:cubicBezTo>
                  <a:pt x="172" y="199"/>
                  <a:pt x="172" y="199"/>
                  <a:pt x="172" y="199"/>
                </a:cubicBezTo>
                <a:cubicBezTo>
                  <a:pt x="171" y="199"/>
                  <a:pt x="171" y="199"/>
                  <a:pt x="171" y="200"/>
                </a:cubicBezTo>
                <a:cubicBezTo>
                  <a:pt x="171" y="200"/>
                  <a:pt x="171" y="200"/>
                  <a:pt x="171" y="200"/>
                </a:cubicBezTo>
                <a:cubicBezTo>
                  <a:pt x="171" y="200"/>
                  <a:pt x="170" y="200"/>
                  <a:pt x="170" y="200"/>
                </a:cubicBezTo>
                <a:cubicBezTo>
                  <a:pt x="170" y="200"/>
                  <a:pt x="170" y="201"/>
                  <a:pt x="170" y="201"/>
                </a:cubicBezTo>
                <a:cubicBezTo>
                  <a:pt x="170" y="201"/>
                  <a:pt x="170" y="201"/>
                  <a:pt x="170" y="201"/>
                </a:cubicBezTo>
                <a:cubicBezTo>
                  <a:pt x="170" y="201"/>
                  <a:pt x="170" y="201"/>
                  <a:pt x="170" y="202"/>
                </a:cubicBezTo>
                <a:cubicBezTo>
                  <a:pt x="170" y="202"/>
                  <a:pt x="171" y="202"/>
                  <a:pt x="171" y="202"/>
                </a:cubicBezTo>
                <a:cubicBezTo>
                  <a:pt x="171" y="202"/>
                  <a:pt x="171" y="202"/>
                  <a:pt x="171" y="202"/>
                </a:cubicBezTo>
                <a:cubicBezTo>
                  <a:pt x="171" y="202"/>
                  <a:pt x="171" y="202"/>
                  <a:pt x="170" y="202"/>
                </a:cubicBezTo>
                <a:cubicBezTo>
                  <a:pt x="170" y="202"/>
                  <a:pt x="170" y="202"/>
                  <a:pt x="170" y="202"/>
                </a:cubicBezTo>
                <a:cubicBezTo>
                  <a:pt x="170" y="202"/>
                  <a:pt x="169" y="202"/>
                  <a:pt x="169" y="202"/>
                </a:cubicBezTo>
                <a:cubicBezTo>
                  <a:pt x="169" y="202"/>
                  <a:pt x="169" y="202"/>
                  <a:pt x="169" y="202"/>
                </a:cubicBezTo>
                <a:cubicBezTo>
                  <a:pt x="169" y="202"/>
                  <a:pt x="168" y="202"/>
                  <a:pt x="168" y="202"/>
                </a:cubicBezTo>
                <a:cubicBezTo>
                  <a:pt x="168" y="202"/>
                  <a:pt x="168" y="202"/>
                  <a:pt x="168" y="202"/>
                </a:cubicBezTo>
                <a:cubicBezTo>
                  <a:pt x="168" y="202"/>
                  <a:pt x="167" y="202"/>
                  <a:pt x="167" y="202"/>
                </a:cubicBezTo>
                <a:cubicBezTo>
                  <a:pt x="167" y="202"/>
                  <a:pt x="167" y="202"/>
                  <a:pt x="167" y="202"/>
                </a:cubicBezTo>
                <a:cubicBezTo>
                  <a:pt x="167" y="202"/>
                  <a:pt x="166" y="202"/>
                  <a:pt x="166" y="202"/>
                </a:cubicBezTo>
                <a:cubicBezTo>
                  <a:pt x="166" y="203"/>
                  <a:pt x="166" y="203"/>
                  <a:pt x="165" y="203"/>
                </a:cubicBezTo>
                <a:cubicBezTo>
                  <a:pt x="165" y="203"/>
                  <a:pt x="165" y="203"/>
                  <a:pt x="165" y="203"/>
                </a:cubicBezTo>
                <a:cubicBezTo>
                  <a:pt x="165" y="203"/>
                  <a:pt x="164" y="203"/>
                  <a:pt x="164" y="203"/>
                </a:cubicBezTo>
                <a:cubicBezTo>
                  <a:pt x="164" y="204"/>
                  <a:pt x="164" y="204"/>
                  <a:pt x="164" y="204"/>
                </a:cubicBezTo>
                <a:cubicBezTo>
                  <a:pt x="164" y="204"/>
                  <a:pt x="164" y="204"/>
                  <a:pt x="164" y="204"/>
                </a:cubicBezTo>
                <a:cubicBezTo>
                  <a:pt x="164" y="205"/>
                  <a:pt x="163" y="205"/>
                  <a:pt x="163" y="205"/>
                </a:cubicBezTo>
                <a:cubicBezTo>
                  <a:pt x="163" y="205"/>
                  <a:pt x="163" y="205"/>
                  <a:pt x="163" y="206"/>
                </a:cubicBezTo>
                <a:cubicBezTo>
                  <a:pt x="164" y="206"/>
                  <a:pt x="164" y="206"/>
                  <a:pt x="164" y="206"/>
                </a:cubicBezTo>
                <a:cubicBezTo>
                  <a:pt x="163" y="206"/>
                  <a:pt x="163" y="206"/>
                  <a:pt x="163" y="206"/>
                </a:cubicBezTo>
                <a:cubicBezTo>
                  <a:pt x="163" y="207"/>
                  <a:pt x="163" y="207"/>
                  <a:pt x="163" y="207"/>
                </a:cubicBezTo>
                <a:cubicBezTo>
                  <a:pt x="163" y="207"/>
                  <a:pt x="163" y="207"/>
                  <a:pt x="163" y="207"/>
                </a:cubicBezTo>
                <a:cubicBezTo>
                  <a:pt x="163" y="207"/>
                  <a:pt x="163" y="207"/>
                  <a:pt x="163" y="208"/>
                </a:cubicBezTo>
                <a:cubicBezTo>
                  <a:pt x="163" y="208"/>
                  <a:pt x="163" y="208"/>
                  <a:pt x="163" y="208"/>
                </a:cubicBezTo>
                <a:cubicBezTo>
                  <a:pt x="163" y="208"/>
                  <a:pt x="163" y="208"/>
                  <a:pt x="163" y="208"/>
                </a:cubicBezTo>
                <a:cubicBezTo>
                  <a:pt x="162" y="209"/>
                  <a:pt x="162" y="209"/>
                  <a:pt x="162" y="209"/>
                </a:cubicBezTo>
                <a:cubicBezTo>
                  <a:pt x="162" y="209"/>
                  <a:pt x="162" y="209"/>
                  <a:pt x="162" y="209"/>
                </a:cubicBezTo>
                <a:cubicBezTo>
                  <a:pt x="161" y="209"/>
                  <a:pt x="161" y="209"/>
                  <a:pt x="161" y="209"/>
                </a:cubicBezTo>
                <a:cubicBezTo>
                  <a:pt x="161" y="209"/>
                  <a:pt x="161" y="209"/>
                  <a:pt x="160" y="209"/>
                </a:cubicBezTo>
                <a:cubicBezTo>
                  <a:pt x="160" y="209"/>
                  <a:pt x="160" y="209"/>
                  <a:pt x="160" y="209"/>
                </a:cubicBezTo>
                <a:cubicBezTo>
                  <a:pt x="160" y="209"/>
                  <a:pt x="160" y="209"/>
                  <a:pt x="160" y="209"/>
                </a:cubicBezTo>
                <a:cubicBezTo>
                  <a:pt x="159" y="208"/>
                  <a:pt x="159" y="208"/>
                  <a:pt x="159" y="208"/>
                </a:cubicBezTo>
                <a:cubicBezTo>
                  <a:pt x="159" y="208"/>
                  <a:pt x="159" y="208"/>
                  <a:pt x="159" y="208"/>
                </a:cubicBezTo>
                <a:cubicBezTo>
                  <a:pt x="159" y="207"/>
                  <a:pt x="158" y="207"/>
                  <a:pt x="158" y="207"/>
                </a:cubicBezTo>
                <a:cubicBezTo>
                  <a:pt x="158" y="208"/>
                  <a:pt x="157" y="208"/>
                  <a:pt x="157" y="208"/>
                </a:cubicBezTo>
                <a:cubicBezTo>
                  <a:pt x="157" y="208"/>
                  <a:pt x="157" y="208"/>
                  <a:pt x="157" y="209"/>
                </a:cubicBezTo>
                <a:cubicBezTo>
                  <a:pt x="157" y="209"/>
                  <a:pt x="157" y="209"/>
                  <a:pt x="157" y="210"/>
                </a:cubicBezTo>
                <a:cubicBezTo>
                  <a:pt x="157" y="210"/>
                  <a:pt x="157" y="210"/>
                  <a:pt x="158" y="211"/>
                </a:cubicBezTo>
                <a:cubicBezTo>
                  <a:pt x="157" y="211"/>
                  <a:pt x="157" y="211"/>
                  <a:pt x="157" y="212"/>
                </a:cubicBezTo>
                <a:cubicBezTo>
                  <a:pt x="157" y="212"/>
                  <a:pt x="156" y="212"/>
                  <a:pt x="156" y="212"/>
                </a:cubicBezTo>
                <a:cubicBezTo>
                  <a:pt x="156" y="212"/>
                  <a:pt x="156" y="213"/>
                  <a:pt x="156" y="213"/>
                </a:cubicBezTo>
                <a:cubicBezTo>
                  <a:pt x="155" y="213"/>
                  <a:pt x="155" y="213"/>
                  <a:pt x="155" y="214"/>
                </a:cubicBezTo>
                <a:cubicBezTo>
                  <a:pt x="155" y="214"/>
                  <a:pt x="155" y="214"/>
                  <a:pt x="155" y="215"/>
                </a:cubicBezTo>
                <a:cubicBezTo>
                  <a:pt x="155" y="215"/>
                  <a:pt x="155" y="215"/>
                  <a:pt x="155" y="216"/>
                </a:cubicBezTo>
                <a:cubicBezTo>
                  <a:pt x="155" y="216"/>
                  <a:pt x="155" y="216"/>
                  <a:pt x="155" y="216"/>
                </a:cubicBezTo>
                <a:cubicBezTo>
                  <a:pt x="155" y="216"/>
                  <a:pt x="155" y="216"/>
                  <a:pt x="155" y="217"/>
                </a:cubicBezTo>
                <a:cubicBezTo>
                  <a:pt x="155" y="217"/>
                  <a:pt x="155" y="217"/>
                  <a:pt x="154" y="217"/>
                </a:cubicBezTo>
                <a:cubicBezTo>
                  <a:pt x="154" y="217"/>
                  <a:pt x="154" y="217"/>
                  <a:pt x="154" y="217"/>
                </a:cubicBezTo>
                <a:cubicBezTo>
                  <a:pt x="153" y="217"/>
                  <a:pt x="153" y="217"/>
                  <a:pt x="153" y="217"/>
                </a:cubicBezTo>
                <a:cubicBezTo>
                  <a:pt x="153" y="217"/>
                  <a:pt x="153" y="217"/>
                  <a:pt x="153" y="217"/>
                </a:cubicBezTo>
                <a:cubicBezTo>
                  <a:pt x="152" y="217"/>
                  <a:pt x="152" y="217"/>
                  <a:pt x="152" y="217"/>
                </a:cubicBezTo>
                <a:cubicBezTo>
                  <a:pt x="152" y="218"/>
                  <a:pt x="152" y="218"/>
                  <a:pt x="152" y="218"/>
                </a:cubicBezTo>
                <a:cubicBezTo>
                  <a:pt x="152" y="218"/>
                  <a:pt x="152" y="218"/>
                  <a:pt x="151" y="218"/>
                </a:cubicBezTo>
                <a:cubicBezTo>
                  <a:pt x="151" y="218"/>
                  <a:pt x="151" y="218"/>
                  <a:pt x="151" y="218"/>
                </a:cubicBezTo>
                <a:cubicBezTo>
                  <a:pt x="151" y="218"/>
                  <a:pt x="151" y="218"/>
                  <a:pt x="151" y="218"/>
                </a:cubicBezTo>
                <a:cubicBezTo>
                  <a:pt x="151" y="218"/>
                  <a:pt x="151" y="218"/>
                  <a:pt x="150" y="218"/>
                </a:cubicBezTo>
                <a:cubicBezTo>
                  <a:pt x="150" y="218"/>
                  <a:pt x="150" y="218"/>
                  <a:pt x="150" y="218"/>
                </a:cubicBezTo>
                <a:cubicBezTo>
                  <a:pt x="150" y="218"/>
                  <a:pt x="150" y="218"/>
                  <a:pt x="150" y="218"/>
                </a:cubicBezTo>
                <a:cubicBezTo>
                  <a:pt x="150" y="218"/>
                  <a:pt x="150" y="218"/>
                  <a:pt x="150" y="218"/>
                </a:cubicBezTo>
                <a:cubicBezTo>
                  <a:pt x="150" y="218"/>
                  <a:pt x="150" y="218"/>
                  <a:pt x="149" y="218"/>
                </a:cubicBezTo>
                <a:cubicBezTo>
                  <a:pt x="149" y="218"/>
                  <a:pt x="149" y="218"/>
                  <a:pt x="149" y="218"/>
                </a:cubicBezTo>
                <a:cubicBezTo>
                  <a:pt x="149" y="218"/>
                  <a:pt x="149" y="218"/>
                  <a:pt x="149" y="218"/>
                </a:cubicBezTo>
                <a:cubicBezTo>
                  <a:pt x="149" y="217"/>
                  <a:pt x="149" y="217"/>
                  <a:pt x="149" y="217"/>
                </a:cubicBezTo>
                <a:cubicBezTo>
                  <a:pt x="149" y="217"/>
                  <a:pt x="149" y="217"/>
                  <a:pt x="149" y="217"/>
                </a:cubicBezTo>
                <a:cubicBezTo>
                  <a:pt x="148" y="217"/>
                  <a:pt x="148" y="217"/>
                  <a:pt x="148" y="217"/>
                </a:cubicBezTo>
                <a:cubicBezTo>
                  <a:pt x="148" y="217"/>
                  <a:pt x="148" y="217"/>
                  <a:pt x="148" y="216"/>
                </a:cubicBezTo>
                <a:cubicBezTo>
                  <a:pt x="148" y="216"/>
                  <a:pt x="148" y="216"/>
                  <a:pt x="148" y="216"/>
                </a:cubicBezTo>
                <a:cubicBezTo>
                  <a:pt x="148" y="216"/>
                  <a:pt x="148" y="216"/>
                  <a:pt x="148" y="216"/>
                </a:cubicBezTo>
                <a:cubicBezTo>
                  <a:pt x="148" y="216"/>
                  <a:pt x="148" y="215"/>
                  <a:pt x="148" y="215"/>
                </a:cubicBezTo>
                <a:cubicBezTo>
                  <a:pt x="148" y="215"/>
                  <a:pt x="148" y="215"/>
                  <a:pt x="148" y="215"/>
                </a:cubicBezTo>
                <a:cubicBezTo>
                  <a:pt x="148" y="215"/>
                  <a:pt x="148" y="215"/>
                  <a:pt x="148" y="214"/>
                </a:cubicBezTo>
                <a:cubicBezTo>
                  <a:pt x="148" y="214"/>
                  <a:pt x="147" y="214"/>
                  <a:pt x="147" y="214"/>
                </a:cubicBezTo>
                <a:cubicBezTo>
                  <a:pt x="147" y="213"/>
                  <a:pt x="147" y="213"/>
                  <a:pt x="147" y="213"/>
                </a:cubicBezTo>
                <a:cubicBezTo>
                  <a:pt x="147" y="213"/>
                  <a:pt x="147" y="213"/>
                  <a:pt x="147" y="212"/>
                </a:cubicBezTo>
                <a:cubicBezTo>
                  <a:pt x="147" y="212"/>
                  <a:pt x="147" y="212"/>
                  <a:pt x="147" y="212"/>
                </a:cubicBezTo>
                <a:cubicBezTo>
                  <a:pt x="147" y="212"/>
                  <a:pt x="146" y="212"/>
                  <a:pt x="146" y="212"/>
                </a:cubicBezTo>
                <a:cubicBezTo>
                  <a:pt x="146" y="212"/>
                  <a:pt x="146" y="212"/>
                  <a:pt x="146" y="212"/>
                </a:cubicBezTo>
                <a:cubicBezTo>
                  <a:pt x="146" y="212"/>
                  <a:pt x="146" y="212"/>
                  <a:pt x="146" y="212"/>
                </a:cubicBezTo>
                <a:cubicBezTo>
                  <a:pt x="145" y="212"/>
                  <a:pt x="145" y="213"/>
                  <a:pt x="145" y="213"/>
                </a:cubicBezTo>
                <a:cubicBezTo>
                  <a:pt x="144" y="213"/>
                  <a:pt x="144" y="213"/>
                  <a:pt x="144" y="213"/>
                </a:cubicBezTo>
                <a:cubicBezTo>
                  <a:pt x="143" y="213"/>
                  <a:pt x="143" y="213"/>
                  <a:pt x="143" y="213"/>
                </a:cubicBezTo>
                <a:cubicBezTo>
                  <a:pt x="143" y="213"/>
                  <a:pt x="142" y="213"/>
                  <a:pt x="142" y="213"/>
                </a:cubicBezTo>
                <a:cubicBezTo>
                  <a:pt x="142" y="213"/>
                  <a:pt x="142" y="213"/>
                  <a:pt x="142" y="213"/>
                </a:cubicBezTo>
                <a:cubicBezTo>
                  <a:pt x="142" y="213"/>
                  <a:pt x="142" y="213"/>
                  <a:pt x="141" y="213"/>
                </a:cubicBezTo>
                <a:cubicBezTo>
                  <a:pt x="141" y="213"/>
                  <a:pt x="141" y="213"/>
                  <a:pt x="141" y="213"/>
                </a:cubicBezTo>
                <a:cubicBezTo>
                  <a:pt x="141" y="213"/>
                  <a:pt x="141" y="213"/>
                  <a:pt x="141" y="212"/>
                </a:cubicBezTo>
                <a:cubicBezTo>
                  <a:pt x="140" y="213"/>
                  <a:pt x="140" y="213"/>
                  <a:pt x="139" y="213"/>
                </a:cubicBezTo>
                <a:cubicBezTo>
                  <a:pt x="139" y="213"/>
                  <a:pt x="139" y="214"/>
                  <a:pt x="139" y="214"/>
                </a:cubicBezTo>
                <a:cubicBezTo>
                  <a:pt x="138" y="214"/>
                  <a:pt x="138" y="214"/>
                  <a:pt x="138" y="215"/>
                </a:cubicBezTo>
                <a:cubicBezTo>
                  <a:pt x="138" y="215"/>
                  <a:pt x="139" y="215"/>
                  <a:pt x="139" y="215"/>
                </a:cubicBezTo>
                <a:cubicBezTo>
                  <a:pt x="139" y="216"/>
                  <a:pt x="139" y="216"/>
                  <a:pt x="138" y="216"/>
                </a:cubicBezTo>
                <a:cubicBezTo>
                  <a:pt x="138" y="216"/>
                  <a:pt x="138" y="216"/>
                  <a:pt x="138" y="217"/>
                </a:cubicBezTo>
                <a:cubicBezTo>
                  <a:pt x="137" y="217"/>
                  <a:pt x="137" y="217"/>
                  <a:pt x="137" y="217"/>
                </a:cubicBezTo>
                <a:cubicBezTo>
                  <a:pt x="136" y="218"/>
                  <a:pt x="136" y="218"/>
                  <a:pt x="136" y="218"/>
                </a:cubicBezTo>
                <a:cubicBezTo>
                  <a:pt x="136" y="218"/>
                  <a:pt x="135" y="218"/>
                  <a:pt x="135" y="218"/>
                </a:cubicBezTo>
                <a:cubicBezTo>
                  <a:pt x="135" y="218"/>
                  <a:pt x="135" y="218"/>
                  <a:pt x="135" y="218"/>
                </a:cubicBezTo>
                <a:cubicBezTo>
                  <a:pt x="134" y="218"/>
                  <a:pt x="134" y="219"/>
                  <a:pt x="134" y="219"/>
                </a:cubicBezTo>
                <a:cubicBezTo>
                  <a:pt x="134" y="219"/>
                  <a:pt x="134" y="219"/>
                  <a:pt x="134" y="219"/>
                </a:cubicBezTo>
                <a:cubicBezTo>
                  <a:pt x="133" y="219"/>
                  <a:pt x="133" y="219"/>
                  <a:pt x="133" y="219"/>
                </a:cubicBezTo>
                <a:cubicBezTo>
                  <a:pt x="133" y="219"/>
                  <a:pt x="133" y="219"/>
                  <a:pt x="133" y="220"/>
                </a:cubicBezTo>
                <a:cubicBezTo>
                  <a:pt x="132" y="220"/>
                  <a:pt x="132" y="220"/>
                  <a:pt x="132" y="220"/>
                </a:cubicBezTo>
                <a:cubicBezTo>
                  <a:pt x="132" y="220"/>
                  <a:pt x="132" y="220"/>
                  <a:pt x="131" y="220"/>
                </a:cubicBezTo>
                <a:cubicBezTo>
                  <a:pt x="131" y="220"/>
                  <a:pt x="131" y="221"/>
                  <a:pt x="131" y="221"/>
                </a:cubicBezTo>
                <a:cubicBezTo>
                  <a:pt x="131" y="221"/>
                  <a:pt x="131" y="221"/>
                  <a:pt x="131" y="221"/>
                </a:cubicBezTo>
                <a:cubicBezTo>
                  <a:pt x="131" y="221"/>
                  <a:pt x="131" y="221"/>
                  <a:pt x="131" y="222"/>
                </a:cubicBezTo>
                <a:cubicBezTo>
                  <a:pt x="131" y="222"/>
                  <a:pt x="131" y="222"/>
                  <a:pt x="131" y="222"/>
                </a:cubicBezTo>
                <a:cubicBezTo>
                  <a:pt x="131" y="222"/>
                  <a:pt x="131" y="222"/>
                  <a:pt x="130" y="222"/>
                </a:cubicBezTo>
                <a:cubicBezTo>
                  <a:pt x="130" y="223"/>
                  <a:pt x="130" y="223"/>
                  <a:pt x="130" y="223"/>
                </a:cubicBezTo>
                <a:cubicBezTo>
                  <a:pt x="130" y="223"/>
                  <a:pt x="129" y="223"/>
                  <a:pt x="129" y="223"/>
                </a:cubicBezTo>
                <a:cubicBezTo>
                  <a:pt x="129" y="223"/>
                  <a:pt x="129" y="223"/>
                  <a:pt x="129" y="224"/>
                </a:cubicBezTo>
                <a:cubicBezTo>
                  <a:pt x="128" y="224"/>
                  <a:pt x="128" y="224"/>
                  <a:pt x="128" y="224"/>
                </a:cubicBezTo>
                <a:cubicBezTo>
                  <a:pt x="128" y="224"/>
                  <a:pt x="128" y="224"/>
                  <a:pt x="128" y="224"/>
                </a:cubicBezTo>
                <a:cubicBezTo>
                  <a:pt x="127" y="224"/>
                  <a:pt x="127" y="224"/>
                  <a:pt x="127" y="224"/>
                </a:cubicBezTo>
                <a:cubicBezTo>
                  <a:pt x="127" y="224"/>
                  <a:pt x="127" y="224"/>
                  <a:pt x="126" y="224"/>
                </a:cubicBezTo>
                <a:cubicBezTo>
                  <a:pt x="126" y="224"/>
                  <a:pt x="126" y="224"/>
                  <a:pt x="126" y="223"/>
                </a:cubicBezTo>
                <a:cubicBezTo>
                  <a:pt x="126" y="223"/>
                  <a:pt x="126" y="223"/>
                  <a:pt x="126" y="223"/>
                </a:cubicBezTo>
                <a:cubicBezTo>
                  <a:pt x="126" y="222"/>
                  <a:pt x="126" y="222"/>
                  <a:pt x="126" y="222"/>
                </a:cubicBezTo>
                <a:cubicBezTo>
                  <a:pt x="126" y="222"/>
                  <a:pt x="125" y="221"/>
                  <a:pt x="125" y="221"/>
                </a:cubicBezTo>
                <a:cubicBezTo>
                  <a:pt x="124" y="221"/>
                  <a:pt x="124" y="221"/>
                  <a:pt x="123" y="221"/>
                </a:cubicBezTo>
                <a:cubicBezTo>
                  <a:pt x="123" y="222"/>
                  <a:pt x="122" y="222"/>
                  <a:pt x="122" y="222"/>
                </a:cubicBezTo>
                <a:cubicBezTo>
                  <a:pt x="121" y="222"/>
                  <a:pt x="121" y="223"/>
                  <a:pt x="120" y="223"/>
                </a:cubicBezTo>
                <a:cubicBezTo>
                  <a:pt x="120" y="223"/>
                  <a:pt x="119" y="224"/>
                  <a:pt x="119" y="224"/>
                </a:cubicBezTo>
                <a:cubicBezTo>
                  <a:pt x="119" y="224"/>
                  <a:pt x="118" y="225"/>
                  <a:pt x="118" y="225"/>
                </a:cubicBezTo>
                <a:cubicBezTo>
                  <a:pt x="118" y="225"/>
                  <a:pt x="117" y="226"/>
                  <a:pt x="117" y="226"/>
                </a:cubicBezTo>
                <a:cubicBezTo>
                  <a:pt x="116" y="226"/>
                  <a:pt x="116" y="226"/>
                  <a:pt x="115" y="226"/>
                </a:cubicBezTo>
                <a:cubicBezTo>
                  <a:pt x="115" y="226"/>
                  <a:pt x="114" y="226"/>
                  <a:pt x="114" y="226"/>
                </a:cubicBezTo>
                <a:cubicBezTo>
                  <a:pt x="113" y="226"/>
                  <a:pt x="112" y="226"/>
                  <a:pt x="111" y="225"/>
                </a:cubicBezTo>
                <a:cubicBezTo>
                  <a:pt x="111" y="225"/>
                  <a:pt x="110" y="225"/>
                  <a:pt x="110" y="225"/>
                </a:cubicBezTo>
                <a:cubicBezTo>
                  <a:pt x="109" y="225"/>
                  <a:pt x="109" y="225"/>
                  <a:pt x="108" y="225"/>
                </a:cubicBezTo>
                <a:cubicBezTo>
                  <a:pt x="108" y="225"/>
                  <a:pt x="108" y="225"/>
                  <a:pt x="107" y="225"/>
                </a:cubicBezTo>
                <a:cubicBezTo>
                  <a:pt x="107" y="225"/>
                  <a:pt x="106" y="225"/>
                  <a:pt x="106" y="225"/>
                </a:cubicBezTo>
                <a:cubicBezTo>
                  <a:pt x="105" y="225"/>
                  <a:pt x="105" y="224"/>
                  <a:pt x="105" y="224"/>
                </a:cubicBezTo>
                <a:cubicBezTo>
                  <a:pt x="105" y="224"/>
                  <a:pt x="104" y="224"/>
                  <a:pt x="104" y="224"/>
                </a:cubicBezTo>
                <a:cubicBezTo>
                  <a:pt x="104" y="224"/>
                  <a:pt x="104" y="224"/>
                  <a:pt x="104" y="224"/>
                </a:cubicBezTo>
                <a:cubicBezTo>
                  <a:pt x="104" y="223"/>
                  <a:pt x="103" y="223"/>
                  <a:pt x="103" y="222"/>
                </a:cubicBezTo>
                <a:cubicBezTo>
                  <a:pt x="103" y="222"/>
                  <a:pt x="103" y="221"/>
                  <a:pt x="103" y="221"/>
                </a:cubicBezTo>
                <a:cubicBezTo>
                  <a:pt x="103" y="220"/>
                  <a:pt x="103" y="220"/>
                  <a:pt x="102" y="219"/>
                </a:cubicBezTo>
                <a:cubicBezTo>
                  <a:pt x="102" y="219"/>
                  <a:pt x="102" y="218"/>
                  <a:pt x="103" y="218"/>
                </a:cubicBezTo>
                <a:cubicBezTo>
                  <a:pt x="103" y="218"/>
                  <a:pt x="103" y="217"/>
                  <a:pt x="103" y="217"/>
                </a:cubicBezTo>
                <a:cubicBezTo>
                  <a:pt x="103" y="217"/>
                  <a:pt x="103" y="217"/>
                  <a:pt x="103" y="217"/>
                </a:cubicBezTo>
                <a:cubicBezTo>
                  <a:pt x="103" y="216"/>
                  <a:pt x="103" y="216"/>
                  <a:pt x="103" y="216"/>
                </a:cubicBezTo>
                <a:cubicBezTo>
                  <a:pt x="103" y="216"/>
                  <a:pt x="103" y="216"/>
                  <a:pt x="103" y="216"/>
                </a:cubicBezTo>
                <a:cubicBezTo>
                  <a:pt x="104" y="216"/>
                  <a:pt x="104" y="216"/>
                  <a:pt x="104" y="215"/>
                </a:cubicBezTo>
                <a:cubicBezTo>
                  <a:pt x="104" y="215"/>
                  <a:pt x="104" y="215"/>
                  <a:pt x="104" y="215"/>
                </a:cubicBezTo>
                <a:cubicBezTo>
                  <a:pt x="104" y="215"/>
                  <a:pt x="104" y="215"/>
                  <a:pt x="104" y="215"/>
                </a:cubicBezTo>
                <a:cubicBezTo>
                  <a:pt x="104" y="214"/>
                  <a:pt x="104" y="214"/>
                  <a:pt x="104" y="214"/>
                </a:cubicBezTo>
                <a:cubicBezTo>
                  <a:pt x="104" y="214"/>
                  <a:pt x="103" y="214"/>
                  <a:pt x="103" y="214"/>
                </a:cubicBezTo>
                <a:cubicBezTo>
                  <a:pt x="103" y="214"/>
                  <a:pt x="103" y="214"/>
                  <a:pt x="102" y="214"/>
                </a:cubicBezTo>
                <a:cubicBezTo>
                  <a:pt x="102" y="214"/>
                  <a:pt x="102" y="214"/>
                  <a:pt x="102" y="214"/>
                </a:cubicBezTo>
                <a:cubicBezTo>
                  <a:pt x="102" y="214"/>
                  <a:pt x="101" y="214"/>
                  <a:pt x="101" y="214"/>
                </a:cubicBezTo>
                <a:cubicBezTo>
                  <a:pt x="101" y="214"/>
                  <a:pt x="101" y="214"/>
                  <a:pt x="101" y="214"/>
                </a:cubicBezTo>
                <a:cubicBezTo>
                  <a:pt x="101" y="214"/>
                  <a:pt x="101" y="214"/>
                  <a:pt x="100" y="214"/>
                </a:cubicBezTo>
                <a:cubicBezTo>
                  <a:pt x="100" y="214"/>
                  <a:pt x="100" y="214"/>
                  <a:pt x="100" y="214"/>
                </a:cubicBezTo>
                <a:cubicBezTo>
                  <a:pt x="100" y="214"/>
                  <a:pt x="100" y="214"/>
                  <a:pt x="100" y="214"/>
                </a:cubicBezTo>
                <a:cubicBezTo>
                  <a:pt x="99" y="214"/>
                  <a:pt x="99" y="214"/>
                  <a:pt x="99" y="214"/>
                </a:cubicBezTo>
                <a:cubicBezTo>
                  <a:pt x="99" y="214"/>
                  <a:pt x="99" y="214"/>
                  <a:pt x="98" y="214"/>
                </a:cubicBezTo>
                <a:cubicBezTo>
                  <a:pt x="98" y="214"/>
                  <a:pt x="98" y="214"/>
                  <a:pt x="98" y="214"/>
                </a:cubicBezTo>
                <a:cubicBezTo>
                  <a:pt x="98" y="214"/>
                  <a:pt x="98" y="215"/>
                  <a:pt x="98" y="215"/>
                </a:cubicBezTo>
                <a:cubicBezTo>
                  <a:pt x="98" y="215"/>
                  <a:pt x="98" y="215"/>
                  <a:pt x="97" y="215"/>
                </a:cubicBezTo>
                <a:cubicBezTo>
                  <a:pt x="97" y="215"/>
                  <a:pt x="97" y="215"/>
                  <a:pt x="97" y="215"/>
                </a:cubicBezTo>
                <a:cubicBezTo>
                  <a:pt x="97" y="215"/>
                  <a:pt x="97" y="215"/>
                  <a:pt x="97" y="216"/>
                </a:cubicBezTo>
                <a:cubicBezTo>
                  <a:pt x="97" y="216"/>
                  <a:pt x="96" y="216"/>
                  <a:pt x="96" y="216"/>
                </a:cubicBezTo>
                <a:cubicBezTo>
                  <a:pt x="96" y="216"/>
                  <a:pt x="96" y="216"/>
                  <a:pt x="96" y="216"/>
                </a:cubicBezTo>
                <a:cubicBezTo>
                  <a:pt x="96" y="216"/>
                  <a:pt x="96" y="216"/>
                  <a:pt x="95" y="217"/>
                </a:cubicBezTo>
                <a:cubicBezTo>
                  <a:pt x="95" y="217"/>
                  <a:pt x="95" y="217"/>
                  <a:pt x="95" y="217"/>
                </a:cubicBezTo>
                <a:cubicBezTo>
                  <a:pt x="95" y="217"/>
                  <a:pt x="95" y="217"/>
                  <a:pt x="95" y="217"/>
                </a:cubicBezTo>
                <a:cubicBezTo>
                  <a:pt x="95" y="217"/>
                  <a:pt x="94" y="218"/>
                  <a:pt x="94" y="218"/>
                </a:cubicBezTo>
                <a:cubicBezTo>
                  <a:pt x="94" y="218"/>
                  <a:pt x="93" y="218"/>
                  <a:pt x="93" y="218"/>
                </a:cubicBezTo>
                <a:cubicBezTo>
                  <a:pt x="92" y="218"/>
                  <a:pt x="92" y="218"/>
                  <a:pt x="91" y="218"/>
                </a:cubicBezTo>
                <a:cubicBezTo>
                  <a:pt x="91" y="218"/>
                  <a:pt x="90" y="218"/>
                  <a:pt x="90" y="218"/>
                </a:cubicBezTo>
                <a:cubicBezTo>
                  <a:pt x="90" y="218"/>
                  <a:pt x="89" y="218"/>
                  <a:pt x="89" y="218"/>
                </a:cubicBezTo>
                <a:cubicBezTo>
                  <a:pt x="89" y="218"/>
                  <a:pt x="89" y="218"/>
                  <a:pt x="89" y="218"/>
                </a:cubicBezTo>
                <a:cubicBezTo>
                  <a:pt x="89" y="218"/>
                  <a:pt x="89" y="218"/>
                  <a:pt x="89" y="218"/>
                </a:cubicBezTo>
                <a:cubicBezTo>
                  <a:pt x="89" y="218"/>
                  <a:pt x="89" y="218"/>
                  <a:pt x="88" y="218"/>
                </a:cubicBezTo>
                <a:cubicBezTo>
                  <a:pt x="88" y="218"/>
                  <a:pt x="88" y="218"/>
                  <a:pt x="88" y="217"/>
                </a:cubicBezTo>
                <a:cubicBezTo>
                  <a:pt x="88" y="217"/>
                  <a:pt x="88" y="217"/>
                  <a:pt x="88" y="217"/>
                </a:cubicBezTo>
                <a:cubicBezTo>
                  <a:pt x="87" y="217"/>
                  <a:pt x="87" y="217"/>
                  <a:pt x="87" y="217"/>
                </a:cubicBezTo>
                <a:cubicBezTo>
                  <a:pt x="87" y="217"/>
                  <a:pt x="87" y="217"/>
                  <a:pt x="87" y="217"/>
                </a:cubicBezTo>
                <a:cubicBezTo>
                  <a:pt x="86" y="217"/>
                  <a:pt x="86" y="216"/>
                  <a:pt x="86" y="216"/>
                </a:cubicBezTo>
                <a:cubicBezTo>
                  <a:pt x="86" y="216"/>
                  <a:pt x="86" y="216"/>
                  <a:pt x="86" y="215"/>
                </a:cubicBezTo>
                <a:cubicBezTo>
                  <a:pt x="85" y="215"/>
                  <a:pt x="85" y="215"/>
                  <a:pt x="85" y="215"/>
                </a:cubicBezTo>
                <a:cubicBezTo>
                  <a:pt x="85" y="215"/>
                  <a:pt x="84" y="215"/>
                  <a:pt x="84" y="214"/>
                </a:cubicBezTo>
                <a:cubicBezTo>
                  <a:pt x="84" y="214"/>
                  <a:pt x="83" y="214"/>
                  <a:pt x="83" y="213"/>
                </a:cubicBezTo>
                <a:cubicBezTo>
                  <a:pt x="83" y="213"/>
                  <a:pt x="82" y="213"/>
                  <a:pt x="82" y="212"/>
                </a:cubicBezTo>
                <a:cubicBezTo>
                  <a:pt x="82" y="212"/>
                  <a:pt x="81" y="212"/>
                  <a:pt x="81" y="212"/>
                </a:cubicBezTo>
                <a:cubicBezTo>
                  <a:pt x="81" y="212"/>
                  <a:pt x="80" y="212"/>
                  <a:pt x="80" y="211"/>
                </a:cubicBezTo>
                <a:cubicBezTo>
                  <a:pt x="80" y="211"/>
                  <a:pt x="79" y="211"/>
                  <a:pt x="79" y="211"/>
                </a:cubicBezTo>
                <a:cubicBezTo>
                  <a:pt x="78" y="211"/>
                  <a:pt x="78" y="211"/>
                  <a:pt x="78" y="211"/>
                </a:cubicBezTo>
                <a:cubicBezTo>
                  <a:pt x="77" y="211"/>
                  <a:pt x="77" y="211"/>
                  <a:pt x="77" y="211"/>
                </a:cubicBezTo>
                <a:cubicBezTo>
                  <a:pt x="77" y="212"/>
                  <a:pt x="76" y="212"/>
                  <a:pt x="76" y="212"/>
                </a:cubicBezTo>
                <a:cubicBezTo>
                  <a:pt x="76" y="212"/>
                  <a:pt x="76" y="212"/>
                  <a:pt x="76" y="212"/>
                </a:cubicBezTo>
                <a:cubicBezTo>
                  <a:pt x="76" y="212"/>
                  <a:pt x="76" y="212"/>
                  <a:pt x="76" y="212"/>
                </a:cubicBezTo>
                <a:cubicBezTo>
                  <a:pt x="75" y="212"/>
                  <a:pt x="75" y="212"/>
                  <a:pt x="75" y="212"/>
                </a:cubicBezTo>
                <a:cubicBezTo>
                  <a:pt x="75" y="212"/>
                  <a:pt x="75" y="212"/>
                  <a:pt x="75" y="212"/>
                </a:cubicBezTo>
                <a:cubicBezTo>
                  <a:pt x="75" y="212"/>
                  <a:pt x="75" y="212"/>
                  <a:pt x="75" y="212"/>
                </a:cubicBezTo>
                <a:cubicBezTo>
                  <a:pt x="75" y="212"/>
                  <a:pt x="75" y="212"/>
                  <a:pt x="75" y="212"/>
                </a:cubicBezTo>
                <a:cubicBezTo>
                  <a:pt x="75" y="212"/>
                  <a:pt x="75" y="212"/>
                  <a:pt x="74" y="212"/>
                </a:cubicBezTo>
                <a:cubicBezTo>
                  <a:pt x="74" y="212"/>
                  <a:pt x="74" y="212"/>
                  <a:pt x="74" y="212"/>
                </a:cubicBezTo>
                <a:cubicBezTo>
                  <a:pt x="74" y="211"/>
                  <a:pt x="75" y="211"/>
                  <a:pt x="75" y="210"/>
                </a:cubicBezTo>
                <a:cubicBezTo>
                  <a:pt x="75" y="210"/>
                  <a:pt x="75" y="210"/>
                  <a:pt x="75" y="209"/>
                </a:cubicBezTo>
                <a:cubicBezTo>
                  <a:pt x="75" y="209"/>
                  <a:pt x="75" y="209"/>
                  <a:pt x="75" y="208"/>
                </a:cubicBezTo>
                <a:cubicBezTo>
                  <a:pt x="74" y="208"/>
                  <a:pt x="74" y="208"/>
                  <a:pt x="74" y="207"/>
                </a:cubicBezTo>
                <a:cubicBezTo>
                  <a:pt x="73" y="207"/>
                  <a:pt x="73" y="207"/>
                  <a:pt x="73" y="207"/>
                </a:cubicBezTo>
                <a:cubicBezTo>
                  <a:pt x="72" y="207"/>
                  <a:pt x="72" y="208"/>
                  <a:pt x="72" y="208"/>
                </a:cubicBezTo>
                <a:cubicBezTo>
                  <a:pt x="71" y="208"/>
                  <a:pt x="71" y="208"/>
                  <a:pt x="71" y="208"/>
                </a:cubicBezTo>
                <a:cubicBezTo>
                  <a:pt x="71" y="208"/>
                  <a:pt x="71" y="208"/>
                  <a:pt x="71" y="208"/>
                </a:cubicBezTo>
                <a:cubicBezTo>
                  <a:pt x="70" y="208"/>
                  <a:pt x="70" y="208"/>
                  <a:pt x="70" y="208"/>
                </a:cubicBezTo>
                <a:cubicBezTo>
                  <a:pt x="70" y="208"/>
                  <a:pt x="69" y="208"/>
                  <a:pt x="69" y="208"/>
                </a:cubicBezTo>
                <a:cubicBezTo>
                  <a:pt x="69" y="208"/>
                  <a:pt x="69" y="209"/>
                  <a:pt x="69" y="209"/>
                </a:cubicBezTo>
                <a:cubicBezTo>
                  <a:pt x="69" y="209"/>
                  <a:pt x="69" y="209"/>
                  <a:pt x="68" y="209"/>
                </a:cubicBezTo>
                <a:cubicBezTo>
                  <a:pt x="68" y="209"/>
                  <a:pt x="68" y="209"/>
                  <a:pt x="67" y="209"/>
                </a:cubicBezTo>
                <a:cubicBezTo>
                  <a:pt x="67" y="209"/>
                  <a:pt x="67" y="209"/>
                  <a:pt x="67" y="209"/>
                </a:cubicBezTo>
                <a:cubicBezTo>
                  <a:pt x="67" y="210"/>
                  <a:pt x="67" y="210"/>
                  <a:pt x="67" y="210"/>
                </a:cubicBezTo>
                <a:cubicBezTo>
                  <a:pt x="67" y="210"/>
                  <a:pt x="67" y="210"/>
                  <a:pt x="67" y="210"/>
                </a:cubicBezTo>
                <a:cubicBezTo>
                  <a:pt x="67" y="210"/>
                  <a:pt x="67" y="210"/>
                  <a:pt x="67" y="210"/>
                </a:cubicBezTo>
                <a:cubicBezTo>
                  <a:pt x="67" y="211"/>
                  <a:pt x="66" y="211"/>
                  <a:pt x="66" y="211"/>
                </a:cubicBezTo>
                <a:cubicBezTo>
                  <a:pt x="66" y="211"/>
                  <a:pt x="66" y="211"/>
                  <a:pt x="66" y="211"/>
                </a:cubicBezTo>
                <a:cubicBezTo>
                  <a:pt x="66" y="211"/>
                  <a:pt x="66" y="211"/>
                  <a:pt x="66" y="211"/>
                </a:cubicBezTo>
                <a:cubicBezTo>
                  <a:pt x="66" y="211"/>
                  <a:pt x="66" y="211"/>
                  <a:pt x="66" y="212"/>
                </a:cubicBezTo>
                <a:cubicBezTo>
                  <a:pt x="65" y="212"/>
                  <a:pt x="65" y="212"/>
                  <a:pt x="65" y="212"/>
                </a:cubicBezTo>
                <a:cubicBezTo>
                  <a:pt x="65" y="212"/>
                  <a:pt x="65" y="212"/>
                  <a:pt x="65" y="212"/>
                </a:cubicBezTo>
                <a:cubicBezTo>
                  <a:pt x="65" y="212"/>
                  <a:pt x="65" y="212"/>
                  <a:pt x="65" y="212"/>
                </a:cubicBezTo>
                <a:cubicBezTo>
                  <a:pt x="65" y="212"/>
                  <a:pt x="64" y="212"/>
                  <a:pt x="64" y="212"/>
                </a:cubicBezTo>
                <a:cubicBezTo>
                  <a:pt x="64" y="212"/>
                  <a:pt x="64" y="212"/>
                  <a:pt x="64" y="212"/>
                </a:cubicBezTo>
                <a:cubicBezTo>
                  <a:pt x="63" y="212"/>
                  <a:pt x="63" y="212"/>
                  <a:pt x="63" y="212"/>
                </a:cubicBezTo>
                <a:cubicBezTo>
                  <a:pt x="63" y="212"/>
                  <a:pt x="63" y="211"/>
                  <a:pt x="62" y="211"/>
                </a:cubicBezTo>
                <a:cubicBezTo>
                  <a:pt x="62" y="211"/>
                  <a:pt x="61" y="211"/>
                  <a:pt x="61" y="211"/>
                </a:cubicBezTo>
                <a:cubicBezTo>
                  <a:pt x="61" y="211"/>
                  <a:pt x="60" y="211"/>
                  <a:pt x="60" y="211"/>
                </a:cubicBezTo>
                <a:cubicBezTo>
                  <a:pt x="60" y="210"/>
                  <a:pt x="60" y="210"/>
                  <a:pt x="60" y="210"/>
                </a:cubicBezTo>
                <a:cubicBezTo>
                  <a:pt x="60" y="210"/>
                  <a:pt x="60" y="210"/>
                  <a:pt x="59" y="209"/>
                </a:cubicBezTo>
                <a:cubicBezTo>
                  <a:pt x="59" y="209"/>
                  <a:pt x="59" y="209"/>
                  <a:pt x="59" y="209"/>
                </a:cubicBezTo>
                <a:cubicBezTo>
                  <a:pt x="59" y="209"/>
                  <a:pt x="59" y="208"/>
                  <a:pt x="59" y="208"/>
                </a:cubicBezTo>
                <a:cubicBezTo>
                  <a:pt x="59" y="208"/>
                  <a:pt x="59" y="208"/>
                  <a:pt x="58" y="208"/>
                </a:cubicBezTo>
                <a:cubicBezTo>
                  <a:pt x="58" y="208"/>
                  <a:pt x="58" y="208"/>
                  <a:pt x="58" y="208"/>
                </a:cubicBezTo>
                <a:cubicBezTo>
                  <a:pt x="58" y="208"/>
                  <a:pt x="57" y="208"/>
                  <a:pt x="57" y="208"/>
                </a:cubicBezTo>
                <a:cubicBezTo>
                  <a:pt x="57" y="208"/>
                  <a:pt x="57" y="208"/>
                  <a:pt x="56" y="207"/>
                </a:cubicBezTo>
                <a:cubicBezTo>
                  <a:pt x="56" y="207"/>
                  <a:pt x="56" y="207"/>
                  <a:pt x="56" y="207"/>
                </a:cubicBezTo>
                <a:cubicBezTo>
                  <a:pt x="56" y="207"/>
                  <a:pt x="56" y="207"/>
                  <a:pt x="55" y="207"/>
                </a:cubicBezTo>
                <a:cubicBezTo>
                  <a:pt x="55" y="207"/>
                  <a:pt x="55" y="207"/>
                  <a:pt x="55" y="207"/>
                </a:cubicBezTo>
                <a:cubicBezTo>
                  <a:pt x="55" y="207"/>
                  <a:pt x="55" y="207"/>
                  <a:pt x="55" y="207"/>
                </a:cubicBezTo>
                <a:cubicBezTo>
                  <a:pt x="55" y="206"/>
                  <a:pt x="55" y="206"/>
                  <a:pt x="55" y="206"/>
                </a:cubicBezTo>
                <a:cubicBezTo>
                  <a:pt x="55" y="206"/>
                  <a:pt x="55" y="206"/>
                  <a:pt x="55" y="206"/>
                </a:cubicBezTo>
                <a:cubicBezTo>
                  <a:pt x="55" y="206"/>
                  <a:pt x="55" y="206"/>
                  <a:pt x="55" y="205"/>
                </a:cubicBezTo>
                <a:cubicBezTo>
                  <a:pt x="56" y="205"/>
                  <a:pt x="56" y="205"/>
                  <a:pt x="56" y="205"/>
                </a:cubicBezTo>
                <a:cubicBezTo>
                  <a:pt x="56" y="205"/>
                  <a:pt x="56" y="204"/>
                  <a:pt x="56" y="204"/>
                </a:cubicBezTo>
                <a:cubicBezTo>
                  <a:pt x="56" y="204"/>
                  <a:pt x="56" y="204"/>
                  <a:pt x="56" y="204"/>
                </a:cubicBezTo>
                <a:cubicBezTo>
                  <a:pt x="55" y="204"/>
                  <a:pt x="55" y="203"/>
                  <a:pt x="55" y="203"/>
                </a:cubicBezTo>
                <a:cubicBezTo>
                  <a:pt x="55" y="203"/>
                  <a:pt x="55" y="203"/>
                  <a:pt x="55" y="203"/>
                </a:cubicBezTo>
                <a:cubicBezTo>
                  <a:pt x="55" y="203"/>
                  <a:pt x="54" y="203"/>
                  <a:pt x="54" y="203"/>
                </a:cubicBezTo>
                <a:cubicBezTo>
                  <a:pt x="54" y="203"/>
                  <a:pt x="54" y="203"/>
                  <a:pt x="54" y="203"/>
                </a:cubicBezTo>
                <a:cubicBezTo>
                  <a:pt x="54" y="203"/>
                  <a:pt x="53" y="202"/>
                  <a:pt x="53" y="202"/>
                </a:cubicBezTo>
                <a:cubicBezTo>
                  <a:pt x="53" y="202"/>
                  <a:pt x="53" y="202"/>
                  <a:pt x="53" y="202"/>
                </a:cubicBezTo>
                <a:cubicBezTo>
                  <a:pt x="53" y="202"/>
                  <a:pt x="53" y="202"/>
                  <a:pt x="53" y="202"/>
                </a:cubicBezTo>
                <a:cubicBezTo>
                  <a:pt x="52" y="202"/>
                  <a:pt x="52" y="202"/>
                  <a:pt x="52" y="202"/>
                </a:cubicBezTo>
                <a:cubicBezTo>
                  <a:pt x="52" y="201"/>
                  <a:pt x="52" y="201"/>
                  <a:pt x="51" y="201"/>
                </a:cubicBezTo>
                <a:cubicBezTo>
                  <a:pt x="51" y="200"/>
                  <a:pt x="51" y="200"/>
                  <a:pt x="51" y="200"/>
                </a:cubicBezTo>
                <a:cubicBezTo>
                  <a:pt x="50" y="200"/>
                  <a:pt x="50" y="200"/>
                  <a:pt x="50" y="199"/>
                </a:cubicBezTo>
                <a:cubicBezTo>
                  <a:pt x="50" y="199"/>
                  <a:pt x="49" y="199"/>
                  <a:pt x="49" y="199"/>
                </a:cubicBezTo>
                <a:cubicBezTo>
                  <a:pt x="49" y="199"/>
                  <a:pt x="49" y="199"/>
                  <a:pt x="49" y="199"/>
                </a:cubicBezTo>
                <a:cubicBezTo>
                  <a:pt x="49" y="199"/>
                  <a:pt x="49" y="199"/>
                  <a:pt x="48" y="199"/>
                </a:cubicBezTo>
                <a:cubicBezTo>
                  <a:pt x="48" y="199"/>
                  <a:pt x="48" y="199"/>
                  <a:pt x="48" y="198"/>
                </a:cubicBezTo>
                <a:cubicBezTo>
                  <a:pt x="48" y="198"/>
                  <a:pt x="48" y="198"/>
                  <a:pt x="48" y="198"/>
                </a:cubicBezTo>
                <a:cubicBezTo>
                  <a:pt x="48" y="198"/>
                  <a:pt x="48" y="198"/>
                  <a:pt x="48" y="198"/>
                </a:cubicBezTo>
                <a:cubicBezTo>
                  <a:pt x="47" y="198"/>
                  <a:pt x="47" y="198"/>
                  <a:pt x="47" y="198"/>
                </a:cubicBezTo>
                <a:cubicBezTo>
                  <a:pt x="47" y="197"/>
                  <a:pt x="47" y="197"/>
                  <a:pt x="47" y="197"/>
                </a:cubicBezTo>
                <a:cubicBezTo>
                  <a:pt x="47" y="197"/>
                  <a:pt x="46" y="197"/>
                  <a:pt x="46" y="197"/>
                </a:cubicBezTo>
                <a:cubicBezTo>
                  <a:pt x="46" y="197"/>
                  <a:pt x="46" y="197"/>
                  <a:pt x="46" y="197"/>
                </a:cubicBezTo>
                <a:cubicBezTo>
                  <a:pt x="45" y="197"/>
                  <a:pt x="45" y="197"/>
                  <a:pt x="45" y="197"/>
                </a:cubicBezTo>
                <a:cubicBezTo>
                  <a:pt x="45" y="197"/>
                  <a:pt x="44" y="197"/>
                  <a:pt x="44" y="198"/>
                </a:cubicBezTo>
                <a:cubicBezTo>
                  <a:pt x="44" y="198"/>
                  <a:pt x="44" y="198"/>
                  <a:pt x="43" y="198"/>
                </a:cubicBezTo>
                <a:cubicBezTo>
                  <a:pt x="43" y="198"/>
                  <a:pt x="43" y="198"/>
                  <a:pt x="42" y="199"/>
                </a:cubicBezTo>
                <a:cubicBezTo>
                  <a:pt x="42" y="199"/>
                  <a:pt x="42" y="199"/>
                  <a:pt x="41" y="199"/>
                </a:cubicBezTo>
                <a:cubicBezTo>
                  <a:pt x="41" y="199"/>
                  <a:pt x="41" y="200"/>
                  <a:pt x="40" y="200"/>
                </a:cubicBezTo>
                <a:cubicBezTo>
                  <a:pt x="40" y="200"/>
                  <a:pt x="40" y="200"/>
                  <a:pt x="39" y="200"/>
                </a:cubicBezTo>
                <a:cubicBezTo>
                  <a:pt x="39" y="200"/>
                  <a:pt x="38" y="200"/>
                  <a:pt x="38" y="200"/>
                </a:cubicBezTo>
                <a:cubicBezTo>
                  <a:pt x="37" y="201"/>
                  <a:pt x="37" y="201"/>
                  <a:pt x="36" y="201"/>
                </a:cubicBezTo>
                <a:cubicBezTo>
                  <a:pt x="36" y="201"/>
                  <a:pt x="36" y="202"/>
                  <a:pt x="36" y="202"/>
                </a:cubicBezTo>
                <a:cubicBezTo>
                  <a:pt x="35" y="202"/>
                  <a:pt x="35" y="203"/>
                  <a:pt x="35" y="203"/>
                </a:cubicBezTo>
                <a:cubicBezTo>
                  <a:pt x="34" y="203"/>
                  <a:pt x="34" y="203"/>
                  <a:pt x="33" y="203"/>
                </a:cubicBezTo>
                <a:cubicBezTo>
                  <a:pt x="33" y="203"/>
                  <a:pt x="32" y="204"/>
                  <a:pt x="32" y="204"/>
                </a:cubicBezTo>
                <a:cubicBezTo>
                  <a:pt x="32" y="204"/>
                  <a:pt x="31" y="204"/>
                  <a:pt x="31" y="204"/>
                </a:cubicBezTo>
                <a:cubicBezTo>
                  <a:pt x="31" y="205"/>
                  <a:pt x="31" y="205"/>
                  <a:pt x="31" y="205"/>
                </a:cubicBezTo>
                <a:cubicBezTo>
                  <a:pt x="30" y="205"/>
                  <a:pt x="30" y="205"/>
                  <a:pt x="29" y="205"/>
                </a:cubicBezTo>
                <a:cubicBezTo>
                  <a:pt x="29" y="205"/>
                  <a:pt x="29" y="205"/>
                  <a:pt x="29" y="205"/>
                </a:cubicBezTo>
                <a:cubicBezTo>
                  <a:pt x="28" y="205"/>
                  <a:pt x="28" y="206"/>
                  <a:pt x="28" y="206"/>
                </a:cubicBezTo>
                <a:cubicBezTo>
                  <a:pt x="28" y="206"/>
                  <a:pt x="27" y="206"/>
                  <a:pt x="27" y="206"/>
                </a:cubicBezTo>
                <a:cubicBezTo>
                  <a:pt x="27" y="206"/>
                  <a:pt x="27" y="206"/>
                  <a:pt x="27" y="206"/>
                </a:cubicBezTo>
                <a:cubicBezTo>
                  <a:pt x="26" y="206"/>
                  <a:pt x="26" y="206"/>
                  <a:pt x="26" y="207"/>
                </a:cubicBezTo>
                <a:cubicBezTo>
                  <a:pt x="26" y="207"/>
                  <a:pt x="26" y="207"/>
                  <a:pt x="26" y="207"/>
                </a:cubicBezTo>
                <a:cubicBezTo>
                  <a:pt x="26" y="207"/>
                  <a:pt x="26" y="207"/>
                  <a:pt x="25" y="207"/>
                </a:cubicBezTo>
                <a:cubicBezTo>
                  <a:pt x="25" y="207"/>
                  <a:pt x="25" y="207"/>
                  <a:pt x="24" y="207"/>
                </a:cubicBezTo>
                <a:cubicBezTo>
                  <a:pt x="24" y="207"/>
                  <a:pt x="24" y="207"/>
                  <a:pt x="23" y="208"/>
                </a:cubicBezTo>
                <a:cubicBezTo>
                  <a:pt x="23" y="208"/>
                  <a:pt x="23" y="208"/>
                  <a:pt x="23" y="208"/>
                </a:cubicBezTo>
                <a:cubicBezTo>
                  <a:pt x="22" y="208"/>
                  <a:pt x="22" y="209"/>
                  <a:pt x="22" y="209"/>
                </a:cubicBezTo>
                <a:cubicBezTo>
                  <a:pt x="22" y="209"/>
                  <a:pt x="22" y="209"/>
                  <a:pt x="22" y="209"/>
                </a:cubicBezTo>
                <a:cubicBezTo>
                  <a:pt x="22" y="210"/>
                  <a:pt x="21" y="210"/>
                  <a:pt x="21" y="210"/>
                </a:cubicBezTo>
                <a:cubicBezTo>
                  <a:pt x="21" y="210"/>
                  <a:pt x="21" y="210"/>
                  <a:pt x="22" y="210"/>
                </a:cubicBezTo>
                <a:cubicBezTo>
                  <a:pt x="22" y="211"/>
                  <a:pt x="22" y="211"/>
                  <a:pt x="22" y="211"/>
                </a:cubicBezTo>
                <a:cubicBezTo>
                  <a:pt x="22" y="211"/>
                  <a:pt x="22" y="211"/>
                  <a:pt x="22" y="211"/>
                </a:cubicBezTo>
                <a:cubicBezTo>
                  <a:pt x="22" y="211"/>
                  <a:pt x="22" y="211"/>
                  <a:pt x="22" y="212"/>
                </a:cubicBezTo>
                <a:cubicBezTo>
                  <a:pt x="22" y="212"/>
                  <a:pt x="22" y="212"/>
                  <a:pt x="22" y="212"/>
                </a:cubicBezTo>
                <a:cubicBezTo>
                  <a:pt x="22" y="212"/>
                  <a:pt x="22" y="212"/>
                  <a:pt x="22" y="212"/>
                </a:cubicBezTo>
                <a:cubicBezTo>
                  <a:pt x="21" y="212"/>
                  <a:pt x="21" y="212"/>
                  <a:pt x="21" y="212"/>
                </a:cubicBezTo>
                <a:cubicBezTo>
                  <a:pt x="20" y="213"/>
                  <a:pt x="20" y="213"/>
                  <a:pt x="20" y="213"/>
                </a:cubicBezTo>
                <a:cubicBezTo>
                  <a:pt x="19" y="213"/>
                  <a:pt x="19" y="213"/>
                  <a:pt x="19" y="213"/>
                </a:cubicBezTo>
                <a:cubicBezTo>
                  <a:pt x="19" y="213"/>
                  <a:pt x="18" y="213"/>
                  <a:pt x="18" y="213"/>
                </a:cubicBezTo>
                <a:cubicBezTo>
                  <a:pt x="17" y="213"/>
                  <a:pt x="17" y="213"/>
                  <a:pt x="16" y="213"/>
                </a:cubicBezTo>
                <a:cubicBezTo>
                  <a:pt x="16" y="213"/>
                  <a:pt x="15" y="213"/>
                  <a:pt x="15" y="213"/>
                </a:cubicBezTo>
                <a:cubicBezTo>
                  <a:pt x="14" y="213"/>
                  <a:pt x="14" y="213"/>
                  <a:pt x="14" y="214"/>
                </a:cubicBezTo>
                <a:cubicBezTo>
                  <a:pt x="14" y="214"/>
                  <a:pt x="13" y="214"/>
                  <a:pt x="13" y="214"/>
                </a:cubicBezTo>
                <a:cubicBezTo>
                  <a:pt x="13" y="214"/>
                  <a:pt x="13" y="214"/>
                  <a:pt x="13" y="214"/>
                </a:cubicBezTo>
                <a:cubicBezTo>
                  <a:pt x="13" y="214"/>
                  <a:pt x="13" y="214"/>
                  <a:pt x="13" y="214"/>
                </a:cubicBezTo>
                <a:cubicBezTo>
                  <a:pt x="13" y="214"/>
                  <a:pt x="13" y="214"/>
                  <a:pt x="13" y="214"/>
                </a:cubicBezTo>
                <a:cubicBezTo>
                  <a:pt x="12" y="213"/>
                  <a:pt x="12" y="213"/>
                  <a:pt x="12" y="213"/>
                </a:cubicBezTo>
                <a:cubicBezTo>
                  <a:pt x="12" y="213"/>
                  <a:pt x="12" y="213"/>
                  <a:pt x="12" y="213"/>
                </a:cubicBezTo>
                <a:cubicBezTo>
                  <a:pt x="11" y="213"/>
                  <a:pt x="11" y="213"/>
                  <a:pt x="11" y="213"/>
                </a:cubicBezTo>
                <a:cubicBezTo>
                  <a:pt x="11" y="213"/>
                  <a:pt x="11" y="213"/>
                  <a:pt x="11" y="213"/>
                </a:cubicBezTo>
                <a:cubicBezTo>
                  <a:pt x="10" y="213"/>
                  <a:pt x="10" y="213"/>
                  <a:pt x="10" y="213"/>
                </a:cubicBezTo>
                <a:cubicBezTo>
                  <a:pt x="10" y="214"/>
                  <a:pt x="10" y="214"/>
                  <a:pt x="10" y="214"/>
                </a:cubicBezTo>
                <a:cubicBezTo>
                  <a:pt x="10" y="214"/>
                  <a:pt x="9" y="214"/>
                  <a:pt x="9" y="214"/>
                </a:cubicBezTo>
                <a:cubicBezTo>
                  <a:pt x="9" y="214"/>
                  <a:pt x="9" y="214"/>
                  <a:pt x="9" y="214"/>
                </a:cubicBezTo>
                <a:cubicBezTo>
                  <a:pt x="9" y="214"/>
                  <a:pt x="9" y="215"/>
                  <a:pt x="8" y="215"/>
                </a:cubicBezTo>
                <a:cubicBezTo>
                  <a:pt x="8" y="215"/>
                  <a:pt x="8" y="215"/>
                  <a:pt x="8" y="215"/>
                </a:cubicBezTo>
                <a:cubicBezTo>
                  <a:pt x="8" y="215"/>
                  <a:pt x="8" y="215"/>
                  <a:pt x="8" y="215"/>
                </a:cubicBezTo>
                <a:cubicBezTo>
                  <a:pt x="7" y="214"/>
                  <a:pt x="7" y="214"/>
                  <a:pt x="7" y="214"/>
                </a:cubicBezTo>
                <a:cubicBezTo>
                  <a:pt x="7" y="214"/>
                  <a:pt x="7" y="214"/>
                  <a:pt x="7" y="214"/>
                </a:cubicBezTo>
                <a:cubicBezTo>
                  <a:pt x="6" y="214"/>
                  <a:pt x="6" y="214"/>
                  <a:pt x="5" y="214"/>
                </a:cubicBezTo>
                <a:cubicBezTo>
                  <a:pt x="5" y="214"/>
                  <a:pt x="5" y="214"/>
                  <a:pt x="4" y="214"/>
                </a:cubicBezTo>
                <a:cubicBezTo>
                  <a:pt x="4" y="214"/>
                  <a:pt x="3" y="213"/>
                  <a:pt x="3" y="213"/>
                </a:cubicBezTo>
                <a:cubicBezTo>
                  <a:pt x="3" y="213"/>
                  <a:pt x="2" y="213"/>
                  <a:pt x="2" y="213"/>
                </a:cubicBezTo>
                <a:cubicBezTo>
                  <a:pt x="2" y="212"/>
                  <a:pt x="2" y="212"/>
                  <a:pt x="2" y="212"/>
                </a:cubicBezTo>
                <a:cubicBezTo>
                  <a:pt x="3" y="211"/>
                  <a:pt x="3" y="211"/>
                  <a:pt x="3" y="211"/>
                </a:cubicBezTo>
                <a:cubicBezTo>
                  <a:pt x="3" y="211"/>
                  <a:pt x="4" y="210"/>
                  <a:pt x="4" y="210"/>
                </a:cubicBezTo>
                <a:cubicBezTo>
                  <a:pt x="4" y="210"/>
                  <a:pt x="4" y="210"/>
                  <a:pt x="5" y="210"/>
                </a:cubicBezTo>
                <a:cubicBezTo>
                  <a:pt x="5" y="210"/>
                  <a:pt x="5" y="209"/>
                  <a:pt x="5" y="209"/>
                </a:cubicBezTo>
                <a:cubicBezTo>
                  <a:pt x="5" y="209"/>
                  <a:pt x="5" y="209"/>
                  <a:pt x="6" y="209"/>
                </a:cubicBezTo>
                <a:cubicBezTo>
                  <a:pt x="6" y="209"/>
                  <a:pt x="6" y="209"/>
                  <a:pt x="6" y="209"/>
                </a:cubicBezTo>
                <a:cubicBezTo>
                  <a:pt x="6" y="209"/>
                  <a:pt x="6" y="209"/>
                  <a:pt x="6" y="209"/>
                </a:cubicBezTo>
                <a:cubicBezTo>
                  <a:pt x="6" y="208"/>
                  <a:pt x="7" y="208"/>
                  <a:pt x="7" y="208"/>
                </a:cubicBezTo>
                <a:cubicBezTo>
                  <a:pt x="7" y="208"/>
                  <a:pt x="7" y="208"/>
                  <a:pt x="7" y="207"/>
                </a:cubicBezTo>
                <a:cubicBezTo>
                  <a:pt x="7" y="207"/>
                  <a:pt x="7" y="207"/>
                  <a:pt x="7" y="207"/>
                </a:cubicBezTo>
                <a:cubicBezTo>
                  <a:pt x="7" y="206"/>
                  <a:pt x="7" y="206"/>
                  <a:pt x="7" y="206"/>
                </a:cubicBezTo>
                <a:cubicBezTo>
                  <a:pt x="7" y="206"/>
                  <a:pt x="7" y="206"/>
                  <a:pt x="6" y="206"/>
                </a:cubicBezTo>
                <a:cubicBezTo>
                  <a:pt x="6" y="206"/>
                  <a:pt x="6" y="205"/>
                  <a:pt x="6" y="205"/>
                </a:cubicBezTo>
                <a:cubicBezTo>
                  <a:pt x="6" y="205"/>
                  <a:pt x="6" y="205"/>
                  <a:pt x="6" y="205"/>
                </a:cubicBezTo>
                <a:cubicBezTo>
                  <a:pt x="6" y="205"/>
                  <a:pt x="6" y="205"/>
                  <a:pt x="6" y="205"/>
                </a:cubicBezTo>
                <a:cubicBezTo>
                  <a:pt x="5" y="204"/>
                  <a:pt x="5" y="204"/>
                  <a:pt x="5" y="204"/>
                </a:cubicBezTo>
                <a:cubicBezTo>
                  <a:pt x="5" y="204"/>
                  <a:pt x="5" y="204"/>
                  <a:pt x="5" y="204"/>
                </a:cubicBezTo>
                <a:cubicBezTo>
                  <a:pt x="5" y="204"/>
                  <a:pt x="5" y="203"/>
                  <a:pt x="5" y="203"/>
                </a:cubicBezTo>
                <a:cubicBezTo>
                  <a:pt x="5" y="203"/>
                  <a:pt x="5" y="203"/>
                  <a:pt x="5" y="203"/>
                </a:cubicBezTo>
                <a:cubicBezTo>
                  <a:pt x="4" y="202"/>
                  <a:pt x="4" y="202"/>
                  <a:pt x="4" y="202"/>
                </a:cubicBezTo>
                <a:cubicBezTo>
                  <a:pt x="4" y="201"/>
                  <a:pt x="4" y="201"/>
                  <a:pt x="4" y="200"/>
                </a:cubicBezTo>
                <a:cubicBezTo>
                  <a:pt x="4" y="200"/>
                  <a:pt x="4" y="200"/>
                  <a:pt x="5" y="199"/>
                </a:cubicBezTo>
                <a:cubicBezTo>
                  <a:pt x="5" y="199"/>
                  <a:pt x="5" y="199"/>
                  <a:pt x="5" y="198"/>
                </a:cubicBezTo>
                <a:cubicBezTo>
                  <a:pt x="5" y="198"/>
                  <a:pt x="6" y="198"/>
                  <a:pt x="6" y="198"/>
                </a:cubicBezTo>
                <a:cubicBezTo>
                  <a:pt x="6" y="198"/>
                  <a:pt x="6" y="197"/>
                  <a:pt x="6" y="197"/>
                </a:cubicBezTo>
                <a:cubicBezTo>
                  <a:pt x="6" y="197"/>
                  <a:pt x="6" y="197"/>
                  <a:pt x="6" y="197"/>
                </a:cubicBezTo>
                <a:cubicBezTo>
                  <a:pt x="7" y="196"/>
                  <a:pt x="7" y="196"/>
                  <a:pt x="7" y="196"/>
                </a:cubicBezTo>
                <a:cubicBezTo>
                  <a:pt x="7" y="196"/>
                  <a:pt x="7" y="196"/>
                  <a:pt x="7" y="196"/>
                </a:cubicBezTo>
                <a:cubicBezTo>
                  <a:pt x="7" y="195"/>
                  <a:pt x="7" y="195"/>
                  <a:pt x="7" y="195"/>
                </a:cubicBezTo>
                <a:cubicBezTo>
                  <a:pt x="7" y="195"/>
                  <a:pt x="7" y="195"/>
                  <a:pt x="7" y="195"/>
                </a:cubicBezTo>
                <a:cubicBezTo>
                  <a:pt x="7" y="194"/>
                  <a:pt x="7" y="194"/>
                  <a:pt x="7" y="194"/>
                </a:cubicBezTo>
                <a:cubicBezTo>
                  <a:pt x="7" y="194"/>
                  <a:pt x="7" y="194"/>
                  <a:pt x="7" y="194"/>
                </a:cubicBezTo>
                <a:cubicBezTo>
                  <a:pt x="7" y="194"/>
                  <a:pt x="6" y="194"/>
                  <a:pt x="6" y="193"/>
                </a:cubicBezTo>
                <a:cubicBezTo>
                  <a:pt x="6" y="193"/>
                  <a:pt x="6" y="193"/>
                  <a:pt x="6" y="193"/>
                </a:cubicBezTo>
                <a:cubicBezTo>
                  <a:pt x="6" y="193"/>
                  <a:pt x="6" y="193"/>
                  <a:pt x="6" y="193"/>
                </a:cubicBezTo>
                <a:cubicBezTo>
                  <a:pt x="6" y="193"/>
                  <a:pt x="5" y="192"/>
                  <a:pt x="5" y="192"/>
                </a:cubicBezTo>
                <a:cubicBezTo>
                  <a:pt x="5" y="192"/>
                  <a:pt x="5" y="192"/>
                  <a:pt x="5" y="191"/>
                </a:cubicBezTo>
                <a:cubicBezTo>
                  <a:pt x="5" y="191"/>
                  <a:pt x="5" y="191"/>
                  <a:pt x="5" y="191"/>
                </a:cubicBezTo>
                <a:cubicBezTo>
                  <a:pt x="5" y="190"/>
                  <a:pt x="5" y="190"/>
                  <a:pt x="5" y="190"/>
                </a:cubicBezTo>
                <a:cubicBezTo>
                  <a:pt x="6" y="190"/>
                  <a:pt x="6" y="190"/>
                  <a:pt x="6" y="190"/>
                </a:cubicBezTo>
                <a:cubicBezTo>
                  <a:pt x="6" y="189"/>
                  <a:pt x="6" y="189"/>
                  <a:pt x="6" y="189"/>
                </a:cubicBezTo>
                <a:cubicBezTo>
                  <a:pt x="6" y="189"/>
                  <a:pt x="6" y="189"/>
                  <a:pt x="6" y="189"/>
                </a:cubicBezTo>
                <a:cubicBezTo>
                  <a:pt x="6" y="189"/>
                  <a:pt x="6" y="189"/>
                  <a:pt x="6" y="189"/>
                </a:cubicBezTo>
                <a:cubicBezTo>
                  <a:pt x="7" y="188"/>
                  <a:pt x="7" y="188"/>
                  <a:pt x="7" y="188"/>
                </a:cubicBezTo>
                <a:cubicBezTo>
                  <a:pt x="7" y="188"/>
                  <a:pt x="7" y="188"/>
                  <a:pt x="7" y="188"/>
                </a:cubicBezTo>
                <a:cubicBezTo>
                  <a:pt x="7" y="187"/>
                  <a:pt x="7" y="187"/>
                  <a:pt x="7" y="187"/>
                </a:cubicBezTo>
                <a:cubicBezTo>
                  <a:pt x="7" y="187"/>
                  <a:pt x="8" y="187"/>
                  <a:pt x="8" y="187"/>
                </a:cubicBezTo>
                <a:cubicBezTo>
                  <a:pt x="8" y="187"/>
                  <a:pt x="8" y="186"/>
                  <a:pt x="8" y="186"/>
                </a:cubicBezTo>
                <a:cubicBezTo>
                  <a:pt x="8" y="186"/>
                  <a:pt x="8" y="186"/>
                  <a:pt x="8" y="186"/>
                </a:cubicBezTo>
                <a:cubicBezTo>
                  <a:pt x="8" y="186"/>
                  <a:pt x="8" y="185"/>
                  <a:pt x="8" y="185"/>
                </a:cubicBezTo>
                <a:cubicBezTo>
                  <a:pt x="8" y="185"/>
                  <a:pt x="8" y="185"/>
                  <a:pt x="8" y="185"/>
                </a:cubicBezTo>
                <a:cubicBezTo>
                  <a:pt x="8" y="184"/>
                  <a:pt x="8" y="184"/>
                  <a:pt x="8" y="184"/>
                </a:cubicBezTo>
                <a:cubicBezTo>
                  <a:pt x="8" y="183"/>
                  <a:pt x="8" y="183"/>
                  <a:pt x="8" y="182"/>
                </a:cubicBezTo>
                <a:cubicBezTo>
                  <a:pt x="7" y="182"/>
                  <a:pt x="7" y="182"/>
                  <a:pt x="7" y="181"/>
                </a:cubicBezTo>
                <a:cubicBezTo>
                  <a:pt x="7" y="181"/>
                  <a:pt x="7" y="180"/>
                  <a:pt x="7" y="180"/>
                </a:cubicBezTo>
                <a:cubicBezTo>
                  <a:pt x="7" y="180"/>
                  <a:pt x="7" y="180"/>
                  <a:pt x="7" y="180"/>
                </a:cubicBezTo>
                <a:cubicBezTo>
                  <a:pt x="7" y="179"/>
                  <a:pt x="7" y="179"/>
                  <a:pt x="6" y="179"/>
                </a:cubicBezTo>
                <a:cubicBezTo>
                  <a:pt x="6" y="179"/>
                  <a:pt x="6" y="179"/>
                  <a:pt x="7" y="179"/>
                </a:cubicBezTo>
                <a:cubicBezTo>
                  <a:pt x="7" y="178"/>
                  <a:pt x="7" y="178"/>
                  <a:pt x="7" y="178"/>
                </a:cubicBezTo>
                <a:cubicBezTo>
                  <a:pt x="7" y="177"/>
                  <a:pt x="7" y="177"/>
                  <a:pt x="7" y="176"/>
                </a:cubicBezTo>
                <a:cubicBezTo>
                  <a:pt x="7" y="176"/>
                  <a:pt x="7" y="175"/>
                  <a:pt x="7" y="175"/>
                </a:cubicBezTo>
                <a:cubicBezTo>
                  <a:pt x="7" y="174"/>
                  <a:pt x="8" y="174"/>
                  <a:pt x="8" y="173"/>
                </a:cubicBezTo>
                <a:cubicBezTo>
                  <a:pt x="8" y="172"/>
                  <a:pt x="8" y="172"/>
                  <a:pt x="8" y="171"/>
                </a:cubicBezTo>
                <a:cubicBezTo>
                  <a:pt x="8" y="171"/>
                  <a:pt x="8" y="171"/>
                  <a:pt x="8" y="171"/>
                </a:cubicBezTo>
                <a:cubicBezTo>
                  <a:pt x="8" y="171"/>
                  <a:pt x="8" y="171"/>
                  <a:pt x="8" y="170"/>
                </a:cubicBezTo>
                <a:cubicBezTo>
                  <a:pt x="8" y="170"/>
                  <a:pt x="8" y="170"/>
                  <a:pt x="8" y="170"/>
                </a:cubicBezTo>
                <a:cubicBezTo>
                  <a:pt x="8" y="170"/>
                  <a:pt x="8" y="170"/>
                  <a:pt x="7" y="170"/>
                </a:cubicBezTo>
                <a:cubicBezTo>
                  <a:pt x="7" y="169"/>
                  <a:pt x="7" y="169"/>
                  <a:pt x="7" y="169"/>
                </a:cubicBezTo>
                <a:cubicBezTo>
                  <a:pt x="7" y="169"/>
                  <a:pt x="7" y="169"/>
                  <a:pt x="6" y="168"/>
                </a:cubicBezTo>
                <a:cubicBezTo>
                  <a:pt x="6" y="168"/>
                  <a:pt x="6" y="168"/>
                  <a:pt x="6" y="168"/>
                </a:cubicBezTo>
                <a:cubicBezTo>
                  <a:pt x="6" y="167"/>
                  <a:pt x="6" y="167"/>
                  <a:pt x="6" y="167"/>
                </a:cubicBezTo>
                <a:cubicBezTo>
                  <a:pt x="6" y="167"/>
                  <a:pt x="6" y="166"/>
                  <a:pt x="6" y="166"/>
                </a:cubicBezTo>
                <a:cubicBezTo>
                  <a:pt x="6" y="166"/>
                  <a:pt x="6" y="166"/>
                  <a:pt x="6" y="165"/>
                </a:cubicBezTo>
                <a:cubicBezTo>
                  <a:pt x="5" y="165"/>
                  <a:pt x="5" y="165"/>
                  <a:pt x="5" y="165"/>
                </a:cubicBezTo>
                <a:cubicBezTo>
                  <a:pt x="5" y="165"/>
                  <a:pt x="5" y="164"/>
                  <a:pt x="5" y="164"/>
                </a:cubicBezTo>
                <a:cubicBezTo>
                  <a:pt x="4" y="164"/>
                  <a:pt x="4" y="164"/>
                  <a:pt x="4" y="163"/>
                </a:cubicBezTo>
                <a:cubicBezTo>
                  <a:pt x="4" y="163"/>
                  <a:pt x="3" y="163"/>
                  <a:pt x="3" y="162"/>
                </a:cubicBezTo>
                <a:cubicBezTo>
                  <a:pt x="3" y="162"/>
                  <a:pt x="3" y="162"/>
                  <a:pt x="2" y="161"/>
                </a:cubicBezTo>
                <a:cubicBezTo>
                  <a:pt x="2" y="161"/>
                  <a:pt x="2" y="160"/>
                  <a:pt x="2" y="160"/>
                </a:cubicBezTo>
                <a:cubicBezTo>
                  <a:pt x="1" y="160"/>
                  <a:pt x="1" y="160"/>
                  <a:pt x="1" y="160"/>
                </a:cubicBezTo>
                <a:cubicBezTo>
                  <a:pt x="1" y="160"/>
                  <a:pt x="1" y="159"/>
                  <a:pt x="1" y="159"/>
                </a:cubicBezTo>
                <a:cubicBezTo>
                  <a:pt x="1" y="159"/>
                  <a:pt x="1" y="159"/>
                  <a:pt x="2" y="159"/>
                </a:cubicBezTo>
                <a:cubicBezTo>
                  <a:pt x="2" y="158"/>
                  <a:pt x="2" y="158"/>
                  <a:pt x="2" y="158"/>
                </a:cubicBezTo>
                <a:cubicBezTo>
                  <a:pt x="2" y="158"/>
                  <a:pt x="2" y="158"/>
                  <a:pt x="2" y="158"/>
                </a:cubicBezTo>
                <a:cubicBezTo>
                  <a:pt x="2" y="158"/>
                  <a:pt x="3" y="158"/>
                  <a:pt x="3" y="158"/>
                </a:cubicBezTo>
                <a:cubicBezTo>
                  <a:pt x="3" y="158"/>
                  <a:pt x="3" y="158"/>
                  <a:pt x="3" y="158"/>
                </a:cubicBezTo>
                <a:cubicBezTo>
                  <a:pt x="3" y="158"/>
                  <a:pt x="4" y="158"/>
                  <a:pt x="4" y="158"/>
                </a:cubicBezTo>
                <a:cubicBezTo>
                  <a:pt x="4" y="158"/>
                  <a:pt x="4" y="158"/>
                  <a:pt x="4" y="158"/>
                </a:cubicBezTo>
                <a:cubicBezTo>
                  <a:pt x="5" y="158"/>
                  <a:pt x="5" y="158"/>
                  <a:pt x="5" y="158"/>
                </a:cubicBezTo>
                <a:cubicBezTo>
                  <a:pt x="5" y="158"/>
                  <a:pt x="5" y="158"/>
                  <a:pt x="6" y="158"/>
                </a:cubicBezTo>
                <a:cubicBezTo>
                  <a:pt x="6" y="158"/>
                  <a:pt x="6" y="158"/>
                  <a:pt x="6" y="158"/>
                </a:cubicBezTo>
                <a:cubicBezTo>
                  <a:pt x="6" y="158"/>
                  <a:pt x="7" y="158"/>
                  <a:pt x="7" y="158"/>
                </a:cubicBezTo>
                <a:cubicBezTo>
                  <a:pt x="7" y="158"/>
                  <a:pt x="8" y="158"/>
                  <a:pt x="8" y="158"/>
                </a:cubicBezTo>
                <a:cubicBezTo>
                  <a:pt x="8" y="158"/>
                  <a:pt x="8" y="158"/>
                  <a:pt x="8" y="158"/>
                </a:cubicBezTo>
                <a:cubicBezTo>
                  <a:pt x="9" y="158"/>
                  <a:pt x="9" y="158"/>
                  <a:pt x="9" y="157"/>
                </a:cubicBezTo>
                <a:cubicBezTo>
                  <a:pt x="9" y="157"/>
                  <a:pt x="10" y="157"/>
                  <a:pt x="10" y="157"/>
                </a:cubicBezTo>
                <a:cubicBezTo>
                  <a:pt x="10" y="156"/>
                  <a:pt x="11" y="156"/>
                  <a:pt x="11" y="156"/>
                </a:cubicBezTo>
                <a:cubicBezTo>
                  <a:pt x="11" y="156"/>
                  <a:pt x="11" y="155"/>
                  <a:pt x="11" y="155"/>
                </a:cubicBezTo>
                <a:cubicBezTo>
                  <a:pt x="12" y="155"/>
                  <a:pt x="12" y="155"/>
                  <a:pt x="12" y="154"/>
                </a:cubicBezTo>
                <a:cubicBezTo>
                  <a:pt x="12" y="154"/>
                  <a:pt x="12" y="154"/>
                  <a:pt x="12" y="154"/>
                </a:cubicBezTo>
                <a:cubicBezTo>
                  <a:pt x="12" y="154"/>
                  <a:pt x="12" y="154"/>
                  <a:pt x="12" y="153"/>
                </a:cubicBezTo>
                <a:cubicBezTo>
                  <a:pt x="12" y="153"/>
                  <a:pt x="12" y="153"/>
                  <a:pt x="12" y="153"/>
                </a:cubicBezTo>
                <a:cubicBezTo>
                  <a:pt x="12" y="153"/>
                  <a:pt x="12" y="153"/>
                  <a:pt x="12" y="152"/>
                </a:cubicBezTo>
                <a:cubicBezTo>
                  <a:pt x="12" y="152"/>
                  <a:pt x="12" y="152"/>
                  <a:pt x="12" y="152"/>
                </a:cubicBezTo>
                <a:cubicBezTo>
                  <a:pt x="12" y="152"/>
                  <a:pt x="12" y="151"/>
                  <a:pt x="13" y="151"/>
                </a:cubicBezTo>
                <a:cubicBezTo>
                  <a:pt x="13" y="151"/>
                  <a:pt x="13" y="151"/>
                  <a:pt x="13" y="151"/>
                </a:cubicBezTo>
                <a:cubicBezTo>
                  <a:pt x="13" y="151"/>
                  <a:pt x="13" y="150"/>
                  <a:pt x="13" y="150"/>
                </a:cubicBezTo>
                <a:cubicBezTo>
                  <a:pt x="14" y="150"/>
                  <a:pt x="14" y="150"/>
                  <a:pt x="14" y="150"/>
                </a:cubicBezTo>
                <a:cubicBezTo>
                  <a:pt x="14" y="150"/>
                  <a:pt x="14" y="150"/>
                  <a:pt x="14" y="150"/>
                </a:cubicBezTo>
                <a:cubicBezTo>
                  <a:pt x="14" y="149"/>
                  <a:pt x="14" y="149"/>
                  <a:pt x="15" y="149"/>
                </a:cubicBezTo>
                <a:cubicBezTo>
                  <a:pt x="15" y="149"/>
                  <a:pt x="15" y="149"/>
                  <a:pt x="15" y="149"/>
                </a:cubicBezTo>
                <a:cubicBezTo>
                  <a:pt x="15" y="149"/>
                  <a:pt x="16" y="148"/>
                  <a:pt x="16" y="148"/>
                </a:cubicBezTo>
                <a:cubicBezTo>
                  <a:pt x="16" y="148"/>
                  <a:pt x="16" y="148"/>
                  <a:pt x="17" y="147"/>
                </a:cubicBezTo>
                <a:cubicBezTo>
                  <a:pt x="17" y="147"/>
                  <a:pt x="17" y="147"/>
                  <a:pt x="17" y="147"/>
                </a:cubicBezTo>
                <a:cubicBezTo>
                  <a:pt x="18" y="146"/>
                  <a:pt x="18" y="146"/>
                  <a:pt x="18" y="146"/>
                </a:cubicBezTo>
                <a:cubicBezTo>
                  <a:pt x="18" y="146"/>
                  <a:pt x="18" y="145"/>
                  <a:pt x="18" y="145"/>
                </a:cubicBezTo>
                <a:cubicBezTo>
                  <a:pt x="18" y="145"/>
                  <a:pt x="19" y="145"/>
                  <a:pt x="19" y="145"/>
                </a:cubicBezTo>
                <a:cubicBezTo>
                  <a:pt x="19" y="145"/>
                  <a:pt x="19" y="144"/>
                  <a:pt x="19" y="144"/>
                </a:cubicBezTo>
                <a:cubicBezTo>
                  <a:pt x="19" y="144"/>
                  <a:pt x="20" y="144"/>
                  <a:pt x="20" y="144"/>
                </a:cubicBezTo>
                <a:cubicBezTo>
                  <a:pt x="20" y="144"/>
                  <a:pt x="20" y="144"/>
                  <a:pt x="20" y="143"/>
                </a:cubicBezTo>
                <a:cubicBezTo>
                  <a:pt x="21" y="143"/>
                  <a:pt x="21" y="143"/>
                  <a:pt x="21" y="143"/>
                </a:cubicBezTo>
                <a:cubicBezTo>
                  <a:pt x="21" y="143"/>
                  <a:pt x="21" y="143"/>
                  <a:pt x="22" y="143"/>
                </a:cubicBezTo>
                <a:cubicBezTo>
                  <a:pt x="22" y="143"/>
                  <a:pt x="22" y="143"/>
                  <a:pt x="22" y="143"/>
                </a:cubicBezTo>
                <a:cubicBezTo>
                  <a:pt x="23" y="143"/>
                  <a:pt x="23" y="143"/>
                  <a:pt x="23" y="143"/>
                </a:cubicBezTo>
                <a:cubicBezTo>
                  <a:pt x="23" y="143"/>
                  <a:pt x="23" y="143"/>
                  <a:pt x="24" y="143"/>
                </a:cubicBezTo>
                <a:cubicBezTo>
                  <a:pt x="24" y="143"/>
                  <a:pt x="24" y="143"/>
                  <a:pt x="24" y="143"/>
                </a:cubicBezTo>
                <a:cubicBezTo>
                  <a:pt x="25" y="143"/>
                  <a:pt x="25" y="143"/>
                  <a:pt x="25" y="143"/>
                </a:cubicBezTo>
                <a:cubicBezTo>
                  <a:pt x="25" y="143"/>
                  <a:pt x="26" y="143"/>
                  <a:pt x="26" y="143"/>
                </a:cubicBezTo>
                <a:cubicBezTo>
                  <a:pt x="26" y="142"/>
                  <a:pt x="27" y="142"/>
                  <a:pt x="27" y="142"/>
                </a:cubicBezTo>
                <a:cubicBezTo>
                  <a:pt x="27" y="142"/>
                  <a:pt x="27" y="142"/>
                  <a:pt x="28" y="142"/>
                </a:cubicBezTo>
                <a:cubicBezTo>
                  <a:pt x="28" y="142"/>
                  <a:pt x="28" y="142"/>
                  <a:pt x="28" y="142"/>
                </a:cubicBezTo>
                <a:cubicBezTo>
                  <a:pt x="28" y="142"/>
                  <a:pt x="29" y="141"/>
                  <a:pt x="29" y="141"/>
                </a:cubicBezTo>
                <a:cubicBezTo>
                  <a:pt x="29" y="141"/>
                  <a:pt x="29" y="141"/>
                  <a:pt x="29" y="141"/>
                </a:cubicBezTo>
                <a:cubicBezTo>
                  <a:pt x="29" y="141"/>
                  <a:pt x="29" y="141"/>
                  <a:pt x="30" y="141"/>
                </a:cubicBezTo>
                <a:cubicBezTo>
                  <a:pt x="30" y="141"/>
                  <a:pt x="30" y="141"/>
                  <a:pt x="30" y="141"/>
                </a:cubicBezTo>
                <a:cubicBezTo>
                  <a:pt x="30" y="141"/>
                  <a:pt x="30" y="141"/>
                  <a:pt x="30" y="141"/>
                </a:cubicBezTo>
                <a:cubicBezTo>
                  <a:pt x="31" y="141"/>
                  <a:pt x="31" y="141"/>
                  <a:pt x="31" y="141"/>
                </a:cubicBezTo>
                <a:cubicBezTo>
                  <a:pt x="31" y="141"/>
                  <a:pt x="31" y="141"/>
                  <a:pt x="31" y="141"/>
                </a:cubicBezTo>
                <a:cubicBezTo>
                  <a:pt x="31" y="140"/>
                  <a:pt x="31" y="140"/>
                  <a:pt x="31" y="140"/>
                </a:cubicBezTo>
                <a:cubicBezTo>
                  <a:pt x="32" y="140"/>
                  <a:pt x="32" y="140"/>
                  <a:pt x="32" y="140"/>
                </a:cubicBezTo>
                <a:cubicBezTo>
                  <a:pt x="33" y="139"/>
                  <a:pt x="33" y="139"/>
                  <a:pt x="33" y="139"/>
                </a:cubicBezTo>
                <a:cubicBezTo>
                  <a:pt x="34" y="139"/>
                  <a:pt x="34" y="139"/>
                  <a:pt x="34" y="138"/>
                </a:cubicBezTo>
                <a:cubicBezTo>
                  <a:pt x="35" y="138"/>
                  <a:pt x="35" y="138"/>
                  <a:pt x="35" y="138"/>
                </a:cubicBezTo>
                <a:cubicBezTo>
                  <a:pt x="35" y="137"/>
                  <a:pt x="35" y="137"/>
                  <a:pt x="35" y="137"/>
                </a:cubicBezTo>
                <a:cubicBezTo>
                  <a:pt x="36" y="137"/>
                  <a:pt x="36" y="137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5"/>
                  <a:pt x="37" y="135"/>
                  <a:pt x="37" y="135"/>
                </a:cubicBezTo>
                <a:cubicBezTo>
                  <a:pt x="37" y="135"/>
                  <a:pt x="37" y="135"/>
                  <a:pt x="37" y="135"/>
                </a:cubicBezTo>
                <a:cubicBezTo>
                  <a:pt x="38" y="135"/>
                  <a:pt x="38" y="135"/>
                  <a:pt x="38" y="135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4"/>
                  <a:pt x="38" y="134"/>
                  <a:pt x="38" y="133"/>
                </a:cubicBezTo>
                <a:cubicBezTo>
                  <a:pt x="38" y="133"/>
                  <a:pt x="39" y="133"/>
                  <a:pt x="39" y="133"/>
                </a:cubicBezTo>
                <a:cubicBezTo>
                  <a:pt x="39" y="133"/>
                  <a:pt x="39" y="133"/>
                  <a:pt x="40" y="133"/>
                </a:cubicBezTo>
                <a:cubicBezTo>
                  <a:pt x="40" y="133"/>
                  <a:pt x="40" y="133"/>
                  <a:pt x="41" y="133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42" y="133"/>
                  <a:pt x="42" y="133"/>
                  <a:pt x="42" y="132"/>
                </a:cubicBezTo>
                <a:cubicBezTo>
                  <a:pt x="42" y="132"/>
                  <a:pt x="42" y="132"/>
                  <a:pt x="42" y="132"/>
                </a:cubicBezTo>
                <a:cubicBezTo>
                  <a:pt x="42" y="132"/>
                  <a:pt x="42" y="132"/>
                  <a:pt x="42" y="132"/>
                </a:cubicBezTo>
                <a:cubicBezTo>
                  <a:pt x="42" y="132"/>
                  <a:pt x="42" y="131"/>
                  <a:pt x="42" y="131"/>
                </a:cubicBezTo>
                <a:cubicBezTo>
                  <a:pt x="42" y="131"/>
                  <a:pt x="43" y="131"/>
                  <a:pt x="43" y="131"/>
                </a:cubicBezTo>
                <a:cubicBezTo>
                  <a:pt x="43" y="131"/>
                  <a:pt x="43" y="131"/>
                  <a:pt x="43" y="131"/>
                </a:cubicBezTo>
                <a:cubicBezTo>
                  <a:pt x="43" y="131"/>
                  <a:pt x="43" y="131"/>
                  <a:pt x="43" y="130"/>
                </a:cubicBezTo>
                <a:cubicBezTo>
                  <a:pt x="43" y="130"/>
                  <a:pt x="43" y="130"/>
                  <a:pt x="43" y="130"/>
                </a:cubicBezTo>
                <a:cubicBezTo>
                  <a:pt x="43" y="130"/>
                  <a:pt x="43" y="130"/>
                  <a:pt x="43" y="130"/>
                </a:cubicBezTo>
                <a:cubicBezTo>
                  <a:pt x="44" y="130"/>
                  <a:pt x="44" y="130"/>
                  <a:pt x="44" y="130"/>
                </a:cubicBezTo>
                <a:cubicBezTo>
                  <a:pt x="44" y="129"/>
                  <a:pt x="44" y="129"/>
                  <a:pt x="45" y="128"/>
                </a:cubicBezTo>
                <a:cubicBezTo>
                  <a:pt x="45" y="127"/>
                  <a:pt x="45" y="127"/>
                  <a:pt x="46" y="126"/>
                </a:cubicBezTo>
                <a:cubicBezTo>
                  <a:pt x="46" y="126"/>
                  <a:pt x="46" y="125"/>
                  <a:pt x="47" y="125"/>
                </a:cubicBezTo>
                <a:cubicBezTo>
                  <a:pt x="47" y="124"/>
                  <a:pt x="48" y="124"/>
                  <a:pt x="48" y="124"/>
                </a:cubicBezTo>
                <a:cubicBezTo>
                  <a:pt x="49" y="123"/>
                  <a:pt x="49" y="123"/>
                  <a:pt x="49" y="123"/>
                </a:cubicBezTo>
                <a:cubicBezTo>
                  <a:pt x="49" y="123"/>
                  <a:pt x="50" y="122"/>
                  <a:pt x="50" y="122"/>
                </a:cubicBezTo>
                <a:cubicBezTo>
                  <a:pt x="50" y="122"/>
                  <a:pt x="50" y="122"/>
                  <a:pt x="50" y="121"/>
                </a:cubicBezTo>
                <a:cubicBezTo>
                  <a:pt x="50" y="121"/>
                  <a:pt x="51" y="121"/>
                  <a:pt x="51" y="120"/>
                </a:cubicBezTo>
                <a:cubicBezTo>
                  <a:pt x="51" y="120"/>
                  <a:pt x="51" y="120"/>
                  <a:pt x="51" y="120"/>
                </a:cubicBezTo>
                <a:cubicBezTo>
                  <a:pt x="51" y="120"/>
                  <a:pt x="51" y="120"/>
                  <a:pt x="51" y="120"/>
                </a:cubicBezTo>
                <a:cubicBezTo>
                  <a:pt x="51" y="120"/>
                  <a:pt x="51" y="120"/>
                  <a:pt x="51" y="120"/>
                </a:cubicBezTo>
                <a:cubicBezTo>
                  <a:pt x="51" y="119"/>
                  <a:pt x="51" y="119"/>
                  <a:pt x="51" y="119"/>
                </a:cubicBezTo>
                <a:cubicBezTo>
                  <a:pt x="50" y="119"/>
                  <a:pt x="50" y="119"/>
                  <a:pt x="50" y="119"/>
                </a:cubicBezTo>
                <a:cubicBezTo>
                  <a:pt x="50" y="118"/>
                  <a:pt x="49" y="118"/>
                  <a:pt x="49" y="118"/>
                </a:cubicBezTo>
                <a:cubicBezTo>
                  <a:pt x="49" y="118"/>
                  <a:pt x="49" y="118"/>
                  <a:pt x="49" y="117"/>
                </a:cubicBezTo>
                <a:cubicBezTo>
                  <a:pt x="48" y="117"/>
                  <a:pt x="48" y="117"/>
                  <a:pt x="48" y="117"/>
                </a:cubicBezTo>
                <a:cubicBezTo>
                  <a:pt x="48" y="116"/>
                  <a:pt x="48" y="116"/>
                  <a:pt x="48" y="116"/>
                </a:cubicBezTo>
                <a:cubicBezTo>
                  <a:pt x="47" y="116"/>
                  <a:pt x="47" y="116"/>
                  <a:pt x="47" y="116"/>
                </a:cubicBezTo>
                <a:cubicBezTo>
                  <a:pt x="47" y="115"/>
                  <a:pt x="47" y="115"/>
                  <a:pt x="46" y="115"/>
                </a:cubicBezTo>
                <a:cubicBezTo>
                  <a:pt x="46" y="115"/>
                  <a:pt x="46" y="115"/>
                  <a:pt x="45" y="115"/>
                </a:cubicBezTo>
                <a:cubicBezTo>
                  <a:pt x="45" y="115"/>
                  <a:pt x="45" y="114"/>
                  <a:pt x="44" y="114"/>
                </a:cubicBezTo>
                <a:cubicBezTo>
                  <a:pt x="44" y="114"/>
                  <a:pt x="44" y="114"/>
                  <a:pt x="43" y="114"/>
                </a:cubicBezTo>
                <a:cubicBezTo>
                  <a:pt x="43" y="114"/>
                  <a:pt x="43" y="114"/>
                  <a:pt x="42" y="114"/>
                </a:cubicBezTo>
                <a:cubicBezTo>
                  <a:pt x="42" y="114"/>
                  <a:pt x="42" y="114"/>
                  <a:pt x="41" y="113"/>
                </a:cubicBezTo>
                <a:cubicBezTo>
                  <a:pt x="41" y="113"/>
                  <a:pt x="41" y="113"/>
                  <a:pt x="41" y="113"/>
                </a:cubicBezTo>
                <a:cubicBezTo>
                  <a:pt x="41" y="113"/>
                  <a:pt x="41" y="113"/>
                  <a:pt x="41" y="113"/>
                </a:cubicBezTo>
                <a:cubicBezTo>
                  <a:pt x="41" y="113"/>
                  <a:pt x="40" y="113"/>
                  <a:pt x="40" y="113"/>
                </a:cubicBezTo>
                <a:cubicBezTo>
                  <a:pt x="40" y="113"/>
                  <a:pt x="40" y="113"/>
                  <a:pt x="40" y="113"/>
                </a:cubicBezTo>
                <a:cubicBezTo>
                  <a:pt x="39" y="113"/>
                  <a:pt x="39" y="113"/>
                  <a:pt x="38" y="113"/>
                </a:cubicBezTo>
                <a:cubicBezTo>
                  <a:pt x="38" y="113"/>
                  <a:pt x="38" y="113"/>
                  <a:pt x="37" y="113"/>
                </a:cubicBezTo>
                <a:cubicBezTo>
                  <a:pt x="37" y="113"/>
                  <a:pt x="37" y="113"/>
                  <a:pt x="37" y="113"/>
                </a:cubicBezTo>
                <a:cubicBezTo>
                  <a:pt x="37" y="113"/>
                  <a:pt x="36" y="113"/>
                  <a:pt x="36" y="113"/>
                </a:cubicBezTo>
                <a:cubicBezTo>
                  <a:pt x="36" y="114"/>
                  <a:pt x="36" y="114"/>
                  <a:pt x="36" y="114"/>
                </a:cubicBezTo>
                <a:cubicBezTo>
                  <a:pt x="36" y="114"/>
                  <a:pt x="35" y="114"/>
                  <a:pt x="35" y="114"/>
                </a:cubicBezTo>
                <a:cubicBezTo>
                  <a:pt x="35" y="114"/>
                  <a:pt x="35" y="114"/>
                  <a:pt x="35" y="114"/>
                </a:cubicBezTo>
                <a:cubicBezTo>
                  <a:pt x="34" y="114"/>
                  <a:pt x="34" y="114"/>
                  <a:pt x="34" y="114"/>
                </a:cubicBezTo>
                <a:cubicBezTo>
                  <a:pt x="34" y="114"/>
                  <a:pt x="34" y="115"/>
                  <a:pt x="34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2" y="115"/>
                  <a:pt x="32" y="114"/>
                  <a:pt x="32" y="114"/>
                </a:cubicBezTo>
                <a:cubicBezTo>
                  <a:pt x="32" y="114"/>
                  <a:pt x="31" y="114"/>
                  <a:pt x="31" y="114"/>
                </a:cubicBezTo>
                <a:cubicBezTo>
                  <a:pt x="31" y="114"/>
                  <a:pt x="31" y="114"/>
                  <a:pt x="31" y="114"/>
                </a:cubicBezTo>
                <a:cubicBezTo>
                  <a:pt x="31" y="114"/>
                  <a:pt x="30" y="113"/>
                  <a:pt x="30" y="113"/>
                </a:cubicBezTo>
                <a:cubicBezTo>
                  <a:pt x="30" y="113"/>
                  <a:pt x="29" y="112"/>
                  <a:pt x="29" y="112"/>
                </a:cubicBezTo>
                <a:cubicBezTo>
                  <a:pt x="29" y="112"/>
                  <a:pt x="29" y="111"/>
                  <a:pt x="29" y="111"/>
                </a:cubicBezTo>
                <a:cubicBezTo>
                  <a:pt x="29" y="111"/>
                  <a:pt x="28" y="110"/>
                  <a:pt x="28" y="110"/>
                </a:cubicBezTo>
                <a:cubicBezTo>
                  <a:pt x="28" y="110"/>
                  <a:pt x="28" y="110"/>
                  <a:pt x="28" y="109"/>
                </a:cubicBezTo>
                <a:cubicBezTo>
                  <a:pt x="28" y="109"/>
                  <a:pt x="28" y="109"/>
                  <a:pt x="28" y="109"/>
                </a:cubicBezTo>
                <a:cubicBezTo>
                  <a:pt x="28" y="109"/>
                  <a:pt x="28" y="109"/>
                  <a:pt x="28" y="109"/>
                </a:cubicBezTo>
                <a:cubicBezTo>
                  <a:pt x="28" y="109"/>
                  <a:pt x="28" y="108"/>
                  <a:pt x="28" y="108"/>
                </a:cubicBezTo>
                <a:cubicBezTo>
                  <a:pt x="28" y="108"/>
                  <a:pt x="28" y="108"/>
                  <a:pt x="28" y="108"/>
                </a:cubicBezTo>
                <a:cubicBezTo>
                  <a:pt x="28" y="108"/>
                  <a:pt x="28" y="108"/>
                  <a:pt x="28" y="108"/>
                </a:cubicBezTo>
                <a:cubicBezTo>
                  <a:pt x="28" y="107"/>
                  <a:pt x="28" y="107"/>
                  <a:pt x="28" y="107"/>
                </a:cubicBezTo>
                <a:cubicBezTo>
                  <a:pt x="28" y="107"/>
                  <a:pt x="28" y="107"/>
                  <a:pt x="28" y="107"/>
                </a:cubicBezTo>
                <a:cubicBezTo>
                  <a:pt x="29" y="107"/>
                  <a:pt x="29" y="106"/>
                  <a:pt x="29" y="106"/>
                </a:cubicBezTo>
                <a:cubicBezTo>
                  <a:pt x="29" y="106"/>
                  <a:pt x="29" y="105"/>
                  <a:pt x="29" y="105"/>
                </a:cubicBezTo>
                <a:cubicBezTo>
                  <a:pt x="29" y="105"/>
                  <a:pt x="30" y="104"/>
                  <a:pt x="30" y="104"/>
                </a:cubicBezTo>
                <a:cubicBezTo>
                  <a:pt x="30" y="104"/>
                  <a:pt x="30" y="103"/>
                  <a:pt x="30" y="103"/>
                </a:cubicBezTo>
                <a:cubicBezTo>
                  <a:pt x="30" y="103"/>
                  <a:pt x="30" y="103"/>
                  <a:pt x="30" y="102"/>
                </a:cubicBezTo>
                <a:cubicBezTo>
                  <a:pt x="30" y="102"/>
                  <a:pt x="30" y="102"/>
                  <a:pt x="30" y="102"/>
                </a:cubicBezTo>
                <a:cubicBezTo>
                  <a:pt x="30" y="102"/>
                  <a:pt x="30" y="102"/>
                  <a:pt x="31" y="102"/>
                </a:cubicBezTo>
                <a:cubicBezTo>
                  <a:pt x="31" y="101"/>
                  <a:pt x="31" y="101"/>
                  <a:pt x="31" y="101"/>
                </a:cubicBezTo>
                <a:cubicBezTo>
                  <a:pt x="31" y="101"/>
                  <a:pt x="31" y="101"/>
                  <a:pt x="31" y="100"/>
                </a:cubicBezTo>
                <a:cubicBezTo>
                  <a:pt x="31" y="100"/>
                  <a:pt x="31" y="100"/>
                  <a:pt x="31" y="100"/>
                </a:cubicBezTo>
                <a:cubicBezTo>
                  <a:pt x="31" y="99"/>
                  <a:pt x="30" y="99"/>
                  <a:pt x="30" y="99"/>
                </a:cubicBezTo>
                <a:cubicBezTo>
                  <a:pt x="30" y="99"/>
                  <a:pt x="30" y="99"/>
                  <a:pt x="29" y="99"/>
                </a:cubicBezTo>
                <a:cubicBezTo>
                  <a:pt x="29" y="98"/>
                  <a:pt x="29" y="98"/>
                  <a:pt x="29" y="98"/>
                </a:cubicBezTo>
                <a:cubicBezTo>
                  <a:pt x="29" y="98"/>
                  <a:pt x="29" y="98"/>
                  <a:pt x="29" y="98"/>
                </a:cubicBezTo>
                <a:cubicBezTo>
                  <a:pt x="29" y="98"/>
                  <a:pt x="29" y="98"/>
                  <a:pt x="29" y="98"/>
                </a:cubicBezTo>
                <a:cubicBezTo>
                  <a:pt x="29" y="98"/>
                  <a:pt x="29" y="97"/>
                  <a:pt x="29" y="97"/>
                </a:cubicBezTo>
                <a:cubicBezTo>
                  <a:pt x="29" y="97"/>
                  <a:pt x="29" y="97"/>
                  <a:pt x="29" y="97"/>
                </a:cubicBezTo>
                <a:cubicBezTo>
                  <a:pt x="29" y="97"/>
                  <a:pt x="29" y="96"/>
                  <a:pt x="29" y="96"/>
                </a:cubicBezTo>
                <a:cubicBezTo>
                  <a:pt x="29" y="96"/>
                  <a:pt x="29" y="96"/>
                  <a:pt x="29" y="96"/>
                </a:cubicBezTo>
                <a:cubicBezTo>
                  <a:pt x="29" y="95"/>
                  <a:pt x="30" y="95"/>
                  <a:pt x="30" y="95"/>
                </a:cubicBezTo>
                <a:cubicBezTo>
                  <a:pt x="30" y="95"/>
                  <a:pt x="30" y="95"/>
                  <a:pt x="30" y="95"/>
                </a:cubicBezTo>
                <a:cubicBezTo>
                  <a:pt x="30" y="95"/>
                  <a:pt x="30" y="95"/>
                  <a:pt x="30" y="95"/>
                </a:cubicBezTo>
                <a:cubicBezTo>
                  <a:pt x="30" y="95"/>
                  <a:pt x="30" y="94"/>
                  <a:pt x="30" y="94"/>
                </a:cubicBezTo>
                <a:cubicBezTo>
                  <a:pt x="30" y="94"/>
                  <a:pt x="30" y="94"/>
                  <a:pt x="29" y="94"/>
                </a:cubicBezTo>
                <a:cubicBezTo>
                  <a:pt x="29" y="94"/>
                  <a:pt x="29" y="94"/>
                  <a:pt x="29" y="94"/>
                </a:cubicBezTo>
                <a:cubicBezTo>
                  <a:pt x="29" y="94"/>
                  <a:pt x="29" y="94"/>
                  <a:pt x="29" y="94"/>
                </a:cubicBezTo>
                <a:cubicBezTo>
                  <a:pt x="29" y="94"/>
                  <a:pt x="29" y="94"/>
                  <a:pt x="29" y="94"/>
                </a:cubicBezTo>
                <a:cubicBezTo>
                  <a:pt x="29" y="94"/>
                  <a:pt x="29" y="94"/>
                  <a:pt x="29" y="94"/>
                </a:cubicBezTo>
                <a:cubicBezTo>
                  <a:pt x="28" y="94"/>
                  <a:pt x="28" y="94"/>
                  <a:pt x="27" y="94"/>
                </a:cubicBezTo>
                <a:cubicBezTo>
                  <a:pt x="26" y="94"/>
                  <a:pt x="26" y="94"/>
                  <a:pt x="25" y="94"/>
                </a:cubicBezTo>
                <a:cubicBezTo>
                  <a:pt x="25" y="95"/>
                  <a:pt x="24" y="95"/>
                  <a:pt x="24" y="95"/>
                </a:cubicBezTo>
                <a:cubicBezTo>
                  <a:pt x="24" y="95"/>
                  <a:pt x="23" y="95"/>
                  <a:pt x="23" y="95"/>
                </a:cubicBezTo>
                <a:cubicBezTo>
                  <a:pt x="22" y="95"/>
                  <a:pt x="22" y="95"/>
                  <a:pt x="22" y="95"/>
                </a:cubicBezTo>
                <a:cubicBezTo>
                  <a:pt x="22" y="95"/>
                  <a:pt x="22" y="95"/>
                  <a:pt x="22" y="95"/>
                </a:cubicBezTo>
                <a:cubicBezTo>
                  <a:pt x="22" y="95"/>
                  <a:pt x="21" y="95"/>
                  <a:pt x="21" y="95"/>
                </a:cubicBezTo>
                <a:cubicBezTo>
                  <a:pt x="21" y="95"/>
                  <a:pt x="21" y="95"/>
                  <a:pt x="21" y="95"/>
                </a:cubicBezTo>
                <a:cubicBezTo>
                  <a:pt x="21" y="95"/>
                  <a:pt x="21" y="95"/>
                  <a:pt x="21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19" y="95"/>
                  <a:pt x="19" y="95"/>
                  <a:pt x="19" y="95"/>
                </a:cubicBezTo>
                <a:cubicBezTo>
                  <a:pt x="18" y="94"/>
                  <a:pt x="18" y="94"/>
                  <a:pt x="17" y="94"/>
                </a:cubicBezTo>
                <a:cubicBezTo>
                  <a:pt x="17" y="94"/>
                  <a:pt x="17" y="94"/>
                  <a:pt x="17" y="93"/>
                </a:cubicBezTo>
                <a:cubicBezTo>
                  <a:pt x="16" y="93"/>
                  <a:pt x="16" y="93"/>
                  <a:pt x="16" y="92"/>
                </a:cubicBezTo>
                <a:cubicBezTo>
                  <a:pt x="15" y="93"/>
                  <a:pt x="15" y="93"/>
                  <a:pt x="14" y="94"/>
                </a:cubicBezTo>
                <a:cubicBezTo>
                  <a:pt x="13" y="94"/>
                  <a:pt x="13" y="94"/>
                  <a:pt x="12" y="94"/>
                </a:cubicBezTo>
                <a:cubicBezTo>
                  <a:pt x="12" y="94"/>
                  <a:pt x="11" y="94"/>
                  <a:pt x="11" y="94"/>
                </a:cubicBezTo>
                <a:cubicBezTo>
                  <a:pt x="10" y="94"/>
                  <a:pt x="10" y="94"/>
                  <a:pt x="9" y="94"/>
                </a:cubicBezTo>
                <a:cubicBezTo>
                  <a:pt x="9" y="94"/>
                  <a:pt x="9" y="94"/>
                  <a:pt x="9" y="94"/>
                </a:cubicBezTo>
                <a:cubicBezTo>
                  <a:pt x="8" y="94"/>
                  <a:pt x="8" y="94"/>
                  <a:pt x="8" y="94"/>
                </a:cubicBezTo>
                <a:cubicBezTo>
                  <a:pt x="8" y="94"/>
                  <a:pt x="8" y="94"/>
                  <a:pt x="8" y="94"/>
                </a:cubicBezTo>
                <a:cubicBezTo>
                  <a:pt x="7" y="94"/>
                  <a:pt x="7" y="94"/>
                  <a:pt x="7" y="94"/>
                </a:cubicBezTo>
                <a:cubicBezTo>
                  <a:pt x="7" y="94"/>
                  <a:pt x="6" y="94"/>
                  <a:pt x="6" y="94"/>
                </a:cubicBezTo>
                <a:cubicBezTo>
                  <a:pt x="6" y="94"/>
                  <a:pt x="6" y="94"/>
                  <a:pt x="6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5" y="94"/>
                  <a:pt x="5" y="93"/>
                </a:cubicBezTo>
                <a:cubicBezTo>
                  <a:pt x="5" y="93"/>
                  <a:pt x="4" y="93"/>
                  <a:pt x="4" y="93"/>
                </a:cubicBezTo>
                <a:cubicBezTo>
                  <a:pt x="4" y="93"/>
                  <a:pt x="4" y="93"/>
                  <a:pt x="4" y="93"/>
                </a:cubicBezTo>
                <a:cubicBezTo>
                  <a:pt x="4" y="93"/>
                  <a:pt x="4" y="93"/>
                  <a:pt x="4" y="93"/>
                </a:cubicBezTo>
                <a:cubicBezTo>
                  <a:pt x="4" y="93"/>
                  <a:pt x="3" y="93"/>
                  <a:pt x="3" y="93"/>
                </a:cubicBezTo>
                <a:cubicBezTo>
                  <a:pt x="3" y="93"/>
                  <a:pt x="3" y="92"/>
                  <a:pt x="3" y="92"/>
                </a:cubicBezTo>
                <a:cubicBezTo>
                  <a:pt x="3" y="92"/>
                  <a:pt x="3" y="91"/>
                  <a:pt x="3" y="91"/>
                </a:cubicBezTo>
                <a:cubicBezTo>
                  <a:pt x="2" y="91"/>
                  <a:pt x="2" y="91"/>
                  <a:pt x="2" y="90"/>
                </a:cubicBezTo>
                <a:cubicBezTo>
                  <a:pt x="2" y="90"/>
                  <a:pt x="2" y="90"/>
                  <a:pt x="2" y="90"/>
                </a:cubicBezTo>
                <a:cubicBezTo>
                  <a:pt x="2" y="90"/>
                  <a:pt x="3" y="90"/>
                  <a:pt x="3" y="89"/>
                </a:cubicBezTo>
                <a:cubicBezTo>
                  <a:pt x="3" y="89"/>
                  <a:pt x="3" y="89"/>
                  <a:pt x="3" y="89"/>
                </a:cubicBezTo>
                <a:cubicBezTo>
                  <a:pt x="3" y="89"/>
                  <a:pt x="3" y="89"/>
                  <a:pt x="3" y="89"/>
                </a:cubicBezTo>
                <a:cubicBezTo>
                  <a:pt x="3" y="89"/>
                  <a:pt x="3" y="88"/>
                  <a:pt x="4" y="88"/>
                </a:cubicBezTo>
                <a:cubicBezTo>
                  <a:pt x="4" y="88"/>
                  <a:pt x="4" y="87"/>
                  <a:pt x="4" y="87"/>
                </a:cubicBezTo>
                <a:cubicBezTo>
                  <a:pt x="4" y="87"/>
                  <a:pt x="4" y="87"/>
                  <a:pt x="4" y="86"/>
                </a:cubicBezTo>
                <a:cubicBezTo>
                  <a:pt x="4" y="86"/>
                  <a:pt x="4" y="86"/>
                  <a:pt x="4" y="86"/>
                </a:cubicBezTo>
                <a:cubicBezTo>
                  <a:pt x="4" y="86"/>
                  <a:pt x="4" y="86"/>
                  <a:pt x="4" y="85"/>
                </a:cubicBezTo>
                <a:cubicBezTo>
                  <a:pt x="3" y="85"/>
                  <a:pt x="3" y="85"/>
                  <a:pt x="2" y="85"/>
                </a:cubicBezTo>
                <a:cubicBezTo>
                  <a:pt x="2" y="85"/>
                  <a:pt x="2" y="85"/>
                  <a:pt x="2" y="85"/>
                </a:cubicBezTo>
                <a:cubicBezTo>
                  <a:pt x="2" y="85"/>
                  <a:pt x="1" y="85"/>
                  <a:pt x="1" y="85"/>
                </a:cubicBezTo>
                <a:cubicBezTo>
                  <a:pt x="1" y="85"/>
                  <a:pt x="1" y="85"/>
                  <a:pt x="1" y="85"/>
                </a:cubicBezTo>
                <a:cubicBezTo>
                  <a:pt x="1" y="85"/>
                  <a:pt x="1" y="85"/>
                  <a:pt x="1" y="85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85"/>
                  <a:pt x="0" y="85"/>
                  <a:pt x="0" y="84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84"/>
                  <a:pt x="1" y="84"/>
                  <a:pt x="1" y="84"/>
                </a:cubicBezTo>
                <a:cubicBezTo>
                  <a:pt x="1" y="84"/>
                  <a:pt x="1" y="84"/>
                  <a:pt x="2" y="83"/>
                </a:cubicBezTo>
                <a:cubicBezTo>
                  <a:pt x="2" y="83"/>
                  <a:pt x="2" y="83"/>
                  <a:pt x="2" y="83"/>
                </a:cubicBezTo>
                <a:cubicBezTo>
                  <a:pt x="2" y="83"/>
                  <a:pt x="2" y="83"/>
                  <a:pt x="2" y="82"/>
                </a:cubicBezTo>
                <a:cubicBezTo>
                  <a:pt x="2" y="82"/>
                  <a:pt x="3" y="82"/>
                  <a:pt x="3" y="81"/>
                </a:cubicBezTo>
                <a:cubicBezTo>
                  <a:pt x="3" y="81"/>
                  <a:pt x="3" y="81"/>
                  <a:pt x="3" y="81"/>
                </a:cubicBezTo>
                <a:cubicBezTo>
                  <a:pt x="3" y="81"/>
                  <a:pt x="3" y="81"/>
                  <a:pt x="3" y="81"/>
                </a:cubicBezTo>
                <a:cubicBezTo>
                  <a:pt x="4" y="81"/>
                  <a:pt x="4" y="81"/>
                  <a:pt x="4" y="81"/>
                </a:cubicBezTo>
                <a:cubicBezTo>
                  <a:pt x="4" y="81"/>
                  <a:pt x="4" y="81"/>
                  <a:pt x="4" y="81"/>
                </a:cubicBezTo>
                <a:cubicBezTo>
                  <a:pt x="4" y="81"/>
                  <a:pt x="4" y="81"/>
                  <a:pt x="4" y="81"/>
                </a:cubicBezTo>
                <a:cubicBezTo>
                  <a:pt x="5" y="81"/>
                  <a:pt x="5" y="81"/>
                  <a:pt x="5" y="81"/>
                </a:cubicBezTo>
                <a:cubicBezTo>
                  <a:pt x="5" y="81"/>
                  <a:pt x="5" y="80"/>
                  <a:pt x="5" y="80"/>
                </a:cubicBezTo>
                <a:cubicBezTo>
                  <a:pt x="5" y="80"/>
                  <a:pt x="5" y="80"/>
                  <a:pt x="5" y="80"/>
                </a:cubicBezTo>
                <a:cubicBezTo>
                  <a:pt x="5" y="80"/>
                  <a:pt x="5" y="80"/>
                  <a:pt x="5" y="80"/>
                </a:cubicBezTo>
                <a:cubicBezTo>
                  <a:pt x="5" y="80"/>
                  <a:pt x="5" y="80"/>
                  <a:pt x="6" y="79"/>
                </a:cubicBezTo>
                <a:cubicBezTo>
                  <a:pt x="6" y="79"/>
                  <a:pt x="6" y="79"/>
                  <a:pt x="6" y="79"/>
                </a:cubicBezTo>
                <a:cubicBezTo>
                  <a:pt x="6" y="79"/>
                  <a:pt x="6" y="78"/>
                  <a:pt x="6" y="78"/>
                </a:cubicBezTo>
                <a:cubicBezTo>
                  <a:pt x="6" y="78"/>
                  <a:pt x="6" y="78"/>
                  <a:pt x="6" y="77"/>
                </a:cubicBezTo>
                <a:cubicBezTo>
                  <a:pt x="6" y="77"/>
                  <a:pt x="7" y="77"/>
                  <a:pt x="7" y="77"/>
                </a:cubicBezTo>
                <a:cubicBezTo>
                  <a:pt x="7" y="77"/>
                  <a:pt x="8" y="77"/>
                  <a:pt x="8" y="76"/>
                </a:cubicBezTo>
                <a:cubicBezTo>
                  <a:pt x="8" y="76"/>
                  <a:pt x="8" y="76"/>
                  <a:pt x="8" y="76"/>
                </a:cubicBezTo>
                <a:cubicBezTo>
                  <a:pt x="9" y="76"/>
                  <a:pt x="9" y="76"/>
                  <a:pt x="9" y="76"/>
                </a:cubicBezTo>
                <a:cubicBezTo>
                  <a:pt x="9" y="76"/>
                  <a:pt x="9" y="76"/>
                  <a:pt x="9" y="76"/>
                </a:cubicBezTo>
                <a:cubicBezTo>
                  <a:pt x="9" y="76"/>
                  <a:pt x="9" y="76"/>
                  <a:pt x="9" y="75"/>
                </a:cubicBezTo>
                <a:cubicBezTo>
                  <a:pt x="9" y="75"/>
                  <a:pt x="10" y="75"/>
                  <a:pt x="10" y="75"/>
                </a:cubicBezTo>
                <a:cubicBezTo>
                  <a:pt x="10" y="75"/>
                  <a:pt x="10" y="74"/>
                  <a:pt x="10" y="74"/>
                </a:cubicBezTo>
                <a:cubicBezTo>
                  <a:pt x="11" y="74"/>
                  <a:pt x="11" y="74"/>
                  <a:pt x="11" y="74"/>
                </a:cubicBezTo>
                <a:cubicBezTo>
                  <a:pt x="11" y="74"/>
                  <a:pt x="11" y="74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74"/>
                  <a:pt x="13" y="74"/>
                  <a:pt x="13" y="74"/>
                </a:cubicBezTo>
                <a:cubicBezTo>
                  <a:pt x="13" y="74"/>
                  <a:pt x="13" y="74"/>
                  <a:pt x="13" y="74"/>
                </a:cubicBezTo>
                <a:cubicBezTo>
                  <a:pt x="13" y="74"/>
                  <a:pt x="14" y="74"/>
                  <a:pt x="14" y="74"/>
                </a:cubicBezTo>
                <a:cubicBezTo>
                  <a:pt x="14" y="74"/>
                  <a:pt x="14" y="74"/>
                  <a:pt x="14" y="75"/>
                </a:cubicBezTo>
                <a:cubicBezTo>
                  <a:pt x="15" y="75"/>
                  <a:pt x="15" y="75"/>
                  <a:pt x="15" y="75"/>
                </a:cubicBezTo>
                <a:cubicBezTo>
                  <a:pt x="15" y="74"/>
                  <a:pt x="15" y="74"/>
                  <a:pt x="15" y="73"/>
                </a:cubicBezTo>
                <a:cubicBezTo>
                  <a:pt x="15" y="73"/>
                  <a:pt x="16" y="73"/>
                  <a:pt x="16" y="72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72"/>
                  <a:pt x="17" y="72"/>
                  <a:pt x="17" y="72"/>
                </a:cubicBezTo>
                <a:cubicBezTo>
                  <a:pt x="17" y="72"/>
                  <a:pt x="17" y="72"/>
                  <a:pt x="17" y="72"/>
                </a:cubicBezTo>
                <a:cubicBezTo>
                  <a:pt x="17" y="72"/>
                  <a:pt x="18" y="71"/>
                  <a:pt x="18" y="71"/>
                </a:cubicBezTo>
                <a:cubicBezTo>
                  <a:pt x="18" y="71"/>
                  <a:pt x="18" y="71"/>
                  <a:pt x="18" y="71"/>
                </a:cubicBezTo>
                <a:cubicBezTo>
                  <a:pt x="18" y="71"/>
                  <a:pt x="18" y="71"/>
                  <a:pt x="18" y="70"/>
                </a:cubicBezTo>
                <a:cubicBezTo>
                  <a:pt x="18" y="70"/>
                  <a:pt x="18" y="70"/>
                  <a:pt x="18" y="70"/>
                </a:cubicBezTo>
                <a:cubicBezTo>
                  <a:pt x="18" y="70"/>
                  <a:pt x="18" y="70"/>
                  <a:pt x="18" y="70"/>
                </a:cubicBezTo>
                <a:cubicBezTo>
                  <a:pt x="18" y="70"/>
                  <a:pt x="19" y="70"/>
                  <a:pt x="19" y="69"/>
                </a:cubicBezTo>
                <a:cubicBezTo>
                  <a:pt x="19" y="69"/>
                  <a:pt x="19" y="69"/>
                  <a:pt x="19" y="69"/>
                </a:cubicBezTo>
                <a:cubicBezTo>
                  <a:pt x="19" y="69"/>
                  <a:pt x="19" y="69"/>
                  <a:pt x="19" y="69"/>
                </a:cubicBezTo>
                <a:cubicBezTo>
                  <a:pt x="20" y="68"/>
                  <a:pt x="20" y="68"/>
                  <a:pt x="20" y="68"/>
                </a:cubicBezTo>
                <a:cubicBezTo>
                  <a:pt x="20" y="68"/>
                  <a:pt x="20" y="67"/>
                  <a:pt x="20" y="67"/>
                </a:cubicBezTo>
                <a:cubicBezTo>
                  <a:pt x="20" y="67"/>
                  <a:pt x="20" y="67"/>
                  <a:pt x="20" y="66"/>
                </a:cubicBezTo>
                <a:cubicBezTo>
                  <a:pt x="20" y="66"/>
                  <a:pt x="20" y="66"/>
                  <a:pt x="20" y="66"/>
                </a:cubicBezTo>
                <a:cubicBezTo>
                  <a:pt x="20" y="66"/>
                  <a:pt x="20" y="66"/>
                  <a:pt x="20" y="66"/>
                </a:cubicBezTo>
                <a:cubicBezTo>
                  <a:pt x="20" y="65"/>
                  <a:pt x="20" y="65"/>
                  <a:pt x="20" y="65"/>
                </a:cubicBezTo>
                <a:cubicBezTo>
                  <a:pt x="20" y="65"/>
                  <a:pt x="20" y="65"/>
                  <a:pt x="20" y="65"/>
                </a:cubicBezTo>
                <a:cubicBezTo>
                  <a:pt x="20" y="65"/>
                  <a:pt x="20" y="65"/>
                  <a:pt x="20" y="65"/>
                </a:cubicBezTo>
                <a:cubicBezTo>
                  <a:pt x="20" y="65"/>
                  <a:pt x="20" y="65"/>
                  <a:pt x="20" y="64"/>
                </a:cubicBezTo>
                <a:cubicBezTo>
                  <a:pt x="20" y="64"/>
                  <a:pt x="20" y="64"/>
                  <a:pt x="20" y="64"/>
                </a:cubicBezTo>
                <a:cubicBezTo>
                  <a:pt x="20" y="64"/>
                  <a:pt x="20" y="64"/>
                  <a:pt x="20" y="64"/>
                </a:cubicBezTo>
                <a:cubicBezTo>
                  <a:pt x="20" y="64"/>
                  <a:pt x="19" y="64"/>
                  <a:pt x="19" y="64"/>
                </a:cubicBezTo>
                <a:cubicBezTo>
                  <a:pt x="19" y="64"/>
                  <a:pt x="19" y="63"/>
                  <a:pt x="19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8" y="63"/>
                  <a:pt x="18" y="63"/>
                  <a:pt x="18" y="63"/>
                </a:cubicBezTo>
                <a:cubicBezTo>
                  <a:pt x="17" y="63"/>
                  <a:pt x="17" y="62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6" y="62"/>
                  <a:pt x="16" y="62"/>
                </a:cubicBezTo>
                <a:cubicBezTo>
                  <a:pt x="16" y="62"/>
                  <a:pt x="16" y="62"/>
                  <a:pt x="16" y="62"/>
                </a:cubicBezTo>
                <a:cubicBezTo>
                  <a:pt x="16" y="62"/>
                  <a:pt x="15" y="62"/>
                  <a:pt x="15" y="62"/>
                </a:cubicBezTo>
                <a:cubicBezTo>
                  <a:pt x="15" y="62"/>
                  <a:pt x="15" y="62"/>
                  <a:pt x="15" y="62"/>
                </a:cubicBezTo>
                <a:cubicBezTo>
                  <a:pt x="15" y="62"/>
                  <a:pt x="15" y="61"/>
                  <a:pt x="14" y="61"/>
                </a:cubicBezTo>
                <a:cubicBezTo>
                  <a:pt x="15" y="61"/>
                  <a:pt x="15" y="61"/>
                  <a:pt x="15" y="61"/>
                </a:cubicBezTo>
                <a:cubicBezTo>
                  <a:pt x="15" y="60"/>
                  <a:pt x="15" y="60"/>
                  <a:pt x="15" y="60"/>
                </a:cubicBezTo>
                <a:cubicBezTo>
                  <a:pt x="15" y="60"/>
                  <a:pt x="15" y="60"/>
                  <a:pt x="15" y="59"/>
                </a:cubicBezTo>
                <a:cubicBezTo>
                  <a:pt x="15" y="59"/>
                  <a:pt x="15" y="59"/>
                  <a:pt x="15" y="59"/>
                </a:cubicBezTo>
                <a:cubicBezTo>
                  <a:pt x="15" y="59"/>
                  <a:pt x="15" y="58"/>
                  <a:pt x="15" y="58"/>
                </a:cubicBezTo>
                <a:cubicBezTo>
                  <a:pt x="15" y="58"/>
                  <a:pt x="15" y="58"/>
                  <a:pt x="15" y="58"/>
                </a:cubicBezTo>
                <a:cubicBezTo>
                  <a:pt x="15" y="58"/>
                  <a:pt x="15" y="58"/>
                  <a:pt x="15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16" y="56"/>
                  <a:pt x="16" y="56"/>
                  <a:pt x="16" y="56"/>
                </a:cubicBezTo>
                <a:cubicBezTo>
                  <a:pt x="16" y="56"/>
                  <a:pt x="16" y="56"/>
                  <a:pt x="16" y="56"/>
                </a:cubicBezTo>
                <a:cubicBezTo>
                  <a:pt x="16" y="56"/>
                  <a:pt x="16" y="56"/>
                  <a:pt x="15" y="56"/>
                </a:cubicBezTo>
                <a:cubicBezTo>
                  <a:pt x="15" y="56"/>
                  <a:pt x="15" y="55"/>
                  <a:pt x="15" y="55"/>
                </a:cubicBezTo>
                <a:cubicBezTo>
                  <a:pt x="15" y="55"/>
                  <a:pt x="15" y="55"/>
                  <a:pt x="15" y="55"/>
                </a:cubicBezTo>
                <a:cubicBezTo>
                  <a:pt x="15" y="55"/>
                  <a:pt x="15" y="55"/>
                  <a:pt x="15" y="55"/>
                </a:cubicBezTo>
                <a:cubicBezTo>
                  <a:pt x="15" y="55"/>
                  <a:pt x="14" y="54"/>
                  <a:pt x="14" y="54"/>
                </a:cubicBezTo>
                <a:cubicBezTo>
                  <a:pt x="14" y="54"/>
                  <a:pt x="13" y="54"/>
                  <a:pt x="13" y="54"/>
                </a:cubicBezTo>
                <a:cubicBezTo>
                  <a:pt x="13" y="54"/>
                  <a:pt x="12" y="54"/>
                  <a:pt x="12" y="54"/>
                </a:cubicBezTo>
                <a:cubicBezTo>
                  <a:pt x="12" y="54"/>
                  <a:pt x="11" y="54"/>
                  <a:pt x="11" y="54"/>
                </a:cubicBezTo>
                <a:cubicBezTo>
                  <a:pt x="11" y="54"/>
                  <a:pt x="11" y="54"/>
                  <a:pt x="11" y="54"/>
                </a:cubicBezTo>
                <a:cubicBezTo>
                  <a:pt x="10" y="54"/>
                  <a:pt x="10" y="54"/>
                  <a:pt x="10" y="54"/>
                </a:cubicBezTo>
                <a:cubicBezTo>
                  <a:pt x="10" y="53"/>
                  <a:pt x="10" y="53"/>
                  <a:pt x="10" y="53"/>
                </a:cubicBezTo>
                <a:cubicBezTo>
                  <a:pt x="10" y="53"/>
                  <a:pt x="10" y="53"/>
                  <a:pt x="10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53"/>
                  <a:pt x="9" y="53"/>
                  <a:pt x="8" y="53"/>
                </a:cubicBezTo>
                <a:cubicBezTo>
                  <a:pt x="8" y="53"/>
                  <a:pt x="8" y="53"/>
                  <a:pt x="8" y="52"/>
                </a:cubicBezTo>
                <a:cubicBezTo>
                  <a:pt x="8" y="52"/>
                  <a:pt x="8" y="52"/>
                  <a:pt x="7" y="52"/>
                </a:cubicBezTo>
                <a:cubicBezTo>
                  <a:pt x="7" y="52"/>
                  <a:pt x="7" y="53"/>
                  <a:pt x="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5" y="53"/>
                  <a:pt x="5" y="53"/>
                  <a:pt x="5" y="53"/>
                </a:cubicBezTo>
                <a:cubicBezTo>
                  <a:pt x="5" y="54"/>
                  <a:pt x="5" y="54"/>
                  <a:pt x="5" y="54"/>
                </a:cubicBezTo>
                <a:cubicBezTo>
                  <a:pt x="4" y="54"/>
                  <a:pt x="4" y="54"/>
                  <a:pt x="3" y="54"/>
                </a:cubicBezTo>
                <a:cubicBezTo>
                  <a:pt x="3" y="54"/>
                  <a:pt x="3" y="54"/>
                  <a:pt x="2" y="53"/>
                </a:cubicBezTo>
                <a:cubicBezTo>
                  <a:pt x="2" y="53"/>
                  <a:pt x="1" y="53"/>
                  <a:pt x="1" y="53"/>
                </a:cubicBezTo>
                <a:cubicBezTo>
                  <a:pt x="1" y="53"/>
                  <a:pt x="0" y="53"/>
                  <a:pt x="0" y="53"/>
                </a:cubicBezTo>
                <a:cubicBezTo>
                  <a:pt x="0" y="52"/>
                  <a:pt x="0" y="52"/>
                  <a:pt x="0" y="51"/>
                </a:cubicBezTo>
                <a:cubicBezTo>
                  <a:pt x="0" y="51"/>
                  <a:pt x="0" y="51"/>
                  <a:pt x="0" y="50"/>
                </a:cubicBezTo>
                <a:cubicBezTo>
                  <a:pt x="1" y="50"/>
                  <a:pt x="1" y="50"/>
                  <a:pt x="1" y="49"/>
                </a:cubicBezTo>
                <a:cubicBezTo>
                  <a:pt x="1" y="49"/>
                  <a:pt x="1" y="49"/>
                  <a:pt x="2" y="49"/>
                </a:cubicBezTo>
                <a:cubicBezTo>
                  <a:pt x="2" y="48"/>
                  <a:pt x="1" y="47"/>
                  <a:pt x="1" y="47"/>
                </a:cubicBezTo>
                <a:cubicBezTo>
                  <a:pt x="1" y="46"/>
                  <a:pt x="1" y="46"/>
                  <a:pt x="2" y="46"/>
                </a:cubicBezTo>
                <a:cubicBezTo>
                  <a:pt x="2" y="46"/>
                  <a:pt x="2" y="45"/>
                  <a:pt x="2" y="45"/>
                </a:cubicBezTo>
                <a:cubicBezTo>
                  <a:pt x="2" y="45"/>
                  <a:pt x="2" y="45"/>
                  <a:pt x="3" y="45"/>
                </a:cubicBezTo>
                <a:cubicBezTo>
                  <a:pt x="3" y="44"/>
                  <a:pt x="3" y="44"/>
                  <a:pt x="3" y="43"/>
                </a:cubicBezTo>
                <a:cubicBezTo>
                  <a:pt x="4" y="43"/>
                  <a:pt x="4" y="43"/>
                  <a:pt x="3" y="43"/>
                </a:cubicBezTo>
                <a:cubicBezTo>
                  <a:pt x="3" y="42"/>
                  <a:pt x="3" y="42"/>
                  <a:pt x="3" y="42"/>
                </a:cubicBezTo>
                <a:cubicBezTo>
                  <a:pt x="3" y="42"/>
                  <a:pt x="3" y="41"/>
                  <a:pt x="3" y="41"/>
                </a:cubicBezTo>
                <a:cubicBezTo>
                  <a:pt x="3" y="41"/>
                  <a:pt x="3" y="41"/>
                  <a:pt x="3" y="41"/>
                </a:cubicBezTo>
                <a:cubicBezTo>
                  <a:pt x="2" y="41"/>
                  <a:pt x="2" y="41"/>
                  <a:pt x="2" y="41"/>
                </a:cubicBezTo>
                <a:cubicBezTo>
                  <a:pt x="2" y="41"/>
                  <a:pt x="2" y="41"/>
                  <a:pt x="2" y="41"/>
                </a:cubicBezTo>
                <a:cubicBezTo>
                  <a:pt x="2" y="41"/>
                  <a:pt x="2" y="41"/>
                  <a:pt x="2" y="41"/>
                </a:cubicBezTo>
                <a:cubicBezTo>
                  <a:pt x="2" y="40"/>
                  <a:pt x="3" y="40"/>
                  <a:pt x="3" y="40"/>
                </a:cubicBezTo>
                <a:cubicBezTo>
                  <a:pt x="3" y="40"/>
                  <a:pt x="3" y="39"/>
                  <a:pt x="3" y="39"/>
                </a:cubicBezTo>
                <a:cubicBezTo>
                  <a:pt x="4" y="39"/>
                  <a:pt x="4" y="39"/>
                  <a:pt x="4" y="39"/>
                </a:cubicBezTo>
                <a:cubicBezTo>
                  <a:pt x="4" y="39"/>
                  <a:pt x="4" y="39"/>
                  <a:pt x="5" y="39"/>
                </a:cubicBezTo>
                <a:cubicBezTo>
                  <a:pt x="5" y="39"/>
                  <a:pt x="5" y="39"/>
                  <a:pt x="5" y="39"/>
                </a:cubicBezTo>
                <a:cubicBezTo>
                  <a:pt x="5" y="39"/>
                  <a:pt x="5" y="39"/>
                  <a:pt x="6" y="39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9"/>
                  <a:pt x="7" y="39"/>
                  <a:pt x="7" y="39"/>
                </a:cubicBezTo>
                <a:cubicBezTo>
                  <a:pt x="7" y="39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9" y="38"/>
                  <a:pt x="10" y="37"/>
                  <a:pt x="10" y="37"/>
                </a:cubicBezTo>
                <a:cubicBezTo>
                  <a:pt x="11" y="36"/>
                  <a:pt x="12" y="36"/>
                  <a:pt x="12" y="35"/>
                </a:cubicBezTo>
                <a:cubicBezTo>
                  <a:pt x="13" y="35"/>
                  <a:pt x="13" y="34"/>
                  <a:pt x="14" y="34"/>
                </a:cubicBezTo>
                <a:cubicBezTo>
                  <a:pt x="14" y="33"/>
                  <a:pt x="15" y="32"/>
                  <a:pt x="15" y="32"/>
                </a:cubicBezTo>
                <a:cubicBezTo>
                  <a:pt x="14" y="29"/>
                  <a:pt x="14" y="29"/>
                  <a:pt x="14" y="29"/>
                </a:cubicBezTo>
                <a:cubicBezTo>
                  <a:pt x="14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9"/>
                  <a:pt x="16" y="28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7" y="28"/>
                  <a:pt x="17" y="28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6" y="27"/>
                  <a:pt x="16" y="26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6"/>
                  <a:pt x="17" y="26"/>
                  <a:pt x="17" y="26"/>
                </a:cubicBezTo>
                <a:cubicBezTo>
                  <a:pt x="17" y="26"/>
                  <a:pt x="17" y="26"/>
                  <a:pt x="17" y="26"/>
                </a:cubicBezTo>
                <a:cubicBezTo>
                  <a:pt x="17" y="26"/>
                  <a:pt x="18" y="26"/>
                  <a:pt x="18" y="26"/>
                </a:cubicBezTo>
                <a:cubicBezTo>
                  <a:pt x="18" y="26"/>
                  <a:pt x="18" y="26"/>
                  <a:pt x="18" y="27"/>
                </a:cubicBezTo>
                <a:cubicBezTo>
                  <a:pt x="18" y="27"/>
                  <a:pt x="18" y="27"/>
                  <a:pt x="19" y="27"/>
                </a:cubicBezTo>
                <a:cubicBezTo>
                  <a:pt x="19" y="27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6"/>
                  <a:pt x="22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5" y="26"/>
                  <a:pt x="25" y="26"/>
                </a:cubicBezTo>
                <a:cubicBezTo>
                  <a:pt x="26" y="26"/>
                  <a:pt x="26" y="25"/>
                  <a:pt x="27" y="25"/>
                </a:cubicBezTo>
                <a:cubicBezTo>
                  <a:pt x="27" y="25"/>
                  <a:pt x="27" y="25"/>
                  <a:pt x="28" y="25"/>
                </a:cubicBezTo>
                <a:cubicBezTo>
                  <a:pt x="28" y="25"/>
                  <a:pt x="29" y="25"/>
                  <a:pt x="29" y="26"/>
                </a:cubicBezTo>
                <a:cubicBezTo>
                  <a:pt x="29" y="26"/>
                  <a:pt x="30" y="26"/>
                  <a:pt x="30" y="26"/>
                </a:cubicBezTo>
                <a:cubicBezTo>
                  <a:pt x="30" y="26"/>
                  <a:pt x="31" y="26"/>
                  <a:pt x="31" y="26"/>
                </a:cubicBezTo>
                <a:cubicBezTo>
                  <a:pt x="31" y="26"/>
                  <a:pt x="31" y="26"/>
                  <a:pt x="31" y="26"/>
                </a:cubicBezTo>
                <a:cubicBezTo>
                  <a:pt x="32" y="26"/>
                  <a:pt x="32" y="26"/>
                  <a:pt x="32" y="26"/>
                </a:cubicBezTo>
                <a:cubicBezTo>
                  <a:pt x="32" y="26"/>
                  <a:pt x="32" y="26"/>
                  <a:pt x="33" y="26"/>
                </a:cubicBezTo>
                <a:cubicBezTo>
                  <a:pt x="33" y="26"/>
                  <a:pt x="33" y="26"/>
                  <a:pt x="33" y="26"/>
                </a:cubicBezTo>
                <a:cubicBezTo>
                  <a:pt x="34" y="26"/>
                  <a:pt x="34" y="26"/>
                  <a:pt x="34" y="26"/>
                </a:cubicBezTo>
                <a:cubicBezTo>
                  <a:pt x="35" y="26"/>
                  <a:pt x="35" y="26"/>
                  <a:pt x="35" y="25"/>
                </a:cubicBezTo>
                <a:cubicBezTo>
                  <a:pt x="36" y="25"/>
                  <a:pt x="36" y="25"/>
                  <a:pt x="37" y="25"/>
                </a:cubicBezTo>
                <a:cubicBezTo>
                  <a:pt x="37" y="25"/>
                  <a:pt x="37" y="25"/>
                  <a:pt x="3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8" y="25"/>
                  <a:pt x="38" y="25"/>
                  <a:pt x="38" y="25"/>
                </a:cubicBezTo>
                <a:cubicBezTo>
                  <a:pt x="39" y="25"/>
                  <a:pt x="39" y="25"/>
                  <a:pt x="40" y="25"/>
                </a:cubicBezTo>
                <a:cubicBezTo>
                  <a:pt x="40" y="25"/>
                  <a:pt x="41" y="24"/>
                  <a:pt x="41" y="24"/>
                </a:cubicBezTo>
                <a:cubicBezTo>
                  <a:pt x="41" y="24"/>
                  <a:pt x="41" y="24"/>
                  <a:pt x="41" y="23"/>
                </a:cubicBezTo>
                <a:cubicBezTo>
                  <a:pt x="41" y="23"/>
                  <a:pt x="41" y="23"/>
                  <a:pt x="41" y="22"/>
                </a:cubicBezTo>
                <a:cubicBezTo>
                  <a:pt x="41" y="22"/>
                  <a:pt x="41" y="22"/>
                  <a:pt x="41" y="22"/>
                </a:cubicBezTo>
                <a:cubicBezTo>
                  <a:pt x="41" y="22"/>
                  <a:pt x="40" y="22"/>
                  <a:pt x="40" y="21"/>
                </a:cubicBezTo>
                <a:cubicBezTo>
                  <a:pt x="40" y="21"/>
                  <a:pt x="41" y="21"/>
                  <a:pt x="41" y="21"/>
                </a:cubicBezTo>
                <a:cubicBezTo>
                  <a:pt x="41" y="21"/>
                  <a:pt x="41" y="21"/>
                  <a:pt x="41" y="21"/>
                </a:cubicBezTo>
                <a:cubicBezTo>
                  <a:pt x="41" y="21"/>
                  <a:pt x="41" y="21"/>
                  <a:pt x="42" y="21"/>
                </a:cubicBezTo>
                <a:cubicBezTo>
                  <a:pt x="42" y="21"/>
                  <a:pt x="42" y="21"/>
                  <a:pt x="42" y="21"/>
                </a:cubicBezTo>
                <a:cubicBezTo>
                  <a:pt x="43" y="21"/>
                  <a:pt x="43" y="21"/>
                  <a:pt x="43" y="20"/>
                </a:cubicBezTo>
                <a:cubicBezTo>
                  <a:pt x="43" y="20"/>
                  <a:pt x="43" y="20"/>
                  <a:pt x="43" y="20"/>
                </a:cubicBezTo>
                <a:cubicBezTo>
                  <a:pt x="43" y="20"/>
                  <a:pt x="43" y="20"/>
                  <a:pt x="43" y="19"/>
                </a:cubicBezTo>
                <a:cubicBezTo>
                  <a:pt x="43" y="19"/>
                  <a:pt x="43" y="19"/>
                  <a:pt x="43" y="19"/>
                </a:cubicBezTo>
                <a:cubicBezTo>
                  <a:pt x="43" y="19"/>
                  <a:pt x="43" y="19"/>
                  <a:pt x="43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44" y="19"/>
                  <a:pt x="44" y="19"/>
                  <a:pt x="44" y="18"/>
                </a:cubicBezTo>
                <a:cubicBezTo>
                  <a:pt x="44" y="18"/>
                  <a:pt x="44" y="18"/>
                  <a:pt x="45" y="18"/>
                </a:cubicBezTo>
                <a:cubicBezTo>
                  <a:pt x="45" y="18"/>
                  <a:pt x="45" y="18"/>
                  <a:pt x="45" y="18"/>
                </a:cubicBezTo>
                <a:cubicBezTo>
                  <a:pt x="45" y="18"/>
                  <a:pt x="45" y="18"/>
                  <a:pt x="45" y="18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5" y="17"/>
                  <a:pt x="45" y="17"/>
                </a:cubicBezTo>
                <a:cubicBezTo>
                  <a:pt x="46" y="17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7" y="18"/>
                  <a:pt x="47" y="18"/>
                  <a:pt x="48" y="18"/>
                </a:cubicBezTo>
                <a:cubicBezTo>
                  <a:pt x="48" y="18"/>
                  <a:pt x="48" y="18"/>
                  <a:pt x="48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49" y="18"/>
                  <a:pt x="50" y="18"/>
                  <a:pt x="50" y="18"/>
                </a:cubicBezTo>
                <a:cubicBezTo>
                  <a:pt x="50" y="18"/>
                  <a:pt x="50" y="18"/>
                  <a:pt x="50" y="18"/>
                </a:cubicBezTo>
                <a:cubicBezTo>
                  <a:pt x="50" y="18"/>
                  <a:pt x="50" y="18"/>
                  <a:pt x="50" y="18"/>
                </a:cubicBezTo>
                <a:cubicBezTo>
                  <a:pt x="51" y="18"/>
                  <a:pt x="51" y="18"/>
                  <a:pt x="51" y="19"/>
                </a:cubicBezTo>
                <a:cubicBezTo>
                  <a:pt x="51" y="19"/>
                  <a:pt x="51" y="19"/>
                  <a:pt x="51" y="19"/>
                </a:cubicBezTo>
                <a:cubicBezTo>
                  <a:pt x="51" y="19"/>
                  <a:pt x="52" y="19"/>
                  <a:pt x="52" y="19"/>
                </a:cubicBezTo>
                <a:cubicBezTo>
                  <a:pt x="52" y="19"/>
                  <a:pt x="52" y="19"/>
                  <a:pt x="52" y="19"/>
                </a:cubicBezTo>
                <a:cubicBezTo>
                  <a:pt x="52" y="19"/>
                  <a:pt x="53" y="19"/>
                  <a:pt x="53" y="19"/>
                </a:cubicBezTo>
                <a:cubicBezTo>
                  <a:pt x="53" y="19"/>
                  <a:pt x="53" y="19"/>
                  <a:pt x="53" y="19"/>
                </a:cubicBezTo>
                <a:cubicBezTo>
                  <a:pt x="53" y="19"/>
                  <a:pt x="53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5" y="19"/>
                  <a:pt x="55" y="18"/>
                </a:cubicBezTo>
                <a:cubicBezTo>
                  <a:pt x="55" y="18"/>
                  <a:pt x="55" y="18"/>
                  <a:pt x="55" y="18"/>
                </a:cubicBezTo>
                <a:cubicBezTo>
                  <a:pt x="56" y="18"/>
                  <a:pt x="56" y="17"/>
                  <a:pt x="56" y="17"/>
                </a:cubicBezTo>
                <a:cubicBezTo>
                  <a:pt x="56" y="17"/>
                  <a:pt x="56" y="17"/>
                  <a:pt x="56" y="17"/>
                </a:cubicBezTo>
                <a:cubicBezTo>
                  <a:pt x="57" y="17"/>
                  <a:pt x="57" y="17"/>
                  <a:pt x="57" y="17"/>
                </a:cubicBezTo>
                <a:cubicBezTo>
                  <a:pt x="57" y="17"/>
                  <a:pt x="58" y="17"/>
                  <a:pt x="58" y="18"/>
                </a:cubicBezTo>
                <a:cubicBezTo>
                  <a:pt x="58" y="18"/>
                  <a:pt x="58" y="18"/>
                  <a:pt x="59" y="18"/>
                </a:cubicBezTo>
                <a:cubicBezTo>
                  <a:pt x="59" y="18"/>
                  <a:pt x="59" y="19"/>
                  <a:pt x="60" y="19"/>
                </a:cubicBezTo>
                <a:cubicBezTo>
                  <a:pt x="60" y="19"/>
                  <a:pt x="60" y="19"/>
                  <a:pt x="61" y="18"/>
                </a:cubicBezTo>
                <a:cubicBezTo>
                  <a:pt x="61" y="18"/>
                  <a:pt x="61" y="18"/>
                  <a:pt x="61" y="18"/>
                </a:cubicBezTo>
                <a:cubicBezTo>
                  <a:pt x="62" y="18"/>
                  <a:pt x="62" y="18"/>
                  <a:pt x="62" y="18"/>
                </a:cubicBezTo>
                <a:cubicBezTo>
                  <a:pt x="62" y="18"/>
                  <a:pt x="62" y="18"/>
                  <a:pt x="63" y="18"/>
                </a:cubicBezTo>
                <a:cubicBezTo>
                  <a:pt x="63" y="18"/>
                  <a:pt x="63" y="18"/>
                  <a:pt x="63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6"/>
                  <a:pt x="63" y="16"/>
                  <a:pt x="63" y="16"/>
                </a:cubicBezTo>
                <a:cubicBezTo>
                  <a:pt x="63" y="16"/>
                  <a:pt x="63" y="16"/>
                  <a:pt x="63" y="16"/>
                </a:cubicBezTo>
                <a:cubicBezTo>
                  <a:pt x="63" y="16"/>
                  <a:pt x="63" y="16"/>
                  <a:pt x="63" y="16"/>
                </a:cubicBezTo>
                <a:cubicBezTo>
                  <a:pt x="63" y="16"/>
                  <a:pt x="64" y="16"/>
                  <a:pt x="64" y="15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5" y="16"/>
                  <a:pt x="65" y="16"/>
                </a:cubicBezTo>
                <a:cubicBezTo>
                  <a:pt x="65" y="16"/>
                  <a:pt x="65" y="16"/>
                  <a:pt x="65" y="16"/>
                </a:cubicBezTo>
                <a:cubicBezTo>
                  <a:pt x="65" y="16"/>
                  <a:pt x="66" y="16"/>
                  <a:pt x="66" y="16"/>
                </a:cubicBezTo>
                <a:cubicBezTo>
                  <a:pt x="66" y="16"/>
                  <a:pt x="66" y="16"/>
                  <a:pt x="66" y="16"/>
                </a:cubicBezTo>
                <a:cubicBezTo>
                  <a:pt x="66" y="16"/>
                  <a:pt x="66" y="16"/>
                  <a:pt x="67" y="16"/>
                </a:cubicBezTo>
                <a:cubicBezTo>
                  <a:pt x="67" y="16"/>
                  <a:pt x="67" y="16"/>
                  <a:pt x="67" y="16"/>
                </a:cubicBezTo>
                <a:cubicBezTo>
                  <a:pt x="67" y="17"/>
                  <a:pt x="67" y="17"/>
                  <a:pt x="68" y="17"/>
                </a:cubicBezTo>
                <a:cubicBezTo>
                  <a:pt x="68" y="17"/>
                  <a:pt x="68" y="17"/>
                  <a:pt x="68" y="16"/>
                </a:cubicBezTo>
                <a:cubicBezTo>
                  <a:pt x="68" y="16"/>
                  <a:pt x="68" y="16"/>
                  <a:pt x="68" y="16"/>
                </a:cubicBezTo>
                <a:cubicBezTo>
                  <a:pt x="69" y="16"/>
                  <a:pt x="69" y="16"/>
                  <a:pt x="69" y="16"/>
                </a:cubicBezTo>
                <a:cubicBezTo>
                  <a:pt x="69" y="16"/>
                  <a:pt x="69" y="16"/>
                  <a:pt x="69" y="16"/>
                </a:cubicBezTo>
                <a:cubicBezTo>
                  <a:pt x="69" y="16"/>
                  <a:pt x="69" y="16"/>
                  <a:pt x="69" y="16"/>
                </a:cubicBezTo>
                <a:cubicBezTo>
                  <a:pt x="69" y="16"/>
                  <a:pt x="69" y="16"/>
                  <a:pt x="69" y="16"/>
                </a:cubicBezTo>
                <a:cubicBezTo>
                  <a:pt x="69" y="16"/>
                  <a:pt x="70" y="16"/>
                  <a:pt x="70" y="16"/>
                </a:cubicBezTo>
                <a:cubicBezTo>
                  <a:pt x="70" y="17"/>
                  <a:pt x="70" y="17"/>
                  <a:pt x="70" y="18"/>
                </a:cubicBezTo>
                <a:cubicBezTo>
                  <a:pt x="70" y="18"/>
                  <a:pt x="71" y="19"/>
                  <a:pt x="71" y="19"/>
                </a:cubicBezTo>
                <a:cubicBezTo>
                  <a:pt x="71" y="19"/>
                  <a:pt x="72" y="20"/>
                  <a:pt x="72" y="20"/>
                </a:cubicBezTo>
                <a:cubicBezTo>
                  <a:pt x="73" y="20"/>
                  <a:pt x="73" y="21"/>
                  <a:pt x="74" y="21"/>
                </a:cubicBezTo>
                <a:cubicBezTo>
                  <a:pt x="74" y="21"/>
                  <a:pt x="74" y="21"/>
                  <a:pt x="74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2"/>
                </a:cubicBezTo>
                <a:cubicBezTo>
                  <a:pt x="76" y="22"/>
                  <a:pt x="76" y="22"/>
                  <a:pt x="76" y="22"/>
                </a:cubicBezTo>
                <a:cubicBezTo>
                  <a:pt x="76" y="22"/>
                  <a:pt x="76" y="22"/>
                  <a:pt x="76" y="22"/>
                </a:cubicBezTo>
                <a:cubicBezTo>
                  <a:pt x="76" y="22"/>
                  <a:pt x="77" y="22"/>
                  <a:pt x="77" y="22"/>
                </a:cubicBezTo>
                <a:cubicBezTo>
                  <a:pt x="77" y="22"/>
                  <a:pt x="77" y="22"/>
                  <a:pt x="77" y="22"/>
                </a:cubicBezTo>
                <a:cubicBezTo>
                  <a:pt x="77" y="22"/>
                  <a:pt x="77" y="22"/>
                  <a:pt x="77" y="22"/>
                </a:cubicBezTo>
                <a:cubicBezTo>
                  <a:pt x="77" y="22"/>
                  <a:pt x="77" y="22"/>
                  <a:pt x="78" y="22"/>
                </a:cubicBezTo>
                <a:cubicBezTo>
                  <a:pt x="78" y="22"/>
                  <a:pt x="78" y="23"/>
                  <a:pt x="78" y="23"/>
                </a:cubicBezTo>
                <a:cubicBezTo>
                  <a:pt x="78" y="23"/>
                  <a:pt x="78" y="23"/>
                  <a:pt x="78" y="23"/>
                </a:cubicBezTo>
                <a:cubicBezTo>
                  <a:pt x="78" y="23"/>
                  <a:pt x="79" y="23"/>
                  <a:pt x="79" y="23"/>
                </a:cubicBezTo>
                <a:cubicBezTo>
                  <a:pt x="79" y="23"/>
                  <a:pt x="79" y="23"/>
                  <a:pt x="80" y="23"/>
                </a:cubicBezTo>
                <a:cubicBezTo>
                  <a:pt x="80" y="23"/>
                  <a:pt x="80" y="23"/>
                  <a:pt x="81" y="23"/>
                </a:cubicBezTo>
                <a:cubicBezTo>
                  <a:pt x="81" y="23"/>
                  <a:pt x="81" y="23"/>
                  <a:pt x="82" y="23"/>
                </a:cubicBezTo>
                <a:cubicBezTo>
                  <a:pt x="82" y="23"/>
                  <a:pt x="82" y="23"/>
                  <a:pt x="83" y="22"/>
                </a:cubicBezTo>
                <a:cubicBezTo>
                  <a:pt x="83" y="22"/>
                  <a:pt x="83" y="21"/>
                  <a:pt x="83" y="21"/>
                </a:cubicBezTo>
                <a:cubicBezTo>
                  <a:pt x="84" y="20"/>
                  <a:pt x="84" y="20"/>
                  <a:pt x="84" y="20"/>
                </a:cubicBezTo>
                <a:cubicBezTo>
                  <a:pt x="85" y="19"/>
                  <a:pt x="85" y="19"/>
                  <a:pt x="85" y="18"/>
                </a:cubicBezTo>
                <a:cubicBezTo>
                  <a:pt x="86" y="18"/>
                  <a:pt x="86" y="17"/>
                  <a:pt x="87" y="17"/>
                </a:cubicBezTo>
                <a:cubicBezTo>
                  <a:pt x="87" y="17"/>
                  <a:pt x="87" y="17"/>
                  <a:pt x="87" y="17"/>
                </a:cubicBezTo>
                <a:cubicBezTo>
                  <a:pt x="87" y="17"/>
                  <a:pt x="87" y="17"/>
                  <a:pt x="87" y="17"/>
                </a:cubicBezTo>
                <a:cubicBezTo>
                  <a:pt x="87" y="17"/>
                  <a:pt x="87" y="17"/>
                  <a:pt x="87" y="17"/>
                </a:cubicBezTo>
                <a:cubicBezTo>
                  <a:pt x="87" y="17"/>
                  <a:pt x="88" y="17"/>
                  <a:pt x="88" y="17"/>
                </a:cubicBezTo>
                <a:cubicBezTo>
                  <a:pt x="88" y="17"/>
                  <a:pt x="88" y="17"/>
                  <a:pt x="88" y="17"/>
                </a:cubicBezTo>
                <a:cubicBezTo>
                  <a:pt x="88" y="17"/>
                  <a:pt x="88" y="17"/>
                  <a:pt x="89" y="17"/>
                </a:cubicBezTo>
                <a:cubicBezTo>
                  <a:pt x="89" y="17"/>
                  <a:pt x="89" y="17"/>
                  <a:pt x="89" y="17"/>
                </a:cubicBezTo>
                <a:cubicBezTo>
                  <a:pt x="89" y="17"/>
                  <a:pt x="89" y="17"/>
                  <a:pt x="89" y="17"/>
                </a:cubicBezTo>
                <a:cubicBezTo>
                  <a:pt x="89" y="17"/>
                  <a:pt x="89" y="17"/>
                  <a:pt x="90" y="17"/>
                </a:cubicBezTo>
                <a:cubicBezTo>
                  <a:pt x="90" y="17"/>
                  <a:pt x="90" y="17"/>
                  <a:pt x="90" y="18"/>
                </a:cubicBezTo>
                <a:cubicBezTo>
                  <a:pt x="90" y="18"/>
                  <a:pt x="90" y="18"/>
                  <a:pt x="90" y="18"/>
                </a:cubicBezTo>
                <a:cubicBezTo>
                  <a:pt x="91" y="18"/>
                  <a:pt x="91" y="18"/>
                  <a:pt x="91" y="18"/>
                </a:cubicBezTo>
                <a:cubicBezTo>
                  <a:pt x="91" y="18"/>
                  <a:pt x="91" y="18"/>
                  <a:pt x="92" y="18"/>
                </a:cubicBezTo>
                <a:cubicBezTo>
                  <a:pt x="92" y="18"/>
                  <a:pt x="92" y="18"/>
                  <a:pt x="92" y="18"/>
                </a:cubicBezTo>
                <a:cubicBezTo>
                  <a:pt x="92" y="18"/>
                  <a:pt x="92" y="18"/>
                  <a:pt x="93" y="18"/>
                </a:cubicBezTo>
                <a:cubicBezTo>
                  <a:pt x="93" y="18"/>
                  <a:pt x="93" y="18"/>
                  <a:pt x="93" y="18"/>
                </a:cubicBezTo>
                <a:cubicBezTo>
                  <a:pt x="93" y="18"/>
                  <a:pt x="93" y="18"/>
                  <a:pt x="94" y="18"/>
                </a:cubicBezTo>
                <a:cubicBezTo>
                  <a:pt x="94" y="18"/>
                  <a:pt x="94" y="18"/>
                  <a:pt x="94" y="18"/>
                </a:cubicBezTo>
                <a:cubicBezTo>
                  <a:pt x="95" y="18"/>
                  <a:pt x="95" y="19"/>
                  <a:pt x="95" y="19"/>
                </a:cubicBezTo>
                <a:cubicBezTo>
                  <a:pt x="95" y="19"/>
                  <a:pt x="96" y="19"/>
                  <a:pt x="96" y="19"/>
                </a:cubicBezTo>
                <a:cubicBezTo>
                  <a:pt x="96" y="19"/>
                  <a:pt x="97" y="19"/>
                  <a:pt x="97" y="19"/>
                </a:cubicBezTo>
                <a:cubicBezTo>
                  <a:pt x="97" y="19"/>
                  <a:pt x="98" y="19"/>
                  <a:pt x="98" y="19"/>
                </a:cubicBezTo>
                <a:cubicBezTo>
                  <a:pt x="98" y="18"/>
                  <a:pt x="98" y="18"/>
                  <a:pt x="98" y="18"/>
                </a:cubicBezTo>
                <a:cubicBezTo>
                  <a:pt x="98" y="18"/>
                  <a:pt x="99" y="18"/>
                  <a:pt x="99" y="18"/>
                </a:cubicBezTo>
                <a:cubicBezTo>
                  <a:pt x="99" y="18"/>
                  <a:pt x="100" y="18"/>
                  <a:pt x="100" y="18"/>
                </a:cubicBezTo>
                <a:cubicBezTo>
                  <a:pt x="100" y="18"/>
                  <a:pt x="100" y="18"/>
                  <a:pt x="101" y="18"/>
                </a:cubicBezTo>
                <a:cubicBezTo>
                  <a:pt x="101" y="18"/>
                  <a:pt x="101" y="18"/>
                  <a:pt x="101" y="18"/>
                </a:cubicBezTo>
                <a:cubicBezTo>
                  <a:pt x="101" y="17"/>
                  <a:pt x="101" y="17"/>
                  <a:pt x="101" y="17"/>
                </a:cubicBezTo>
                <a:cubicBezTo>
                  <a:pt x="102" y="17"/>
                  <a:pt x="102" y="17"/>
                  <a:pt x="102" y="17"/>
                </a:cubicBezTo>
                <a:cubicBezTo>
                  <a:pt x="103" y="17"/>
                  <a:pt x="103" y="17"/>
                  <a:pt x="103" y="17"/>
                </a:cubicBezTo>
                <a:cubicBezTo>
                  <a:pt x="103" y="17"/>
                  <a:pt x="104" y="17"/>
                  <a:pt x="104" y="17"/>
                </a:cubicBezTo>
                <a:cubicBezTo>
                  <a:pt x="104" y="17"/>
                  <a:pt x="104" y="17"/>
                  <a:pt x="104" y="17"/>
                </a:cubicBezTo>
                <a:cubicBezTo>
                  <a:pt x="105" y="17"/>
                  <a:pt x="105" y="17"/>
                  <a:pt x="106" y="17"/>
                </a:cubicBezTo>
                <a:cubicBezTo>
                  <a:pt x="106" y="17"/>
                  <a:pt x="106" y="17"/>
                  <a:pt x="107" y="16"/>
                </a:cubicBezTo>
                <a:cubicBezTo>
                  <a:pt x="107" y="16"/>
                  <a:pt x="107" y="16"/>
                  <a:pt x="107" y="16"/>
                </a:cubicBezTo>
                <a:cubicBezTo>
                  <a:pt x="107" y="16"/>
                  <a:pt x="107" y="16"/>
                  <a:pt x="107" y="16"/>
                </a:cubicBezTo>
                <a:cubicBezTo>
                  <a:pt x="107" y="16"/>
                  <a:pt x="107" y="16"/>
                  <a:pt x="107" y="16"/>
                </a:cubicBezTo>
                <a:cubicBezTo>
                  <a:pt x="107" y="16"/>
                  <a:pt x="107" y="16"/>
                  <a:pt x="107" y="15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8" y="15"/>
                  <a:pt x="108" y="15"/>
                  <a:pt x="108" y="15"/>
                </a:cubicBezTo>
                <a:cubicBezTo>
                  <a:pt x="108" y="15"/>
                  <a:pt x="108" y="14"/>
                  <a:pt x="108" y="14"/>
                </a:cubicBezTo>
                <a:cubicBezTo>
                  <a:pt x="108" y="14"/>
                  <a:pt x="108" y="14"/>
                  <a:pt x="108" y="14"/>
                </a:cubicBezTo>
                <a:cubicBezTo>
                  <a:pt x="108" y="14"/>
                  <a:pt x="108" y="14"/>
                  <a:pt x="108" y="14"/>
                </a:cubicBezTo>
                <a:cubicBezTo>
                  <a:pt x="108" y="14"/>
                  <a:pt x="109" y="14"/>
                  <a:pt x="109" y="14"/>
                </a:cubicBezTo>
                <a:cubicBezTo>
                  <a:pt x="109" y="14"/>
                  <a:pt x="109" y="14"/>
                  <a:pt x="110" y="14"/>
                </a:cubicBezTo>
                <a:cubicBezTo>
                  <a:pt x="110" y="14"/>
                  <a:pt x="110" y="15"/>
                  <a:pt x="111" y="15"/>
                </a:cubicBezTo>
                <a:cubicBezTo>
                  <a:pt x="111" y="15"/>
                  <a:pt x="111" y="15"/>
                  <a:pt x="112" y="15"/>
                </a:cubicBezTo>
                <a:cubicBezTo>
                  <a:pt x="112" y="15"/>
                  <a:pt x="112" y="15"/>
                  <a:pt x="112" y="15"/>
                </a:cubicBezTo>
                <a:cubicBezTo>
                  <a:pt x="112" y="15"/>
                  <a:pt x="112" y="15"/>
                  <a:pt x="112" y="15"/>
                </a:cubicBezTo>
                <a:cubicBezTo>
                  <a:pt x="113" y="15"/>
                  <a:pt x="113" y="15"/>
                  <a:pt x="113" y="15"/>
                </a:cubicBezTo>
                <a:cubicBezTo>
                  <a:pt x="113" y="15"/>
                  <a:pt x="113" y="15"/>
                  <a:pt x="113" y="15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4" y="14"/>
                  <a:pt x="114" y="14"/>
                  <a:pt x="115" y="14"/>
                </a:cubicBezTo>
                <a:cubicBezTo>
                  <a:pt x="115" y="14"/>
                  <a:pt x="115" y="14"/>
                  <a:pt x="115" y="14"/>
                </a:cubicBezTo>
                <a:cubicBezTo>
                  <a:pt x="116" y="14"/>
                  <a:pt x="116" y="14"/>
                  <a:pt x="116" y="14"/>
                </a:cubicBezTo>
                <a:cubicBezTo>
                  <a:pt x="116" y="14"/>
                  <a:pt x="117" y="14"/>
                  <a:pt x="117" y="14"/>
                </a:cubicBezTo>
                <a:cubicBezTo>
                  <a:pt x="117" y="14"/>
                  <a:pt x="117" y="14"/>
                  <a:pt x="118" y="14"/>
                </a:cubicBezTo>
                <a:cubicBezTo>
                  <a:pt x="118" y="14"/>
                  <a:pt x="118" y="14"/>
                  <a:pt x="118" y="14"/>
                </a:cubicBezTo>
                <a:cubicBezTo>
                  <a:pt x="118" y="14"/>
                  <a:pt x="118" y="14"/>
                  <a:pt x="118" y="14"/>
                </a:cubicBezTo>
                <a:cubicBezTo>
                  <a:pt x="118" y="14"/>
                  <a:pt x="119" y="14"/>
                  <a:pt x="119" y="14"/>
                </a:cubicBezTo>
                <a:cubicBezTo>
                  <a:pt x="119" y="14"/>
                  <a:pt x="119" y="14"/>
                  <a:pt x="119" y="14"/>
                </a:cubicBezTo>
                <a:cubicBezTo>
                  <a:pt x="119" y="14"/>
                  <a:pt x="119" y="14"/>
                  <a:pt x="120" y="14"/>
                </a:cubicBezTo>
                <a:cubicBezTo>
                  <a:pt x="120" y="13"/>
                  <a:pt x="120" y="13"/>
                  <a:pt x="120" y="13"/>
                </a:cubicBezTo>
                <a:cubicBezTo>
                  <a:pt x="120" y="13"/>
                  <a:pt x="120" y="13"/>
                  <a:pt x="120" y="13"/>
                </a:cubicBezTo>
                <a:cubicBezTo>
                  <a:pt x="120" y="13"/>
                  <a:pt x="121" y="13"/>
                  <a:pt x="121" y="13"/>
                </a:cubicBezTo>
                <a:cubicBezTo>
                  <a:pt x="121" y="13"/>
                  <a:pt x="121" y="13"/>
                  <a:pt x="121" y="13"/>
                </a:cubicBezTo>
                <a:cubicBezTo>
                  <a:pt x="121" y="13"/>
                  <a:pt x="121" y="13"/>
                  <a:pt x="122" y="13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23" y="13"/>
                  <a:pt x="123" y="13"/>
                  <a:pt x="123" y="13"/>
                </a:cubicBezTo>
                <a:cubicBezTo>
                  <a:pt x="123" y="13"/>
                  <a:pt x="123" y="13"/>
                  <a:pt x="123" y="13"/>
                </a:cubicBezTo>
                <a:cubicBezTo>
                  <a:pt x="123" y="13"/>
                  <a:pt x="123" y="13"/>
                  <a:pt x="124" y="13"/>
                </a:cubicBezTo>
                <a:cubicBezTo>
                  <a:pt x="124" y="13"/>
                  <a:pt x="124" y="13"/>
                  <a:pt x="124" y="13"/>
                </a:cubicBezTo>
                <a:cubicBezTo>
                  <a:pt x="124" y="13"/>
                  <a:pt x="124" y="13"/>
                  <a:pt x="124" y="13"/>
                </a:cubicBezTo>
                <a:cubicBezTo>
                  <a:pt x="125" y="13"/>
                  <a:pt x="125" y="13"/>
                  <a:pt x="125" y="13"/>
                </a:cubicBezTo>
                <a:cubicBezTo>
                  <a:pt x="125" y="13"/>
                  <a:pt x="125" y="13"/>
                  <a:pt x="125" y="13"/>
                </a:cubicBezTo>
                <a:cubicBezTo>
                  <a:pt x="126" y="13"/>
                  <a:pt x="126" y="12"/>
                  <a:pt x="126" y="12"/>
                </a:cubicBezTo>
                <a:cubicBezTo>
                  <a:pt x="126" y="12"/>
                  <a:pt x="126" y="12"/>
                  <a:pt x="126" y="12"/>
                </a:cubicBezTo>
                <a:cubicBezTo>
                  <a:pt x="126" y="12"/>
                  <a:pt x="126" y="12"/>
                  <a:pt x="126" y="11"/>
                </a:cubicBezTo>
                <a:cubicBezTo>
                  <a:pt x="126" y="11"/>
                  <a:pt x="126" y="11"/>
                  <a:pt x="126" y="11"/>
                </a:cubicBezTo>
                <a:cubicBezTo>
                  <a:pt x="126" y="11"/>
                  <a:pt x="126" y="11"/>
                  <a:pt x="126" y="11"/>
                </a:cubicBezTo>
                <a:cubicBezTo>
                  <a:pt x="126" y="11"/>
                  <a:pt x="126" y="11"/>
                  <a:pt x="126" y="11"/>
                </a:cubicBezTo>
                <a:cubicBezTo>
                  <a:pt x="126" y="10"/>
                  <a:pt x="126" y="10"/>
                  <a:pt x="126" y="10"/>
                </a:cubicBezTo>
                <a:cubicBezTo>
                  <a:pt x="126" y="9"/>
                  <a:pt x="126" y="9"/>
                  <a:pt x="127" y="9"/>
                </a:cubicBezTo>
                <a:cubicBezTo>
                  <a:pt x="127" y="9"/>
                  <a:pt x="127" y="8"/>
                  <a:pt x="127" y="8"/>
                </a:cubicBezTo>
                <a:cubicBezTo>
                  <a:pt x="127" y="8"/>
                  <a:pt x="127" y="8"/>
                  <a:pt x="127" y="8"/>
                </a:cubicBezTo>
                <a:cubicBezTo>
                  <a:pt x="127" y="8"/>
                  <a:pt x="128" y="8"/>
                  <a:pt x="128" y="8"/>
                </a:cubicBezTo>
                <a:cubicBezTo>
                  <a:pt x="128" y="8"/>
                  <a:pt x="128" y="8"/>
                  <a:pt x="128" y="8"/>
                </a:cubicBezTo>
                <a:cubicBezTo>
                  <a:pt x="129" y="8"/>
                  <a:pt x="129" y="7"/>
                  <a:pt x="129" y="7"/>
                </a:cubicBezTo>
                <a:cubicBezTo>
                  <a:pt x="129" y="7"/>
                  <a:pt x="129" y="7"/>
                  <a:pt x="129" y="8"/>
                </a:cubicBezTo>
                <a:cubicBezTo>
                  <a:pt x="130" y="8"/>
                  <a:pt x="130" y="8"/>
                  <a:pt x="130" y="8"/>
                </a:cubicBezTo>
                <a:cubicBezTo>
                  <a:pt x="130" y="8"/>
                  <a:pt x="130" y="8"/>
                  <a:pt x="130" y="8"/>
                </a:cubicBezTo>
                <a:cubicBezTo>
                  <a:pt x="130" y="8"/>
                  <a:pt x="130" y="8"/>
                  <a:pt x="130" y="8"/>
                </a:cubicBezTo>
                <a:cubicBezTo>
                  <a:pt x="131" y="8"/>
                  <a:pt x="131" y="8"/>
                  <a:pt x="131" y="8"/>
                </a:cubicBezTo>
                <a:cubicBezTo>
                  <a:pt x="131" y="8"/>
                  <a:pt x="131" y="8"/>
                  <a:pt x="131" y="8"/>
                </a:cubicBezTo>
                <a:cubicBezTo>
                  <a:pt x="132" y="7"/>
                  <a:pt x="132" y="7"/>
                  <a:pt x="132" y="7"/>
                </a:cubicBezTo>
                <a:cubicBezTo>
                  <a:pt x="132" y="7"/>
                  <a:pt x="132" y="7"/>
                  <a:pt x="132" y="7"/>
                </a:cubicBezTo>
                <a:cubicBezTo>
                  <a:pt x="133" y="7"/>
                  <a:pt x="133" y="7"/>
                  <a:pt x="133" y="6"/>
                </a:cubicBezTo>
                <a:cubicBezTo>
                  <a:pt x="133" y="6"/>
                  <a:pt x="133" y="6"/>
                  <a:pt x="133" y="6"/>
                </a:cubicBezTo>
                <a:cubicBezTo>
                  <a:pt x="134" y="6"/>
                  <a:pt x="134" y="6"/>
                  <a:pt x="134" y="5"/>
                </a:cubicBezTo>
                <a:cubicBezTo>
                  <a:pt x="134" y="5"/>
                  <a:pt x="135" y="5"/>
                  <a:pt x="135" y="5"/>
                </a:cubicBezTo>
                <a:cubicBezTo>
                  <a:pt x="135" y="5"/>
                  <a:pt x="135" y="5"/>
                  <a:pt x="135" y="5"/>
                </a:cubicBezTo>
                <a:cubicBezTo>
                  <a:pt x="135" y="5"/>
                  <a:pt x="135" y="5"/>
                  <a:pt x="136" y="5"/>
                </a:cubicBezTo>
                <a:cubicBezTo>
                  <a:pt x="136" y="5"/>
                  <a:pt x="136" y="5"/>
                  <a:pt x="136" y="5"/>
                </a:cubicBezTo>
                <a:cubicBezTo>
                  <a:pt x="136" y="5"/>
                  <a:pt x="136" y="5"/>
                  <a:pt x="136" y="4"/>
                </a:cubicBezTo>
                <a:cubicBezTo>
                  <a:pt x="136" y="4"/>
                  <a:pt x="136" y="4"/>
                  <a:pt x="136" y="4"/>
                </a:cubicBezTo>
                <a:cubicBezTo>
                  <a:pt x="136" y="4"/>
                  <a:pt x="137" y="4"/>
                  <a:pt x="137" y="4"/>
                </a:cubicBezTo>
                <a:cubicBezTo>
                  <a:pt x="137" y="4"/>
                  <a:pt x="137" y="4"/>
                  <a:pt x="137" y="4"/>
                </a:cubicBezTo>
                <a:cubicBezTo>
                  <a:pt x="137" y="4"/>
                  <a:pt x="138" y="4"/>
                  <a:pt x="138" y="4"/>
                </a:cubicBezTo>
                <a:cubicBezTo>
                  <a:pt x="138" y="4"/>
                  <a:pt x="138" y="4"/>
                  <a:pt x="138" y="4"/>
                </a:cubicBezTo>
                <a:cubicBezTo>
                  <a:pt x="138" y="4"/>
                  <a:pt x="138" y="4"/>
                  <a:pt x="139" y="4"/>
                </a:cubicBezTo>
                <a:cubicBezTo>
                  <a:pt x="139" y="4"/>
                  <a:pt x="139" y="4"/>
                  <a:pt x="139" y="5"/>
                </a:cubicBezTo>
                <a:cubicBezTo>
                  <a:pt x="139" y="5"/>
                  <a:pt x="139" y="5"/>
                  <a:pt x="139" y="5"/>
                </a:cubicBezTo>
                <a:cubicBezTo>
                  <a:pt x="139" y="5"/>
                  <a:pt x="139" y="5"/>
                  <a:pt x="139" y="5"/>
                </a:cubicBezTo>
                <a:cubicBezTo>
                  <a:pt x="139" y="6"/>
                  <a:pt x="139" y="6"/>
                  <a:pt x="139" y="6"/>
                </a:cubicBezTo>
                <a:cubicBezTo>
                  <a:pt x="139" y="6"/>
                  <a:pt x="139" y="6"/>
                  <a:pt x="140" y="6"/>
                </a:cubicBezTo>
                <a:cubicBezTo>
                  <a:pt x="140" y="6"/>
                  <a:pt x="140" y="6"/>
                  <a:pt x="140" y="7"/>
                </a:cubicBezTo>
                <a:cubicBezTo>
                  <a:pt x="140" y="7"/>
                  <a:pt x="140" y="7"/>
                  <a:pt x="140" y="7"/>
                </a:cubicBezTo>
                <a:cubicBezTo>
                  <a:pt x="140" y="8"/>
                  <a:pt x="140" y="8"/>
                  <a:pt x="140" y="9"/>
                </a:cubicBezTo>
                <a:cubicBezTo>
                  <a:pt x="140" y="9"/>
                  <a:pt x="140" y="10"/>
                  <a:pt x="140" y="10"/>
                </a:cubicBezTo>
                <a:cubicBezTo>
                  <a:pt x="140" y="11"/>
                  <a:pt x="140" y="11"/>
                  <a:pt x="140" y="11"/>
                </a:cubicBezTo>
                <a:cubicBezTo>
                  <a:pt x="140" y="11"/>
                  <a:pt x="140" y="12"/>
                  <a:pt x="141" y="12"/>
                </a:cubicBezTo>
                <a:cubicBezTo>
                  <a:pt x="141" y="12"/>
                  <a:pt x="141" y="13"/>
                  <a:pt x="141" y="13"/>
                </a:cubicBezTo>
                <a:cubicBezTo>
                  <a:pt x="141" y="13"/>
                  <a:pt x="142" y="13"/>
                  <a:pt x="142" y="13"/>
                </a:cubicBezTo>
                <a:cubicBezTo>
                  <a:pt x="142" y="13"/>
                  <a:pt x="142" y="14"/>
                  <a:pt x="143" y="14"/>
                </a:cubicBezTo>
                <a:cubicBezTo>
                  <a:pt x="143" y="14"/>
                  <a:pt x="143" y="14"/>
                  <a:pt x="143" y="14"/>
                </a:cubicBezTo>
                <a:cubicBezTo>
                  <a:pt x="144" y="14"/>
                  <a:pt x="144" y="14"/>
                  <a:pt x="144" y="14"/>
                </a:cubicBezTo>
                <a:cubicBezTo>
                  <a:pt x="144" y="14"/>
                  <a:pt x="144" y="14"/>
                  <a:pt x="144" y="14"/>
                </a:cubicBezTo>
                <a:cubicBezTo>
                  <a:pt x="144" y="14"/>
                  <a:pt x="145" y="15"/>
                  <a:pt x="145" y="15"/>
                </a:cubicBezTo>
                <a:cubicBezTo>
                  <a:pt x="145" y="15"/>
                  <a:pt x="145" y="15"/>
                  <a:pt x="145" y="15"/>
                </a:cubicBezTo>
                <a:cubicBezTo>
                  <a:pt x="145" y="15"/>
                  <a:pt x="145" y="15"/>
                  <a:pt x="145" y="16"/>
                </a:cubicBezTo>
                <a:cubicBezTo>
                  <a:pt x="145" y="16"/>
                  <a:pt x="146" y="16"/>
                  <a:pt x="146" y="16"/>
                </a:cubicBezTo>
                <a:cubicBezTo>
                  <a:pt x="146" y="16"/>
                  <a:pt x="146" y="16"/>
                  <a:pt x="146" y="16"/>
                </a:cubicBezTo>
                <a:cubicBezTo>
                  <a:pt x="146" y="16"/>
                  <a:pt x="146" y="16"/>
                  <a:pt x="147" y="17"/>
                </a:cubicBezTo>
                <a:cubicBezTo>
                  <a:pt x="147" y="17"/>
                  <a:pt x="147" y="17"/>
                  <a:pt x="147" y="18"/>
                </a:cubicBezTo>
                <a:cubicBezTo>
                  <a:pt x="147" y="18"/>
                  <a:pt x="147" y="18"/>
                  <a:pt x="147" y="18"/>
                </a:cubicBezTo>
                <a:cubicBezTo>
                  <a:pt x="147" y="19"/>
                  <a:pt x="147" y="19"/>
                  <a:pt x="147" y="19"/>
                </a:cubicBezTo>
                <a:cubicBezTo>
                  <a:pt x="148" y="19"/>
                  <a:pt x="148" y="19"/>
                  <a:pt x="148" y="19"/>
                </a:cubicBezTo>
                <a:cubicBezTo>
                  <a:pt x="148" y="19"/>
                  <a:pt x="148" y="19"/>
                  <a:pt x="148" y="19"/>
                </a:cubicBezTo>
                <a:cubicBezTo>
                  <a:pt x="148" y="19"/>
                  <a:pt x="148" y="19"/>
                  <a:pt x="149" y="19"/>
                </a:cubicBezTo>
                <a:cubicBezTo>
                  <a:pt x="149" y="19"/>
                  <a:pt x="149" y="19"/>
                  <a:pt x="149" y="19"/>
                </a:cubicBezTo>
                <a:cubicBezTo>
                  <a:pt x="149" y="19"/>
                  <a:pt x="149" y="18"/>
                  <a:pt x="149" y="18"/>
                </a:cubicBezTo>
                <a:cubicBezTo>
                  <a:pt x="149" y="18"/>
                  <a:pt x="150" y="18"/>
                  <a:pt x="150" y="18"/>
                </a:cubicBezTo>
                <a:cubicBezTo>
                  <a:pt x="150" y="18"/>
                  <a:pt x="150" y="18"/>
                  <a:pt x="150" y="18"/>
                </a:cubicBezTo>
                <a:cubicBezTo>
                  <a:pt x="150" y="18"/>
                  <a:pt x="150" y="18"/>
                  <a:pt x="150" y="18"/>
                </a:cubicBezTo>
                <a:cubicBezTo>
                  <a:pt x="150" y="18"/>
                  <a:pt x="150" y="18"/>
                  <a:pt x="150" y="18"/>
                </a:cubicBezTo>
                <a:cubicBezTo>
                  <a:pt x="151" y="18"/>
                  <a:pt x="151" y="18"/>
                  <a:pt x="151" y="18"/>
                </a:cubicBezTo>
                <a:cubicBezTo>
                  <a:pt x="151" y="18"/>
                  <a:pt x="151" y="19"/>
                  <a:pt x="151" y="19"/>
                </a:cubicBezTo>
                <a:cubicBezTo>
                  <a:pt x="152" y="19"/>
                  <a:pt x="152" y="19"/>
                  <a:pt x="152" y="19"/>
                </a:cubicBezTo>
                <a:cubicBezTo>
                  <a:pt x="152" y="19"/>
                  <a:pt x="152" y="19"/>
                  <a:pt x="152" y="19"/>
                </a:cubicBezTo>
                <a:cubicBezTo>
                  <a:pt x="152" y="19"/>
                  <a:pt x="152" y="19"/>
                  <a:pt x="153" y="19"/>
                </a:cubicBezTo>
                <a:cubicBezTo>
                  <a:pt x="153" y="19"/>
                  <a:pt x="153" y="19"/>
                  <a:pt x="153" y="19"/>
                </a:cubicBezTo>
                <a:cubicBezTo>
                  <a:pt x="153" y="19"/>
                  <a:pt x="153" y="19"/>
                  <a:pt x="154" y="19"/>
                </a:cubicBezTo>
                <a:cubicBezTo>
                  <a:pt x="154" y="18"/>
                  <a:pt x="154" y="18"/>
                  <a:pt x="154" y="18"/>
                </a:cubicBezTo>
                <a:cubicBezTo>
                  <a:pt x="154" y="18"/>
                  <a:pt x="154" y="18"/>
                  <a:pt x="155" y="18"/>
                </a:cubicBezTo>
                <a:cubicBezTo>
                  <a:pt x="155" y="18"/>
                  <a:pt x="155" y="18"/>
                  <a:pt x="155" y="18"/>
                </a:cubicBezTo>
                <a:cubicBezTo>
                  <a:pt x="155" y="18"/>
                  <a:pt x="155" y="18"/>
                  <a:pt x="156" y="18"/>
                </a:cubicBezTo>
                <a:cubicBezTo>
                  <a:pt x="156" y="18"/>
                  <a:pt x="156" y="18"/>
                  <a:pt x="156" y="18"/>
                </a:cubicBezTo>
                <a:cubicBezTo>
                  <a:pt x="157" y="18"/>
                  <a:pt x="157" y="18"/>
                  <a:pt x="158" y="18"/>
                </a:cubicBezTo>
                <a:cubicBezTo>
                  <a:pt x="158" y="18"/>
                  <a:pt x="159" y="18"/>
                  <a:pt x="159" y="18"/>
                </a:cubicBezTo>
                <a:cubicBezTo>
                  <a:pt x="159" y="18"/>
                  <a:pt x="159" y="18"/>
                  <a:pt x="160" y="18"/>
                </a:cubicBezTo>
                <a:cubicBezTo>
                  <a:pt x="160" y="18"/>
                  <a:pt x="160" y="17"/>
                  <a:pt x="161" y="17"/>
                </a:cubicBezTo>
                <a:cubicBezTo>
                  <a:pt x="161" y="17"/>
                  <a:pt x="162" y="17"/>
                  <a:pt x="162" y="17"/>
                </a:cubicBezTo>
                <a:cubicBezTo>
                  <a:pt x="163" y="17"/>
                  <a:pt x="163" y="17"/>
                  <a:pt x="163" y="17"/>
                </a:cubicBezTo>
                <a:cubicBezTo>
                  <a:pt x="164" y="17"/>
                  <a:pt x="164" y="17"/>
                  <a:pt x="164" y="16"/>
                </a:cubicBezTo>
                <a:cubicBezTo>
                  <a:pt x="164" y="16"/>
                  <a:pt x="165" y="16"/>
                  <a:pt x="165" y="16"/>
                </a:cubicBezTo>
                <a:cubicBezTo>
                  <a:pt x="165" y="16"/>
                  <a:pt x="166" y="16"/>
                  <a:pt x="167" y="17"/>
                </a:cubicBezTo>
                <a:cubicBezTo>
                  <a:pt x="167" y="17"/>
                  <a:pt x="168" y="17"/>
                  <a:pt x="168" y="18"/>
                </a:cubicBezTo>
                <a:cubicBezTo>
                  <a:pt x="168" y="18"/>
                  <a:pt x="169" y="18"/>
                  <a:pt x="169" y="19"/>
                </a:cubicBezTo>
                <a:cubicBezTo>
                  <a:pt x="169" y="19"/>
                  <a:pt x="170" y="20"/>
                  <a:pt x="170" y="20"/>
                </a:cubicBezTo>
                <a:cubicBezTo>
                  <a:pt x="170" y="20"/>
                  <a:pt x="170" y="21"/>
                  <a:pt x="170" y="21"/>
                </a:cubicBezTo>
                <a:cubicBezTo>
                  <a:pt x="170" y="21"/>
                  <a:pt x="170" y="21"/>
                  <a:pt x="171" y="21"/>
                </a:cubicBezTo>
                <a:cubicBezTo>
                  <a:pt x="171" y="21"/>
                  <a:pt x="171" y="21"/>
                  <a:pt x="171" y="22"/>
                </a:cubicBezTo>
                <a:cubicBezTo>
                  <a:pt x="171" y="22"/>
                  <a:pt x="172" y="22"/>
                  <a:pt x="172" y="22"/>
                </a:cubicBezTo>
                <a:cubicBezTo>
                  <a:pt x="172" y="22"/>
                  <a:pt x="172" y="22"/>
                  <a:pt x="172" y="22"/>
                </a:cubicBezTo>
                <a:cubicBezTo>
                  <a:pt x="172" y="22"/>
                  <a:pt x="172" y="22"/>
                  <a:pt x="173" y="22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74" y="22"/>
                  <a:pt x="174" y="22"/>
                  <a:pt x="174" y="22"/>
                </a:cubicBezTo>
                <a:cubicBezTo>
                  <a:pt x="174" y="22"/>
                  <a:pt x="175" y="22"/>
                  <a:pt x="175" y="22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6" y="22"/>
                  <a:pt x="176" y="23"/>
                  <a:pt x="177" y="23"/>
                </a:cubicBezTo>
                <a:cubicBezTo>
                  <a:pt x="177" y="24"/>
                  <a:pt x="177" y="24"/>
                  <a:pt x="178" y="24"/>
                </a:cubicBezTo>
                <a:cubicBezTo>
                  <a:pt x="178" y="24"/>
                  <a:pt x="178" y="24"/>
                  <a:pt x="178" y="25"/>
                </a:cubicBezTo>
                <a:cubicBezTo>
                  <a:pt x="178" y="25"/>
                  <a:pt x="178" y="25"/>
                  <a:pt x="178" y="25"/>
                </a:cubicBezTo>
                <a:cubicBezTo>
                  <a:pt x="178" y="25"/>
                  <a:pt x="178" y="25"/>
                  <a:pt x="178" y="25"/>
                </a:cubicBezTo>
                <a:cubicBezTo>
                  <a:pt x="178" y="25"/>
                  <a:pt x="178" y="25"/>
                  <a:pt x="178" y="25"/>
                </a:cubicBezTo>
                <a:cubicBezTo>
                  <a:pt x="178" y="25"/>
                  <a:pt x="178" y="25"/>
                  <a:pt x="178" y="25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78" y="26"/>
                  <a:pt x="178" y="27"/>
                  <a:pt x="178" y="27"/>
                </a:cubicBezTo>
                <a:cubicBezTo>
                  <a:pt x="178" y="27"/>
                  <a:pt x="179" y="27"/>
                  <a:pt x="179" y="27"/>
                </a:cubicBezTo>
                <a:cubicBezTo>
                  <a:pt x="179" y="27"/>
                  <a:pt x="179" y="27"/>
                  <a:pt x="179" y="27"/>
                </a:cubicBezTo>
                <a:cubicBezTo>
                  <a:pt x="179" y="27"/>
                  <a:pt x="179" y="28"/>
                  <a:pt x="179" y="28"/>
                </a:cubicBezTo>
                <a:cubicBezTo>
                  <a:pt x="179" y="28"/>
                  <a:pt x="179" y="29"/>
                  <a:pt x="179" y="29"/>
                </a:cubicBezTo>
                <a:cubicBezTo>
                  <a:pt x="179" y="29"/>
                  <a:pt x="179" y="30"/>
                  <a:pt x="179" y="30"/>
                </a:cubicBezTo>
                <a:cubicBezTo>
                  <a:pt x="180" y="30"/>
                  <a:pt x="180" y="31"/>
                  <a:pt x="180" y="31"/>
                </a:cubicBezTo>
                <a:cubicBezTo>
                  <a:pt x="181" y="30"/>
                  <a:pt x="182" y="30"/>
                  <a:pt x="182" y="30"/>
                </a:cubicBezTo>
                <a:cubicBezTo>
                  <a:pt x="182" y="30"/>
                  <a:pt x="183" y="30"/>
                  <a:pt x="183" y="29"/>
                </a:cubicBezTo>
                <a:cubicBezTo>
                  <a:pt x="183" y="29"/>
                  <a:pt x="183" y="29"/>
                  <a:pt x="183" y="29"/>
                </a:cubicBezTo>
                <a:cubicBezTo>
                  <a:pt x="183" y="29"/>
                  <a:pt x="184" y="29"/>
                  <a:pt x="184" y="29"/>
                </a:cubicBezTo>
                <a:cubicBezTo>
                  <a:pt x="184" y="29"/>
                  <a:pt x="184" y="29"/>
                  <a:pt x="183" y="30"/>
                </a:cubicBezTo>
                <a:cubicBezTo>
                  <a:pt x="183" y="30"/>
                  <a:pt x="183" y="30"/>
                  <a:pt x="183" y="30"/>
                </a:cubicBezTo>
                <a:cubicBezTo>
                  <a:pt x="183" y="30"/>
                  <a:pt x="183" y="30"/>
                  <a:pt x="183" y="30"/>
                </a:cubicBezTo>
                <a:cubicBezTo>
                  <a:pt x="183" y="30"/>
                  <a:pt x="183" y="31"/>
                  <a:pt x="183" y="31"/>
                </a:cubicBezTo>
                <a:cubicBezTo>
                  <a:pt x="182" y="31"/>
                  <a:pt x="182" y="31"/>
                  <a:pt x="182" y="31"/>
                </a:cubicBezTo>
                <a:cubicBezTo>
                  <a:pt x="182" y="31"/>
                  <a:pt x="182" y="31"/>
                  <a:pt x="182" y="31"/>
                </a:cubicBezTo>
                <a:cubicBezTo>
                  <a:pt x="182" y="32"/>
                  <a:pt x="182" y="32"/>
                  <a:pt x="182" y="32"/>
                </a:cubicBezTo>
                <a:cubicBezTo>
                  <a:pt x="182" y="32"/>
                  <a:pt x="182" y="32"/>
                  <a:pt x="182" y="33"/>
                </a:cubicBezTo>
                <a:cubicBezTo>
                  <a:pt x="182" y="33"/>
                  <a:pt x="182" y="33"/>
                  <a:pt x="182" y="33"/>
                </a:cubicBezTo>
                <a:cubicBezTo>
                  <a:pt x="182" y="33"/>
                  <a:pt x="183" y="33"/>
                  <a:pt x="183" y="34"/>
                </a:cubicBezTo>
                <a:cubicBezTo>
                  <a:pt x="183" y="34"/>
                  <a:pt x="183" y="34"/>
                  <a:pt x="183" y="34"/>
                </a:cubicBezTo>
                <a:cubicBezTo>
                  <a:pt x="184" y="34"/>
                  <a:pt x="184" y="34"/>
                  <a:pt x="184" y="34"/>
                </a:cubicBezTo>
                <a:cubicBezTo>
                  <a:pt x="184" y="34"/>
                  <a:pt x="185" y="34"/>
                  <a:pt x="185" y="34"/>
                </a:cubicBezTo>
                <a:cubicBezTo>
                  <a:pt x="185" y="34"/>
                  <a:pt x="185" y="34"/>
                  <a:pt x="186" y="34"/>
                </a:cubicBezTo>
                <a:cubicBezTo>
                  <a:pt x="186" y="34"/>
                  <a:pt x="186" y="34"/>
                  <a:pt x="186" y="34"/>
                </a:cubicBezTo>
                <a:cubicBezTo>
                  <a:pt x="186" y="34"/>
                  <a:pt x="186" y="34"/>
                  <a:pt x="186" y="34"/>
                </a:cubicBezTo>
                <a:cubicBezTo>
                  <a:pt x="187" y="34"/>
                  <a:pt x="187" y="34"/>
                  <a:pt x="187" y="34"/>
                </a:cubicBezTo>
                <a:cubicBezTo>
                  <a:pt x="187" y="35"/>
                  <a:pt x="187" y="35"/>
                  <a:pt x="187" y="35"/>
                </a:cubicBezTo>
                <a:cubicBezTo>
                  <a:pt x="187" y="35"/>
                  <a:pt x="187" y="35"/>
                  <a:pt x="188" y="35"/>
                </a:cubicBezTo>
                <a:cubicBezTo>
                  <a:pt x="188" y="36"/>
                  <a:pt x="188" y="36"/>
                  <a:pt x="188" y="36"/>
                </a:cubicBezTo>
                <a:cubicBezTo>
                  <a:pt x="188" y="36"/>
                  <a:pt x="189" y="36"/>
                  <a:pt x="189" y="36"/>
                </a:cubicBezTo>
                <a:cubicBezTo>
                  <a:pt x="189" y="36"/>
                  <a:pt x="189" y="36"/>
                  <a:pt x="190" y="36"/>
                </a:cubicBezTo>
                <a:cubicBezTo>
                  <a:pt x="190" y="36"/>
                  <a:pt x="190" y="36"/>
                  <a:pt x="190" y="36"/>
                </a:cubicBezTo>
                <a:cubicBezTo>
                  <a:pt x="190" y="36"/>
                  <a:pt x="190" y="36"/>
                  <a:pt x="191" y="36"/>
                </a:cubicBezTo>
                <a:cubicBezTo>
                  <a:pt x="191" y="35"/>
                  <a:pt x="191" y="35"/>
                  <a:pt x="191" y="34"/>
                </a:cubicBezTo>
                <a:cubicBezTo>
                  <a:pt x="192" y="34"/>
                  <a:pt x="192" y="34"/>
                  <a:pt x="192" y="33"/>
                </a:cubicBezTo>
                <a:cubicBezTo>
                  <a:pt x="192" y="33"/>
                  <a:pt x="193" y="33"/>
                  <a:pt x="193" y="32"/>
                </a:cubicBezTo>
                <a:cubicBezTo>
                  <a:pt x="193" y="32"/>
                  <a:pt x="193" y="32"/>
                  <a:pt x="193" y="31"/>
                </a:cubicBezTo>
                <a:cubicBezTo>
                  <a:pt x="193" y="31"/>
                  <a:pt x="193" y="32"/>
                  <a:pt x="193" y="32"/>
                </a:cubicBezTo>
                <a:cubicBezTo>
                  <a:pt x="193" y="32"/>
                  <a:pt x="193" y="32"/>
                  <a:pt x="193" y="32"/>
                </a:cubicBezTo>
                <a:cubicBezTo>
                  <a:pt x="193" y="32"/>
                  <a:pt x="193" y="33"/>
                  <a:pt x="193" y="33"/>
                </a:cubicBezTo>
                <a:cubicBezTo>
                  <a:pt x="193" y="33"/>
                  <a:pt x="193" y="33"/>
                  <a:pt x="193" y="33"/>
                </a:cubicBezTo>
                <a:cubicBezTo>
                  <a:pt x="193" y="34"/>
                  <a:pt x="193" y="34"/>
                  <a:pt x="193" y="34"/>
                </a:cubicBezTo>
                <a:cubicBezTo>
                  <a:pt x="193" y="34"/>
                  <a:pt x="193" y="35"/>
                  <a:pt x="193" y="35"/>
                </a:cubicBezTo>
                <a:cubicBezTo>
                  <a:pt x="194" y="35"/>
                  <a:pt x="194" y="35"/>
                  <a:pt x="194" y="35"/>
                </a:cubicBezTo>
                <a:cubicBezTo>
                  <a:pt x="194" y="36"/>
                  <a:pt x="194" y="36"/>
                  <a:pt x="194" y="36"/>
                </a:cubicBezTo>
                <a:cubicBezTo>
                  <a:pt x="195" y="36"/>
                  <a:pt x="195" y="36"/>
                  <a:pt x="195" y="36"/>
                </a:cubicBezTo>
                <a:cubicBezTo>
                  <a:pt x="196" y="36"/>
                  <a:pt x="196" y="36"/>
                  <a:pt x="196" y="36"/>
                </a:cubicBezTo>
                <a:cubicBezTo>
                  <a:pt x="196" y="36"/>
                  <a:pt x="197" y="36"/>
                  <a:pt x="197" y="36"/>
                </a:cubicBezTo>
                <a:cubicBezTo>
                  <a:pt x="197" y="36"/>
                  <a:pt x="197" y="36"/>
                  <a:pt x="197" y="35"/>
                </a:cubicBezTo>
                <a:cubicBezTo>
                  <a:pt x="198" y="35"/>
                  <a:pt x="198" y="35"/>
                  <a:pt x="199" y="35"/>
                </a:cubicBezTo>
                <a:cubicBezTo>
                  <a:pt x="199" y="35"/>
                  <a:pt x="199" y="35"/>
                  <a:pt x="199" y="35"/>
                </a:cubicBezTo>
                <a:cubicBezTo>
                  <a:pt x="200" y="35"/>
                  <a:pt x="200" y="35"/>
                  <a:pt x="200" y="35"/>
                </a:cubicBezTo>
                <a:cubicBezTo>
                  <a:pt x="200" y="34"/>
                  <a:pt x="200" y="34"/>
                  <a:pt x="200" y="34"/>
                </a:cubicBezTo>
                <a:cubicBezTo>
                  <a:pt x="200" y="34"/>
                  <a:pt x="200" y="34"/>
                  <a:pt x="200" y="34"/>
                </a:cubicBezTo>
                <a:cubicBezTo>
                  <a:pt x="200" y="34"/>
                  <a:pt x="200" y="34"/>
                  <a:pt x="200" y="34"/>
                </a:cubicBezTo>
                <a:cubicBezTo>
                  <a:pt x="200" y="34"/>
                  <a:pt x="200" y="34"/>
                  <a:pt x="200" y="33"/>
                </a:cubicBezTo>
                <a:cubicBezTo>
                  <a:pt x="200" y="33"/>
                  <a:pt x="200" y="33"/>
                  <a:pt x="200" y="33"/>
                </a:cubicBezTo>
                <a:cubicBezTo>
                  <a:pt x="201" y="33"/>
                  <a:pt x="201" y="33"/>
                  <a:pt x="201" y="34"/>
                </a:cubicBezTo>
                <a:cubicBezTo>
                  <a:pt x="201" y="34"/>
                  <a:pt x="201" y="34"/>
                  <a:pt x="201" y="34"/>
                </a:cubicBezTo>
                <a:cubicBezTo>
                  <a:pt x="202" y="34"/>
                  <a:pt x="202" y="34"/>
                  <a:pt x="202" y="34"/>
                </a:cubicBezTo>
                <a:cubicBezTo>
                  <a:pt x="202" y="34"/>
                  <a:pt x="202" y="34"/>
                  <a:pt x="202" y="34"/>
                </a:cubicBezTo>
                <a:cubicBezTo>
                  <a:pt x="203" y="34"/>
                  <a:pt x="203" y="34"/>
                  <a:pt x="203" y="34"/>
                </a:cubicBezTo>
                <a:cubicBezTo>
                  <a:pt x="203" y="34"/>
                  <a:pt x="203" y="34"/>
                  <a:pt x="203" y="34"/>
                </a:cubicBezTo>
                <a:cubicBezTo>
                  <a:pt x="203" y="34"/>
                  <a:pt x="203" y="34"/>
                  <a:pt x="203" y="34"/>
                </a:cubicBezTo>
                <a:cubicBezTo>
                  <a:pt x="204" y="34"/>
                  <a:pt x="204" y="34"/>
                  <a:pt x="204" y="34"/>
                </a:cubicBezTo>
                <a:cubicBezTo>
                  <a:pt x="204" y="34"/>
                  <a:pt x="205" y="33"/>
                  <a:pt x="205" y="33"/>
                </a:cubicBezTo>
                <a:cubicBezTo>
                  <a:pt x="205" y="33"/>
                  <a:pt x="205" y="32"/>
                  <a:pt x="205" y="32"/>
                </a:cubicBezTo>
                <a:cubicBezTo>
                  <a:pt x="206" y="32"/>
                  <a:pt x="206" y="31"/>
                  <a:pt x="205" y="31"/>
                </a:cubicBezTo>
                <a:cubicBezTo>
                  <a:pt x="205" y="30"/>
                  <a:pt x="205" y="30"/>
                  <a:pt x="205" y="29"/>
                </a:cubicBezTo>
                <a:cubicBezTo>
                  <a:pt x="205" y="29"/>
                  <a:pt x="205" y="29"/>
                  <a:pt x="205" y="29"/>
                </a:cubicBezTo>
                <a:cubicBezTo>
                  <a:pt x="205" y="29"/>
                  <a:pt x="205" y="28"/>
                  <a:pt x="205" y="28"/>
                </a:cubicBezTo>
                <a:cubicBezTo>
                  <a:pt x="205" y="28"/>
                  <a:pt x="205" y="28"/>
                  <a:pt x="205" y="28"/>
                </a:cubicBezTo>
                <a:cubicBezTo>
                  <a:pt x="205" y="28"/>
                  <a:pt x="205" y="28"/>
                  <a:pt x="205" y="28"/>
                </a:cubicBezTo>
                <a:cubicBezTo>
                  <a:pt x="205" y="27"/>
                  <a:pt x="204" y="27"/>
                  <a:pt x="204" y="27"/>
                </a:cubicBezTo>
                <a:cubicBezTo>
                  <a:pt x="204" y="27"/>
                  <a:pt x="204" y="27"/>
                  <a:pt x="204" y="27"/>
                </a:cubicBezTo>
                <a:cubicBezTo>
                  <a:pt x="204" y="27"/>
                  <a:pt x="204" y="27"/>
                  <a:pt x="204" y="27"/>
                </a:cubicBezTo>
                <a:cubicBezTo>
                  <a:pt x="203" y="27"/>
                  <a:pt x="203" y="26"/>
                  <a:pt x="203" y="26"/>
                </a:cubicBezTo>
                <a:cubicBezTo>
                  <a:pt x="203" y="26"/>
                  <a:pt x="203" y="26"/>
                  <a:pt x="204" y="26"/>
                </a:cubicBezTo>
                <a:cubicBezTo>
                  <a:pt x="204" y="25"/>
                  <a:pt x="204" y="25"/>
                  <a:pt x="204" y="25"/>
                </a:cubicBezTo>
                <a:cubicBezTo>
                  <a:pt x="204" y="25"/>
                  <a:pt x="204" y="25"/>
                  <a:pt x="204" y="25"/>
                </a:cubicBezTo>
                <a:cubicBezTo>
                  <a:pt x="204" y="25"/>
                  <a:pt x="205" y="25"/>
                  <a:pt x="205" y="25"/>
                </a:cubicBezTo>
                <a:cubicBezTo>
                  <a:pt x="205" y="24"/>
                  <a:pt x="204" y="24"/>
                  <a:pt x="204" y="24"/>
                </a:cubicBezTo>
                <a:cubicBezTo>
                  <a:pt x="204" y="23"/>
                  <a:pt x="204" y="23"/>
                  <a:pt x="204" y="23"/>
                </a:cubicBezTo>
                <a:cubicBezTo>
                  <a:pt x="204" y="23"/>
                  <a:pt x="204" y="23"/>
                  <a:pt x="203" y="22"/>
                </a:cubicBezTo>
                <a:cubicBezTo>
                  <a:pt x="203" y="22"/>
                  <a:pt x="203" y="22"/>
                  <a:pt x="203" y="22"/>
                </a:cubicBezTo>
                <a:cubicBezTo>
                  <a:pt x="202" y="22"/>
                  <a:pt x="202" y="22"/>
                  <a:pt x="202" y="22"/>
                </a:cubicBezTo>
                <a:cubicBezTo>
                  <a:pt x="202" y="22"/>
                  <a:pt x="202" y="22"/>
                  <a:pt x="201" y="22"/>
                </a:cubicBezTo>
                <a:cubicBezTo>
                  <a:pt x="201" y="22"/>
                  <a:pt x="201" y="22"/>
                  <a:pt x="201" y="22"/>
                </a:cubicBezTo>
                <a:cubicBezTo>
                  <a:pt x="201" y="22"/>
                  <a:pt x="201" y="22"/>
                  <a:pt x="201" y="22"/>
                </a:cubicBezTo>
                <a:cubicBezTo>
                  <a:pt x="201" y="22"/>
                  <a:pt x="201" y="22"/>
                  <a:pt x="201" y="22"/>
                </a:cubicBezTo>
                <a:cubicBezTo>
                  <a:pt x="200" y="22"/>
                  <a:pt x="200" y="22"/>
                  <a:pt x="200" y="22"/>
                </a:cubicBezTo>
                <a:cubicBezTo>
                  <a:pt x="200" y="22"/>
                  <a:pt x="200" y="23"/>
                  <a:pt x="200" y="23"/>
                </a:cubicBezTo>
                <a:cubicBezTo>
                  <a:pt x="200" y="23"/>
                  <a:pt x="200" y="23"/>
                  <a:pt x="200" y="23"/>
                </a:cubicBezTo>
                <a:cubicBezTo>
                  <a:pt x="200" y="23"/>
                  <a:pt x="200" y="23"/>
                  <a:pt x="200" y="23"/>
                </a:cubicBezTo>
                <a:cubicBezTo>
                  <a:pt x="200" y="23"/>
                  <a:pt x="200" y="23"/>
                  <a:pt x="200" y="24"/>
                </a:cubicBezTo>
                <a:cubicBezTo>
                  <a:pt x="200" y="24"/>
                  <a:pt x="199" y="24"/>
                  <a:pt x="199" y="24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98" y="24"/>
                  <a:pt x="198" y="24"/>
                  <a:pt x="197" y="24"/>
                </a:cubicBezTo>
                <a:cubicBezTo>
                  <a:pt x="197" y="24"/>
                  <a:pt x="197" y="25"/>
                  <a:pt x="197" y="25"/>
                </a:cubicBezTo>
                <a:cubicBezTo>
                  <a:pt x="196" y="25"/>
                  <a:pt x="196" y="25"/>
                  <a:pt x="196" y="25"/>
                </a:cubicBezTo>
                <a:cubicBezTo>
                  <a:pt x="196" y="25"/>
                  <a:pt x="196" y="25"/>
                  <a:pt x="196" y="25"/>
                </a:cubicBezTo>
                <a:cubicBezTo>
                  <a:pt x="195" y="24"/>
                  <a:pt x="195" y="24"/>
                  <a:pt x="195" y="24"/>
                </a:cubicBezTo>
                <a:cubicBezTo>
                  <a:pt x="195" y="24"/>
                  <a:pt x="195" y="24"/>
                  <a:pt x="195" y="24"/>
                </a:cubicBezTo>
                <a:cubicBezTo>
                  <a:pt x="195" y="23"/>
                  <a:pt x="195" y="23"/>
                  <a:pt x="195" y="23"/>
                </a:cubicBezTo>
                <a:cubicBezTo>
                  <a:pt x="195" y="23"/>
                  <a:pt x="195" y="22"/>
                  <a:pt x="195" y="22"/>
                </a:cubicBezTo>
                <a:cubicBezTo>
                  <a:pt x="195" y="22"/>
                  <a:pt x="195" y="21"/>
                  <a:pt x="196" y="21"/>
                </a:cubicBezTo>
                <a:cubicBezTo>
                  <a:pt x="196" y="21"/>
                  <a:pt x="196" y="20"/>
                  <a:pt x="196" y="20"/>
                </a:cubicBezTo>
                <a:cubicBezTo>
                  <a:pt x="197" y="20"/>
                  <a:pt x="197" y="19"/>
                  <a:pt x="197" y="19"/>
                </a:cubicBezTo>
                <a:cubicBezTo>
                  <a:pt x="198" y="19"/>
                  <a:pt x="198" y="19"/>
                  <a:pt x="199" y="18"/>
                </a:cubicBezTo>
                <a:cubicBezTo>
                  <a:pt x="199" y="18"/>
                  <a:pt x="199" y="18"/>
                  <a:pt x="199" y="18"/>
                </a:cubicBezTo>
                <a:cubicBezTo>
                  <a:pt x="199" y="18"/>
                  <a:pt x="200" y="18"/>
                  <a:pt x="200" y="18"/>
                </a:cubicBezTo>
                <a:cubicBezTo>
                  <a:pt x="200" y="17"/>
                  <a:pt x="200" y="17"/>
                  <a:pt x="200" y="17"/>
                </a:cubicBezTo>
                <a:cubicBezTo>
                  <a:pt x="201" y="17"/>
                  <a:pt x="201" y="17"/>
                  <a:pt x="201" y="17"/>
                </a:cubicBezTo>
                <a:cubicBezTo>
                  <a:pt x="202" y="17"/>
                  <a:pt x="202" y="17"/>
                  <a:pt x="202" y="16"/>
                </a:cubicBezTo>
                <a:cubicBezTo>
                  <a:pt x="203" y="16"/>
                  <a:pt x="203" y="16"/>
                  <a:pt x="203" y="16"/>
                </a:cubicBezTo>
                <a:cubicBezTo>
                  <a:pt x="203" y="16"/>
                  <a:pt x="204" y="16"/>
                  <a:pt x="204" y="16"/>
                </a:cubicBezTo>
                <a:cubicBezTo>
                  <a:pt x="204" y="16"/>
                  <a:pt x="204" y="16"/>
                  <a:pt x="204" y="15"/>
                </a:cubicBezTo>
                <a:cubicBezTo>
                  <a:pt x="204" y="15"/>
                  <a:pt x="204" y="15"/>
                  <a:pt x="204" y="14"/>
                </a:cubicBezTo>
                <a:cubicBezTo>
                  <a:pt x="205" y="14"/>
                  <a:pt x="205" y="14"/>
                  <a:pt x="205" y="14"/>
                </a:cubicBezTo>
                <a:cubicBezTo>
                  <a:pt x="205" y="14"/>
                  <a:pt x="205" y="14"/>
                  <a:pt x="205" y="14"/>
                </a:cubicBezTo>
                <a:cubicBezTo>
                  <a:pt x="206" y="14"/>
                  <a:pt x="206" y="14"/>
                  <a:pt x="206" y="14"/>
                </a:cubicBezTo>
                <a:cubicBezTo>
                  <a:pt x="206" y="14"/>
                  <a:pt x="206" y="14"/>
                  <a:pt x="207" y="14"/>
                </a:cubicBezTo>
                <a:cubicBezTo>
                  <a:pt x="207" y="14"/>
                  <a:pt x="207" y="14"/>
                  <a:pt x="207" y="14"/>
                </a:cubicBezTo>
                <a:cubicBezTo>
                  <a:pt x="207" y="14"/>
                  <a:pt x="208" y="14"/>
                  <a:pt x="208" y="14"/>
                </a:cubicBezTo>
                <a:cubicBezTo>
                  <a:pt x="208" y="14"/>
                  <a:pt x="208" y="14"/>
                  <a:pt x="208" y="14"/>
                </a:cubicBezTo>
                <a:cubicBezTo>
                  <a:pt x="209" y="14"/>
                  <a:pt x="209" y="13"/>
                  <a:pt x="209" y="13"/>
                </a:cubicBezTo>
                <a:cubicBezTo>
                  <a:pt x="209" y="13"/>
                  <a:pt x="209" y="13"/>
                  <a:pt x="209" y="13"/>
                </a:cubicBezTo>
                <a:cubicBezTo>
                  <a:pt x="209" y="13"/>
                  <a:pt x="209" y="13"/>
                  <a:pt x="209" y="13"/>
                </a:cubicBezTo>
                <a:cubicBezTo>
                  <a:pt x="209" y="13"/>
                  <a:pt x="209" y="13"/>
                  <a:pt x="209" y="12"/>
                </a:cubicBezTo>
                <a:cubicBezTo>
                  <a:pt x="210" y="12"/>
                  <a:pt x="210" y="12"/>
                  <a:pt x="210" y="12"/>
                </a:cubicBezTo>
                <a:cubicBezTo>
                  <a:pt x="211" y="12"/>
                  <a:pt x="211" y="12"/>
                  <a:pt x="212" y="11"/>
                </a:cubicBezTo>
                <a:cubicBezTo>
                  <a:pt x="212" y="11"/>
                  <a:pt x="212" y="11"/>
                  <a:pt x="213" y="11"/>
                </a:cubicBezTo>
                <a:cubicBezTo>
                  <a:pt x="213" y="10"/>
                  <a:pt x="213" y="10"/>
                  <a:pt x="214" y="9"/>
                </a:cubicBezTo>
                <a:cubicBezTo>
                  <a:pt x="214" y="9"/>
                  <a:pt x="214" y="9"/>
                  <a:pt x="214" y="9"/>
                </a:cubicBezTo>
                <a:cubicBezTo>
                  <a:pt x="214" y="8"/>
                  <a:pt x="214" y="8"/>
                  <a:pt x="214" y="8"/>
                </a:cubicBezTo>
                <a:cubicBezTo>
                  <a:pt x="215" y="8"/>
                  <a:pt x="215" y="8"/>
                  <a:pt x="215" y="7"/>
                </a:cubicBezTo>
                <a:cubicBezTo>
                  <a:pt x="215" y="7"/>
                  <a:pt x="215" y="7"/>
                  <a:pt x="215" y="7"/>
                </a:cubicBezTo>
                <a:cubicBezTo>
                  <a:pt x="216" y="7"/>
                  <a:pt x="216" y="7"/>
                  <a:pt x="216" y="7"/>
                </a:cubicBezTo>
                <a:cubicBezTo>
                  <a:pt x="217" y="7"/>
                  <a:pt x="217" y="7"/>
                  <a:pt x="217" y="7"/>
                </a:cubicBezTo>
                <a:cubicBezTo>
                  <a:pt x="217" y="7"/>
                  <a:pt x="217" y="7"/>
                  <a:pt x="217" y="8"/>
                </a:cubicBezTo>
                <a:cubicBezTo>
                  <a:pt x="217" y="8"/>
                  <a:pt x="217" y="8"/>
                  <a:pt x="217" y="8"/>
                </a:cubicBezTo>
                <a:cubicBezTo>
                  <a:pt x="217" y="8"/>
                  <a:pt x="218" y="8"/>
                  <a:pt x="218" y="8"/>
                </a:cubicBezTo>
                <a:cubicBezTo>
                  <a:pt x="218" y="8"/>
                  <a:pt x="218" y="8"/>
                  <a:pt x="218" y="8"/>
                </a:cubicBezTo>
                <a:cubicBezTo>
                  <a:pt x="218" y="8"/>
                  <a:pt x="218" y="8"/>
                  <a:pt x="218" y="8"/>
                </a:cubicBezTo>
                <a:cubicBezTo>
                  <a:pt x="218" y="8"/>
                  <a:pt x="218" y="8"/>
                  <a:pt x="218" y="9"/>
                </a:cubicBezTo>
                <a:cubicBezTo>
                  <a:pt x="219" y="8"/>
                  <a:pt x="219" y="8"/>
                  <a:pt x="219" y="8"/>
                </a:cubicBezTo>
                <a:cubicBezTo>
                  <a:pt x="219" y="8"/>
                  <a:pt x="220" y="8"/>
                  <a:pt x="220" y="8"/>
                </a:cubicBezTo>
                <a:cubicBezTo>
                  <a:pt x="220" y="8"/>
                  <a:pt x="220" y="8"/>
                  <a:pt x="220" y="8"/>
                </a:cubicBezTo>
                <a:cubicBezTo>
                  <a:pt x="220" y="8"/>
                  <a:pt x="221" y="8"/>
                  <a:pt x="221" y="9"/>
                </a:cubicBezTo>
                <a:cubicBezTo>
                  <a:pt x="221" y="9"/>
                  <a:pt x="221" y="9"/>
                  <a:pt x="221" y="9"/>
                </a:cubicBezTo>
                <a:cubicBezTo>
                  <a:pt x="221" y="9"/>
                  <a:pt x="222" y="9"/>
                  <a:pt x="222" y="9"/>
                </a:cubicBezTo>
                <a:cubicBezTo>
                  <a:pt x="222" y="9"/>
                  <a:pt x="222" y="9"/>
                  <a:pt x="222" y="9"/>
                </a:cubicBezTo>
                <a:cubicBezTo>
                  <a:pt x="222" y="9"/>
                  <a:pt x="223" y="9"/>
                  <a:pt x="223" y="9"/>
                </a:cubicBezTo>
                <a:cubicBezTo>
                  <a:pt x="223" y="9"/>
                  <a:pt x="223" y="9"/>
                  <a:pt x="223" y="9"/>
                </a:cubicBezTo>
                <a:cubicBezTo>
                  <a:pt x="223" y="9"/>
                  <a:pt x="223" y="9"/>
                  <a:pt x="223" y="9"/>
                </a:cubicBezTo>
                <a:cubicBezTo>
                  <a:pt x="224" y="9"/>
                  <a:pt x="224" y="9"/>
                  <a:pt x="224" y="9"/>
                </a:cubicBezTo>
                <a:cubicBezTo>
                  <a:pt x="224" y="9"/>
                  <a:pt x="224" y="9"/>
                  <a:pt x="224" y="9"/>
                </a:cubicBezTo>
                <a:cubicBezTo>
                  <a:pt x="225" y="9"/>
                  <a:pt x="225" y="9"/>
                  <a:pt x="226" y="9"/>
                </a:cubicBezTo>
                <a:cubicBezTo>
                  <a:pt x="226" y="10"/>
                  <a:pt x="227" y="10"/>
                  <a:pt x="227" y="10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29" y="10"/>
                  <a:pt x="229" y="10"/>
                  <a:pt x="229" y="10"/>
                </a:cubicBezTo>
                <a:cubicBezTo>
                  <a:pt x="230" y="10"/>
                  <a:pt x="230" y="9"/>
                  <a:pt x="231" y="9"/>
                </a:cubicBezTo>
                <a:cubicBezTo>
                  <a:pt x="231" y="9"/>
                  <a:pt x="232" y="9"/>
                  <a:pt x="233" y="9"/>
                </a:cubicBezTo>
                <a:cubicBezTo>
                  <a:pt x="233" y="9"/>
                  <a:pt x="233" y="8"/>
                  <a:pt x="234" y="8"/>
                </a:cubicBezTo>
                <a:cubicBezTo>
                  <a:pt x="234" y="8"/>
                  <a:pt x="234" y="7"/>
                  <a:pt x="235" y="7"/>
                </a:cubicBezTo>
                <a:cubicBezTo>
                  <a:pt x="235" y="7"/>
                  <a:pt x="235" y="7"/>
                  <a:pt x="235" y="7"/>
                </a:cubicBezTo>
                <a:cubicBezTo>
                  <a:pt x="235" y="7"/>
                  <a:pt x="235" y="7"/>
                  <a:pt x="236" y="7"/>
                </a:cubicBezTo>
                <a:cubicBezTo>
                  <a:pt x="236" y="7"/>
                  <a:pt x="236" y="7"/>
                  <a:pt x="236" y="7"/>
                </a:cubicBezTo>
                <a:cubicBezTo>
                  <a:pt x="236" y="7"/>
                  <a:pt x="236" y="7"/>
                  <a:pt x="236" y="7"/>
                </a:cubicBezTo>
                <a:cubicBezTo>
                  <a:pt x="236" y="7"/>
                  <a:pt x="236" y="7"/>
                  <a:pt x="237" y="7"/>
                </a:cubicBezTo>
                <a:cubicBezTo>
                  <a:pt x="237" y="7"/>
                  <a:pt x="237" y="7"/>
                  <a:pt x="237" y="6"/>
                </a:cubicBezTo>
                <a:cubicBezTo>
                  <a:pt x="237" y="6"/>
                  <a:pt x="237" y="6"/>
                  <a:pt x="237" y="6"/>
                </a:cubicBezTo>
                <a:cubicBezTo>
                  <a:pt x="238" y="6"/>
                  <a:pt x="238" y="6"/>
                  <a:pt x="238" y="6"/>
                </a:cubicBezTo>
                <a:cubicBezTo>
                  <a:pt x="239" y="6"/>
                  <a:pt x="239" y="6"/>
                  <a:pt x="240" y="6"/>
                </a:cubicBezTo>
                <a:cubicBezTo>
                  <a:pt x="240" y="6"/>
                  <a:pt x="241" y="6"/>
                  <a:pt x="241" y="6"/>
                </a:cubicBezTo>
                <a:cubicBezTo>
                  <a:pt x="242" y="6"/>
                  <a:pt x="242" y="6"/>
                  <a:pt x="242" y="6"/>
                </a:cubicBezTo>
                <a:cubicBezTo>
                  <a:pt x="242" y="6"/>
                  <a:pt x="242" y="7"/>
                  <a:pt x="243" y="7"/>
                </a:cubicBezTo>
                <a:cubicBezTo>
                  <a:pt x="243" y="7"/>
                  <a:pt x="243" y="7"/>
                  <a:pt x="243" y="7"/>
                </a:cubicBezTo>
                <a:cubicBezTo>
                  <a:pt x="244" y="7"/>
                  <a:pt x="244" y="7"/>
                  <a:pt x="244" y="7"/>
                </a:cubicBezTo>
                <a:cubicBezTo>
                  <a:pt x="244" y="7"/>
                  <a:pt x="244" y="6"/>
                  <a:pt x="245" y="6"/>
                </a:cubicBezTo>
                <a:cubicBezTo>
                  <a:pt x="245" y="6"/>
                  <a:pt x="245" y="6"/>
                  <a:pt x="245" y="6"/>
                </a:cubicBezTo>
                <a:cubicBezTo>
                  <a:pt x="245" y="6"/>
                  <a:pt x="245" y="6"/>
                  <a:pt x="245" y="7"/>
                </a:cubicBezTo>
                <a:cubicBezTo>
                  <a:pt x="245" y="7"/>
                  <a:pt x="245" y="7"/>
                  <a:pt x="245" y="7"/>
                </a:cubicBezTo>
                <a:cubicBezTo>
                  <a:pt x="245" y="7"/>
                  <a:pt x="245" y="7"/>
                  <a:pt x="245" y="7"/>
                </a:cubicBezTo>
                <a:cubicBezTo>
                  <a:pt x="245" y="8"/>
                  <a:pt x="245" y="8"/>
                  <a:pt x="245" y="8"/>
                </a:cubicBezTo>
                <a:cubicBezTo>
                  <a:pt x="245" y="8"/>
                  <a:pt x="245" y="8"/>
                  <a:pt x="245" y="8"/>
                </a:cubicBezTo>
                <a:cubicBezTo>
                  <a:pt x="245" y="8"/>
                  <a:pt x="245" y="9"/>
                  <a:pt x="245" y="9"/>
                </a:cubicBezTo>
                <a:cubicBezTo>
                  <a:pt x="245" y="9"/>
                  <a:pt x="244" y="9"/>
                  <a:pt x="244" y="9"/>
                </a:cubicBezTo>
                <a:cubicBezTo>
                  <a:pt x="244" y="9"/>
                  <a:pt x="244" y="9"/>
                  <a:pt x="244" y="9"/>
                </a:cubicBezTo>
                <a:cubicBezTo>
                  <a:pt x="244" y="10"/>
                  <a:pt x="244" y="10"/>
                  <a:pt x="244" y="10"/>
                </a:cubicBezTo>
                <a:cubicBezTo>
                  <a:pt x="245" y="10"/>
                  <a:pt x="245" y="10"/>
                  <a:pt x="245" y="10"/>
                </a:cubicBezTo>
                <a:cubicBezTo>
                  <a:pt x="245" y="11"/>
                  <a:pt x="245" y="11"/>
                  <a:pt x="245" y="11"/>
                </a:cubicBezTo>
                <a:cubicBezTo>
                  <a:pt x="245" y="11"/>
                  <a:pt x="246" y="11"/>
                  <a:pt x="246" y="11"/>
                </a:cubicBezTo>
                <a:cubicBezTo>
                  <a:pt x="246" y="11"/>
                  <a:pt x="246" y="11"/>
                  <a:pt x="246" y="11"/>
                </a:cubicBezTo>
                <a:cubicBezTo>
                  <a:pt x="246" y="11"/>
                  <a:pt x="246" y="11"/>
                  <a:pt x="246" y="12"/>
                </a:cubicBezTo>
                <a:cubicBezTo>
                  <a:pt x="246" y="12"/>
                  <a:pt x="246" y="12"/>
                  <a:pt x="246" y="12"/>
                </a:cubicBezTo>
                <a:cubicBezTo>
                  <a:pt x="246" y="12"/>
                  <a:pt x="246" y="12"/>
                  <a:pt x="246" y="12"/>
                </a:cubicBezTo>
                <a:cubicBezTo>
                  <a:pt x="246" y="13"/>
                  <a:pt x="246" y="13"/>
                  <a:pt x="246" y="13"/>
                </a:cubicBezTo>
                <a:cubicBezTo>
                  <a:pt x="246" y="13"/>
                  <a:pt x="246" y="13"/>
                  <a:pt x="246" y="13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246" y="14"/>
                  <a:pt x="246" y="15"/>
                  <a:pt x="246" y="15"/>
                </a:cubicBezTo>
                <a:cubicBezTo>
                  <a:pt x="246" y="15"/>
                  <a:pt x="246" y="15"/>
                  <a:pt x="246" y="15"/>
                </a:cubicBezTo>
                <a:cubicBezTo>
                  <a:pt x="246" y="15"/>
                  <a:pt x="246" y="15"/>
                  <a:pt x="246" y="16"/>
                </a:cubicBezTo>
                <a:cubicBezTo>
                  <a:pt x="246" y="16"/>
                  <a:pt x="246" y="16"/>
                  <a:pt x="246" y="16"/>
                </a:cubicBezTo>
                <a:cubicBezTo>
                  <a:pt x="246" y="16"/>
                  <a:pt x="246" y="17"/>
                  <a:pt x="246" y="17"/>
                </a:cubicBezTo>
                <a:cubicBezTo>
                  <a:pt x="246" y="17"/>
                  <a:pt x="246" y="17"/>
                  <a:pt x="246" y="17"/>
                </a:cubicBezTo>
                <a:cubicBezTo>
                  <a:pt x="246" y="18"/>
                  <a:pt x="246" y="18"/>
                  <a:pt x="247" y="18"/>
                </a:cubicBezTo>
                <a:cubicBezTo>
                  <a:pt x="247" y="18"/>
                  <a:pt x="247" y="18"/>
                  <a:pt x="247" y="18"/>
                </a:cubicBezTo>
                <a:cubicBezTo>
                  <a:pt x="247" y="18"/>
                  <a:pt x="248" y="18"/>
                  <a:pt x="248" y="18"/>
                </a:cubicBezTo>
                <a:cubicBezTo>
                  <a:pt x="248" y="18"/>
                  <a:pt x="248" y="18"/>
                  <a:pt x="248" y="18"/>
                </a:cubicBezTo>
                <a:cubicBezTo>
                  <a:pt x="248" y="18"/>
                  <a:pt x="248" y="18"/>
                  <a:pt x="249" y="18"/>
                </a:cubicBezTo>
                <a:cubicBezTo>
                  <a:pt x="249" y="18"/>
                  <a:pt x="249" y="18"/>
                  <a:pt x="249" y="18"/>
                </a:cubicBezTo>
                <a:cubicBezTo>
                  <a:pt x="249" y="18"/>
                  <a:pt x="249" y="18"/>
                  <a:pt x="249" y="18"/>
                </a:cubicBezTo>
                <a:cubicBezTo>
                  <a:pt x="250" y="18"/>
                  <a:pt x="250" y="18"/>
                  <a:pt x="250" y="18"/>
                </a:cubicBezTo>
                <a:cubicBezTo>
                  <a:pt x="250" y="18"/>
                  <a:pt x="250" y="18"/>
                  <a:pt x="250" y="18"/>
                </a:cubicBezTo>
                <a:cubicBezTo>
                  <a:pt x="250" y="18"/>
                  <a:pt x="250" y="18"/>
                  <a:pt x="251" y="18"/>
                </a:cubicBezTo>
                <a:cubicBezTo>
                  <a:pt x="251" y="18"/>
                  <a:pt x="251" y="18"/>
                  <a:pt x="252" y="18"/>
                </a:cubicBezTo>
                <a:cubicBezTo>
                  <a:pt x="252" y="18"/>
                  <a:pt x="252" y="18"/>
                  <a:pt x="252" y="19"/>
                </a:cubicBezTo>
                <a:cubicBezTo>
                  <a:pt x="252" y="19"/>
                  <a:pt x="253" y="19"/>
                  <a:pt x="253" y="19"/>
                </a:cubicBezTo>
                <a:cubicBezTo>
                  <a:pt x="253" y="19"/>
                  <a:pt x="253" y="19"/>
                  <a:pt x="253" y="20"/>
                </a:cubicBezTo>
                <a:cubicBezTo>
                  <a:pt x="253" y="20"/>
                  <a:pt x="253" y="20"/>
                  <a:pt x="253" y="20"/>
                </a:cubicBezTo>
                <a:cubicBezTo>
                  <a:pt x="254" y="21"/>
                  <a:pt x="254" y="21"/>
                  <a:pt x="254" y="21"/>
                </a:cubicBezTo>
                <a:cubicBezTo>
                  <a:pt x="254" y="21"/>
                  <a:pt x="255" y="21"/>
                  <a:pt x="255" y="21"/>
                </a:cubicBezTo>
                <a:cubicBezTo>
                  <a:pt x="255" y="21"/>
                  <a:pt x="255" y="21"/>
                  <a:pt x="256" y="21"/>
                </a:cubicBezTo>
                <a:cubicBezTo>
                  <a:pt x="256" y="21"/>
                  <a:pt x="256" y="21"/>
                  <a:pt x="256" y="21"/>
                </a:cubicBezTo>
                <a:cubicBezTo>
                  <a:pt x="256" y="21"/>
                  <a:pt x="256" y="21"/>
                  <a:pt x="256" y="21"/>
                </a:cubicBezTo>
                <a:cubicBezTo>
                  <a:pt x="256" y="21"/>
                  <a:pt x="256" y="21"/>
                  <a:pt x="256" y="21"/>
                </a:cubicBezTo>
                <a:cubicBezTo>
                  <a:pt x="256" y="21"/>
                  <a:pt x="257" y="22"/>
                  <a:pt x="257" y="22"/>
                </a:cubicBezTo>
                <a:cubicBezTo>
                  <a:pt x="256" y="22"/>
                  <a:pt x="256" y="22"/>
                  <a:pt x="256" y="22"/>
                </a:cubicBezTo>
                <a:cubicBezTo>
                  <a:pt x="256" y="22"/>
                  <a:pt x="256" y="23"/>
                  <a:pt x="256" y="23"/>
                </a:cubicBezTo>
                <a:cubicBezTo>
                  <a:pt x="256" y="23"/>
                  <a:pt x="255" y="23"/>
                  <a:pt x="255" y="23"/>
                </a:cubicBezTo>
                <a:cubicBezTo>
                  <a:pt x="255" y="23"/>
                  <a:pt x="255" y="23"/>
                  <a:pt x="255" y="24"/>
                </a:cubicBezTo>
                <a:cubicBezTo>
                  <a:pt x="254" y="24"/>
                  <a:pt x="254" y="24"/>
                  <a:pt x="254" y="24"/>
                </a:cubicBezTo>
                <a:cubicBezTo>
                  <a:pt x="254" y="24"/>
                  <a:pt x="253" y="24"/>
                  <a:pt x="253" y="24"/>
                </a:cubicBezTo>
                <a:cubicBezTo>
                  <a:pt x="253" y="24"/>
                  <a:pt x="252" y="24"/>
                  <a:pt x="252" y="24"/>
                </a:cubicBezTo>
                <a:cubicBezTo>
                  <a:pt x="252" y="24"/>
                  <a:pt x="251" y="24"/>
                  <a:pt x="251" y="24"/>
                </a:cubicBezTo>
                <a:cubicBezTo>
                  <a:pt x="251" y="24"/>
                  <a:pt x="250" y="24"/>
                  <a:pt x="250" y="24"/>
                </a:cubicBezTo>
                <a:cubicBezTo>
                  <a:pt x="250" y="24"/>
                  <a:pt x="250" y="24"/>
                  <a:pt x="249" y="24"/>
                </a:cubicBezTo>
                <a:cubicBezTo>
                  <a:pt x="249" y="24"/>
                  <a:pt x="249" y="24"/>
                  <a:pt x="249" y="24"/>
                </a:cubicBezTo>
                <a:cubicBezTo>
                  <a:pt x="249" y="24"/>
                  <a:pt x="249" y="24"/>
                  <a:pt x="249" y="24"/>
                </a:cubicBezTo>
                <a:cubicBezTo>
                  <a:pt x="248" y="24"/>
                  <a:pt x="248" y="24"/>
                  <a:pt x="248" y="23"/>
                </a:cubicBezTo>
                <a:cubicBezTo>
                  <a:pt x="248" y="23"/>
                  <a:pt x="248" y="23"/>
                  <a:pt x="247" y="23"/>
                </a:cubicBezTo>
                <a:cubicBezTo>
                  <a:pt x="247" y="23"/>
                  <a:pt x="247" y="23"/>
                  <a:pt x="247" y="23"/>
                </a:cubicBezTo>
                <a:cubicBezTo>
                  <a:pt x="247" y="23"/>
                  <a:pt x="247" y="23"/>
                  <a:pt x="247" y="23"/>
                </a:cubicBezTo>
                <a:cubicBezTo>
                  <a:pt x="247" y="22"/>
                  <a:pt x="247" y="22"/>
                  <a:pt x="247" y="22"/>
                </a:cubicBezTo>
                <a:cubicBezTo>
                  <a:pt x="246" y="22"/>
                  <a:pt x="246" y="22"/>
                  <a:pt x="246" y="22"/>
                </a:cubicBezTo>
                <a:cubicBezTo>
                  <a:pt x="245" y="22"/>
                  <a:pt x="245" y="22"/>
                  <a:pt x="245" y="21"/>
                </a:cubicBezTo>
                <a:cubicBezTo>
                  <a:pt x="245" y="21"/>
                  <a:pt x="244" y="21"/>
                  <a:pt x="244" y="21"/>
                </a:cubicBezTo>
                <a:cubicBezTo>
                  <a:pt x="244" y="21"/>
                  <a:pt x="244" y="21"/>
                  <a:pt x="244" y="21"/>
                </a:cubicBezTo>
                <a:cubicBezTo>
                  <a:pt x="244" y="21"/>
                  <a:pt x="243" y="21"/>
                  <a:pt x="243" y="21"/>
                </a:cubicBezTo>
                <a:cubicBezTo>
                  <a:pt x="243" y="21"/>
                  <a:pt x="243" y="21"/>
                  <a:pt x="243" y="21"/>
                </a:cubicBezTo>
                <a:cubicBezTo>
                  <a:pt x="243" y="21"/>
                  <a:pt x="242" y="21"/>
                  <a:pt x="242" y="21"/>
                </a:cubicBezTo>
                <a:cubicBezTo>
                  <a:pt x="242" y="21"/>
                  <a:pt x="242" y="21"/>
                  <a:pt x="242" y="22"/>
                </a:cubicBezTo>
                <a:cubicBezTo>
                  <a:pt x="241" y="22"/>
                  <a:pt x="241" y="22"/>
                  <a:pt x="241" y="22"/>
                </a:cubicBezTo>
                <a:cubicBezTo>
                  <a:pt x="241" y="22"/>
                  <a:pt x="241" y="22"/>
                  <a:pt x="241" y="22"/>
                </a:cubicBezTo>
                <a:cubicBezTo>
                  <a:pt x="241" y="22"/>
                  <a:pt x="241" y="22"/>
                  <a:pt x="241" y="23"/>
                </a:cubicBezTo>
                <a:cubicBezTo>
                  <a:pt x="241" y="23"/>
                  <a:pt x="240" y="23"/>
                  <a:pt x="240" y="23"/>
                </a:cubicBezTo>
                <a:cubicBezTo>
                  <a:pt x="240" y="23"/>
                  <a:pt x="240" y="23"/>
                  <a:pt x="240" y="24"/>
                </a:cubicBezTo>
                <a:cubicBezTo>
                  <a:pt x="240" y="24"/>
                  <a:pt x="240" y="24"/>
                  <a:pt x="239" y="24"/>
                </a:cubicBezTo>
                <a:cubicBezTo>
                  <a:pt x="239" y="24"/>
                  <a:pt x="239" y="24"/>
                  <a:pt x="239" y="24"/>
                </a:cubicBezTo>
                <a:cubicBezTo>
                  <a:pt x="239" y="24"/>
                  <a:pt x="238" y="25"/>
                  <a:pt x="238" y="25"/>
                </a:cubicBezTo>
                <a:cubicBezTo>
                  <a:pt x="238" y="25"/>
                  <a:pt x="238" y="25"/>
                  <a:pt x="238" y="25"/>
                </a:cubicBezTo>
                <a:cubicBezTo>
                  <a:pt x="238" y="25"/>
                  <a:pt x="238" y="25"/>
                  <a:pt x="238" y="25"/>
                </a:cubicBezTo>
                <a:cubicBezTo>
                  <a:pt x="238" y="25"/>
                  <a:pt x="238" y="25"/>
                  <a:pt x="238" y="26"/>
                </a:cubicBezTo>
                <a:cubicBezTo>
                  <a:pt x="238" y="26"/>
                  <a:pt x="238" y="26"/>
                  <a:pt x="238" y="26"/>
                </a:cubicBezTo>
                <a:cubicBezTo>
                  <a:pt x="239" y="27"/>
                  <a:pt x="239" y="27"/>
                  <a:pt x="239" y="27"/>
                </a:cubicBezTo>
                <a:cubicBezTo>
                  <a:pt x="239" y="27"/>
                  <a:pt x="239" y="27"/>
                  <a:pt x="239" y="28"/>
                </a:cubicBezTo>
                <a:cubicBezTo>
                  <a:pt x="239" y="28"/>
                  <a:pt x="239" y="28"/>
                  <a:pt x="239" y="28"/>
                </a:cubicBezTo>
                <a:cubicBezTo>
                  <a:pt x="240" y="28"/>
                  <a:pt x="240" y="28"/>
                  <a:pt x="240" y="29"/>
                </a:cubicBezTo>
                <a:cubicBezTo>
                  <a:pt x="240" y="29"/>
                  <a:pt x="241" y="29"/>
                  <a:pt x="241" y="29"/>
                </a:cubicBezTo>
                <a:cubicBezTo>
                  <a:pt x="241" y="30"/>
                  <a:pt x="242" y="30"/>
                  <a:pt x="242" y="30"/>
                </a:cubicBezTo>
                <a:cubicBezTo>
                  <a:pt x="242" y="30"/>
                  <a:pt x="243" y="30"/>
                  <a:pt x="243" y="30"/>
                </a:cubicBezTo>
                <a:cubicBezTo>
                  <a:pt x="243" y="30"/>
                  <a:pt x="243" y="30"/>
                  <a:pt x="243" y="30"/>
                </a:cubicBezTo>
                <a:cubicBezTo>
                  <a:pt x="244" y="29"/>
                  <a:pt x="244" y="29"/>
                  <a:pt x="244" y="29"/>
                </a:cubicBezTo>
                <a:cubicBezTo>
                  <a:pt x="244" y="29"/>
                  <a:pt x="244" y="29"/>
                  <a:pt x="244" y="29"/>
                </a:cubicBezTo>
                <a:cubicBezTo>
                  <a:pt x="244" y="29"/>
                  <a:pt x="244" y="28"/>
                  <a:pt x="244" y="28"/>
                </a:cubicBezTo>
                <a:cubicBezTo>
                  <a:pt x="244" y="28"/>
                  <a:pt x="245" y="28"/>
                  <a:pt x="245" y="28"/>
                </a:cubicBezTo>
                <a:cubicBezTo>
                  <a:pt x="245" y="28"/>
                  <a:pt x="245" y="28"/>
                  <a:pt x="245" y="28"/>
                </a:cubicBezTo>
                <a:cubicBezTo>
                  <a:pt x="245" y="28"/>
                  <a:pt x="245" y="28"/>
                  <a:pt x="246" y="28"/>
                </a:cubicBezTo>
                <a:cubicBezTo>
                  <a:pt x="246" y="28"/>
                  <a:pt x="246" y="28"/>
                  <a:pt x="246" y="28"/>
                </a:cubicBezTo>
                <a:cubicBezTo>
                  <a:pt x="246" y="28"/>
                  <a:pt x="247" y="28"/>
                  <a:pt x="247" y="28"/>
                </a:cubicBezTo>
                <a:cubicBezTo>
                  <a:pt x="247" y="28"/>
                  <a:pt x="247" y="28"/>
                  <a:pt x="247" y="28"/>
                </a:cubicBezTo>
                <a:cubicBezTo>
                  <a:pt x="248" y="28"/>
                  <a:pt x="248" y="27"/>
                  <a:pt x="248" y="27"/>
                </a:cubicBezTo>
                <a:cubicBezTo>
                  <a:pt x="248" y="27"/>
                  <a:pt x="248" y="27"/>
                  <a:pt x="248" y="27"/>
                </a:cubicBezTo>
                <a:cubicBezTo>
                  <a:pt x="248" y="27"/>
                  <a:pt x="248" y="27"/>
                  <a:pt x="248" y="27"/>
                </a:cubicBezTo>
                <a:cubicBezTo>
                  <a:pt x="248" y="27"/>
                  <a:pt x="248" y="26"/>
                  <a:pt x="248" y="26"/>
                </a:cubicBezTo>
                <a:cubicBezTo>
                  <a:pt x="248" y="26"/>
                  <a:pt x="249" y="26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7"/>
                  <a:pt x="249" y="27"/>
                </a:cubicBezTo>
                <a:cubicBezTo>
                  <a:pt x="249" y="27"/>
                  <a:pt x="249" y="27"/>
                  <a:pt x="249" y="27"/>
                </a:cubicBezTo>
                <a:cubicBezTo>
                  <a:pt x="248" y="28"/>
                  <a:pt x="248" y="28"/>
                  <a:pt x="248" y="28"/>
                </a:cubicBezTo>
                <a:cubicBezTo>
                  <a:pt x="248" y="28"/>
                  <a:pt x="248" y="28"/>
                  <a:pt x="248" y="28"/>
                </a:cubicBezTo>
                <a:cubicBezTo>
                  <a:pt x="247" y="29"/>
                  <a:pt x="247" y="29"/>
                  <a:pt x="247" y="29"/>
                </a:cubicBezTo>
                <a:cubicBezTo>
                  <a:pt x="247" y="29"/>
                  <a:pt x="247" y="29"/>
                  <a:pt x="247" y="29"/>
                </a:cubicBezTo>
                <a:cubicBezTo>
                  <a:pt x="247" y="30"/>
                  <a:pt x="247" y="30"/>
                  <a:pt x="247" y="30"/>
                </a:cubicBezTo>
                <a:cubicBezTo>
                  <a:pt x="246" y="30"/>
                  <a:pt x="246" y="30"/>
                  <a:pt x="246" y="30"/>
                </a:cubicBezTo>
                <a:cubicBezTo>
                  <a:pt x="248" y="33"/>
                  <a:pt x="248" y="33"/>
                  <a:pt x="248" y="33"/>
                </a:cubicBezTo>
                <a:cubicBezTo>
                  <a:pt x="248" y="33"/>
                  <a:pt x="248" y="33"/>
                  <a:pt x="248" y="33"/>
                </a:cubicBezTo>
                <a:cubicBezTo>
                  <a:pt x="248" y="33"/>
                  <a:pt x="248" y="34"/>
                  <a:pt x="247" y="34"/>
                </a:cubicBezTo>
                <a:cubicBezTo>
                  <a:pt x="247" y="34"/>
                  <a:pt x="247" y="34"/>
                  <a:pt x="247" y="34"/>
                </a:cubicBezTo>
                <a:cubicBezTo>
                  <a:pt x="247" y="34"/>
                  <a:pt x="247" y="34"/>
                  <a:pt x="247" y="34"/>
                </a:cubicBezTo>
                <a:cubicBezTo>
                  <a:pt x="247" y="34"/>
                  <a:pt x="247" y="34"/>
                  <a:pt x="247" y="35"/>
                </a:cubicBezTo>
                <a:cubicBezTo>
                  <a:pt x="247" y="35"/>
                  <a:pt x="247" y="35"/>
                  <a:pt x="248" y="35"/>
                </a:cubicBezTo>
                <a:cubicBezTo>
                  <a:pt x="248" y="35"/>
                  <a:pt x="248" y="35"/>
                  <a:pt x="248" y="35"/>
                </a:cubicBezTo>
                <a:cubicBezTo>
                  <a:pt x="248" y="35"/>
                  <a:pt x="248" y="35"/>
                  <a:pt x="248" y="35"/>
                </a:cubicBezTo>
                <a:cubicBezTo>
                  <a:pt x="248" y="35"/>
                  <a:pt x="249" y="35"/>
                  <a:pt x="249" y="35"/>
                </a:cubicBezTo>
                <a:cubicBezTo>
                  <a:pt x="249" y="35"/>
                  <a:pt x="249" y="35"/>
                  <a:pt x="250" y="35"/>
                </a:cubicBezTo>
                <a:cubicBezTo>
                  <a:pt x="250" y="35"/>
                  <a:pt x="250" y="35"/>
                  <a:pt x="250" y="35"/>
                </a:cubicBezTo>
                <a:cubicBezTo>
                  <a:pt x="251" y="35"/>
                  <a:pt x="251" y="35"/>
                  <a:pt x="251" y="35"/>
                </a:cubicBezTo>
                <a:cubicBezTo>
                  <a:pt x="251" y="35"/>
                  <a:pt x="251" y="35"/>
                  <a:pt x="251" y="35"/>
                </a:cubicBezTo>
                <a:cubicBezTo>
                  <a:pt x="252" y="35"/>
                  <a:pt x="252" y="35"/>
                  <a:pt x="252" y="35"/>
                </a:cubicBezTo>
                <a:cubicBezTo>
                  <a:pt x="252" y="35"/>
                  <a:pt x="252" y="35"/>
                  <a:pt x="252" y="35"/>
                </a:cubicBezTo>
                <a:cubicBezTo>
                  <a:pt x="252" y="35"/>
                  <a:pt x="253" y="35"/>
                  <a:pt x="253" y="35"/>
                </a:cubicBezTo>
                <a:cubicBezTo>
                  <a:pt x="253" y="35"/>
                  <a:pt x="253" y="35"/>
                  <a:pt x="253" y="35"/>
                </a:cubicBezTo>
                <a:cubicBezTo>
                  <a:pt x="253" y="35"/>
                  <a:pt x="253" y="35"/>
                  <a:pt x="253" y="35"/>
                </a:cubicBezTo>
                <a:cubicBezTo>
                  <a:pt x="253" y="36"/>
                  <a:pt x="253" y="36"/>
                  <a:pt x="253" y="36"/>
                </a:cubicBezTo>
                <a:cubicBezTo>
                  <a:pt x="253" y="36"/>
                  <a:pt x="254" y="36"/>
                  <a:pt x="254" y="36"/>
                </a:cubicBezTo>
                <a:cubicBezTo>
                  <a:pt x="254" y="37"/>
                  <a:pt x="255" y="37"/>
                  <a:pt x="255" y="37"/>
                </a:cubicBezTo>
                <a:cubicBezTo>
                  <a:pt x="256" y="37"/>
                  <a:pt x="256" y="38"/>
                  <a:pt x="257" y="38"/>
                </a:cubicBezTo>
                <a:cubicBezTo>
                  <a:pt x="257" y="38"/>
                  <a:pt x="257" y="38"/>
                  <a:pt x="257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9" y="38"/>
                  <a:pt x="259" y="38"/>
                  <a:pt x="259" y="38"/>
                </a:cubicBezTo>
                <a:cubicBezTo>
                  <a:pt x="259" y="38"/>
                  <a:pt x="259" y="38"/>
                  <a:pt x="259" y="38"/>
                </a:cubicBezTo>
                <a:cubicBezTo>
                  <a:pt x="260" y="38"/>
                  <a:pt x="260" y="38"/>
                  <a:pt x="260" y="38"/>
                </a:cubicBezTo>
                <a:cubicBezTo>
                  <a:pt x="260" y="38"/>
                  <a:pt x="260" y="38"/>
                  <a:pt x="260" y="38"/>
                </a:cubicBezTo>
                <a:cubicBezTo>
                  <a:pt x="260" y="38"/>
                  <a:pt x="261" y="38"/>
                  <a:pt x="261" y="38"/>
                </a:cubicBezTo>
                <a:cubicBezTo>
                  <a:pt x="261" y="38"/>
                  <a:pt x="261" y="38"/>
                  <a:pt x="261" y="38"/>
                </a:cubicBezTo>
                <a:cubicBezTo>
                  <a:pt x="261" y="38"/>
                  <a:pt x="261" y="39"/>
                  <a:pt x="261" y="39"/>
                </a:cubicBezTo>
                <a:cubicBezTo>
                  <a:pt x="261" y="39"/>
                  <a:pt x="261" y="39"/>
                  <a:pt x="262" y="39"/>
                </a:cubicBezTo>
                <a:cubicBezTo>
                  <a:pt x="262" y="39"/>
                  <a:pt x="262" y="39"/>
                  <a:pt x="262" y="39"/>
                </a:cubicBezTo>
                <a:cubicBezTo>
                  <a:pt x="262" y="39"/>
                  <a:pt x="262" y="39"/>
                  <a:pt x="262" y="39"/>
                </a:cubicBezTo>
                <a:cubicBezTo>
                  <a:pt x="262" y="39"/>
                  <a:pt x="262" y="39"/>
                  <a:pt x="262" y="39"/>
                </a:cubicBezTo>
                <a:cubicBezTo>
                  <a:pt x="262" y="39"/>
                  <a:pt x="262" y="40"/>
                  <a:pt x="262" y="40"/>
                </a:cubicBezTo>
                <a:cubicBezTo>
                  <a:pt x="262" y="41"/>
                  <a:pt x="263" y="41"/>
                  <a:pt x="263" y="41"/>
                </a:cubicBezTo>
                <a:cubicBezTo>
                  <a:pt x="263" y="42"/>
                  <a:pt x="263" y="42"/>
                  <a:pt x="263" y="42"/>
                </a:cubicBezTo>
                <a:cubicBezTo>
                  <a:pt x="263" y="42"/>
                  <a:pt x="264" y="43"/>
                  <a:pt x="264" y="43"/>
                </a:cubicBezTo>
                <a:cubicBezTo>
                  <a:pt x="264" y="43"/>
                  <a:pt x="264" y="43"/>
                  <a:pt x="263" y="43"/>
                </a:cubicBezTo>
                <a:cubicBezTo>
                  <a:pt x="263" y="43"/>
                  <a:pt x="263" y="43"/>
                  <a:pt x="263" y="43"/>
                </a:cubicBezTo>
                <a:cubicBezTo>
                  <a:pt x="263" y="43"/>
                  <a:pt x="263" y="43"/>
                  <a:pt x="262" y="43"/>
                </a:cubicBezTo>
                <a:cubicBezTo>
                  <a:pt x="262" y="43"/>
                  <a:pt x="262" y="43"/>
                  <a:pt x="262" y="43"/>
                </a:cubicBezTo>
                <a:cubicBezTo>
                  <a:pt x="262" y="43"/>
                  <a:pt x="262" y="43"/>
                  <a:pt x="262" y="43"/>
                </a:cubicBezTo>
                <a:cubicBezTo>
                  <a:pt x="262" y="43"/>
                  <a:pt x="261" y="43"/>
                  <a:pt x="261" y="43"/>
                </a:cubicBezTo>
                <a:cubicBezTo>
                  <a:pt x="261" y="42"/>
                  <a:pt x="261" y="42"/>
                  <a:pt x="261" y="42"/>
                </a:cubicBezTo>
                <a:cubicBezTo>
                  <a:pt x="261" y="42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9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7" y="42"/>
                  <a:pt x="257" y="42"/>
                  <a:pt x="257" y="42"/>
                </a:cubicBezTo>
                <a:cubicBezTo>
                  <a:pt x="257" y="42"/>
                  <a:pt x="257" y="42"/>
                  <a:pt x="257" y="42"/>
                </a:cubicBezTo>
                <a:cubicBezTo>
                  <a:pt x="257" y="42"/>
                  <a:pt x="257" y="42"/>
                  <a:pt x="257" y="42"/>
                </a:cubicBezTo>
                <a:cubicBezTo>
                  <a:pt x="257" y="42"/>
                  <a:pt x="256" y="42"/>
                  <a:pt x="256" y="42"/>
                </a:cubicBezTo>
                <a:cubicBezTo>
                  <a:pt x="256" y="42"/>
                  <a:pt x="256" y="42"/>
                  <a:pt x="256" y="42"/>
                </a:cubicBezTo>
                <a:cubicBezTo>
                  <a:pt x="255" y="42"/>
                  <a:pt x="255" y="42"/>
                  <a:pt x="255" y="42"/>
                </a:cubicBezTo>
                <a:cubicBezTo>
                  <a:pt x="255" y="42"/>
                  <a:pt x="255" y="42"/>
                  <a:pt x="255" y="42"/>
                </a:cubicBezTo>
                <a:cubicBezTo>
                  <a:pt x="254" y="42"/>
                  <a:pt x="254" y="42"/>
                  <a:pt x="254" y="42"/>
                </a:cubicBezTo>
                <a:cubicBezTo>
                  <a:pt x="254" y="42"/>
                  <a:pt x="254" y="42"/>
                  <a:pt x="254" y="42"/>
                </a:cubicBezTo>
                <a:cubicBezTo>
                  <a:pt x="253" y="42"/>
                  <a:pt x="253" y="42"/>
                  <a:pt x="253" y="42"/>
                </a:cubicBezTo>
                <a:cubicBezTo>
                  <a:pt x="253" y="42"/>
                  <a:pt x="253" y="42"/>
                  <a:pt x="253" y="42"/>
                </a:cubicBezTo>
                <a:cubicBezTo>
                  <a:pt x="252" y="42"/>
                  <a:pt x="252" y="42"/>
                  <a:pt x="252" y="42"/>
                </a:cubicBezTo>
                <a:cubicBezTo>
                  <a:pt x="252" y="42"/>
                  <a:pt x="252" y="42"/>
                  <a:pt x="251" y="42"/>
                </a:cubicBezTo>
                <a:cubicBezTo>
                  <a:pt x="251" y="42"/>
                  <a:pt x="251" y="43"/>
                  <a:pt x="251" y="43"/>
                </a:cubicBezTo>
                <a:cubicBezTo>
                  <a:pt x="251" y="43"/>
                  <a:pt x="251" y="43"/>
                  <a:pt x="251" y="43"/>
                </a:cubicBezTo>
                <a:cubicBezTo>
                  <a:pt x="251" y="43"/>
                  <a:pt x="251" y="43"/>
                  <a:pt x="251" y="43"/>
                </a:cubicBezTo>
                <a:cubicBezTo>
                  <a:pt x="251" y="44"/>
                  <a:pt x="251" y="44"/>
                  <a:pt x="251" y="44"/>
                </a:cubicBezTo>
                <a:cubicBezTo>
                  <a:pt x="251" y="44"/>
                  <a:pt x="251" y="44"/>
                  <a:pt x="251" y="44"/>
                </a:cubicBezTo>
                <a:cubicBezTo>
                  <a:pt x="251" y="44"/>
                  <a:pt x="251" y="44"/>
                  <a:pt x="252" y="44"/>
                </a:cubicBezTo>
                <a:cubicBezTo>
                  <a:pt x="252" y="45"/>
                  <a:pt x="252" y="45"/>
                  <a:pt x="252" y="45"/>
                </a:cubicBezTo>
                <a:cubicBezTo>
                  <a:pt x="252" y="45"/>
                  <a:pt x="252" y="46"/>
                  <a:pt x="252" y="46"/>
                </a:cubicBezTo>
                <a:cubicBezTo>
                  <a:pt x="252" y="46"/>
                  <a:pt x="252" y="46"/>
                  <a:pt x="252" y="46"/>
                </a:cubicBezTo>
                <a:cubicBezTo>
                  <a:pt x="252" y="46"/>
                  <a:pt x="252" y="46"/>
                  <a:pt x="252" y="46"/>
                </a:cubicBezTo>
                <a:cubicBezTo>
                  <a:pt x="252" y="46"/>
                  <a:pt x="251" y="46"/>
                  <a:pt x="251" y="46"/>
                </a:cubicBezTo>
                <a:cubicBezTo>
                  <a:pt x="251" y="47"/>
                  <a:pt x="251" y="47"/>
                  <a:pt x="251" y="47"/>
                </a:cubicBezTo>
                <a:cubicBezTo>
                  <a:pt x="251" y="47"/>
                  <a:pt x="251" y="47"/>
                  <a:pt x="251" y="47"/>
                </a:cubicBezTo>
                <a:cubicBezTo>
                  <a:pt x="251" y="47"/>
                  <a:pt x="251" y="48"/>
                  <a:pt x="251" y="48"/>
                </a:cubicBezTo>
                <a:cubicBezTo>
                  <a:pt x="251" y="48"/>
                  <a:pt x="251" y="48"/>
                  <a:pt x="250" y="48"/>
                </a:cubicBezTo>
                <a:cubicBezTo>
                  <a:pt x="250" y="48"/>
                  <a:pt x="250" y="48"/>
                  <a:pt x="250" y="48"/>
                </a:cubicBezTo>
                <a:cubicBezTo>
                  <a:pt x="250" y="48"/>
                  <a:pt x="250" y="48"/>
                  <a:pt x="250" y="48"/>
                </a:cubicBezTo>
                <a:cubicBezTo>
                  <a:pt x="250" y="48"/>
                  <a:pt x="250" y="48"/>
                  <a:pt x="249" y="49"/>
                </a:cubicBezTo>
                <a:cubicBezTo>
                  <a:pt x="249" y="49"/>
                  <a:pt x="249" y="49"/>
                  <a:pt x="249" y="49"/>
                </a:cubicBezTo>
                <a:cubicBezTo>
                  <a:pt x="249" y="49"/>
                  <a:pt x="249" y="49"/>
                  <a:pt x="249" y="49"/>
                </a:cubicBezTo>
                <a:cubicBezTo>
                  <a:pt x="249" y="49"/>
                  <a:pt x="248" y="49"/>
                  <a:pt x="248" y="49"/>
                </a:cubicBezTo>
                <a:cubicBezTo>
                  <a:pt x="248" y="49"/>
                  <a:pt x="248" y="49"/>
                  <a:pt x="248" y="50"/>
                </a:cubicBezTo>
                <a:cubicBezTo>
                  <a:pt x="248" y="50"/>
                  <a:pt x="248" y="50"/>
                  <a:pt x="248" y="50"/>
                </a:cubicBezTo>
                <a:cubicBezTo>
                  <a:pt x="248" y="50"/>
                  <a:pt x="249" y="50"/>
                  <a:pt x="249" y="51"/>
                </a:cubicBezTo>
                <a:cubicBezTo>
                  <a:pt x="249" y="51"/>
                  <a:pt x="249" y="51"/>
                  <a:pt x="249" y="51"/>
                </a:cubicBezTo>
                <a:cubicBezTo>
                  <a:pt x="249" y="51"/>
                  <a:pt x="249" y="51"/>
                  <a:pt x="249" y="51"/>
                </a:cubicBezTo>
                <a:cubicBezTo>
                  <a:pt x="249" y="51"/>
                  <a:pt x="250" y="51"/>
                  <a:pt x="250" y="51"/>
                </a:cubicBezTo>
                <a:cubicBezTo>
                  <a:pt x="250" y="51"/>
                  <a:pt x="250" y="51"/>
                  <a:pt x="250" y="51"/>
                </a:cubicBezTo>
                <a:cubicBezTo>
                  <a:pt x="250" y="51"/>
                  <a:pt x="251" y="51"/>
                  <a:pt x="251" y="51"/>
                </a:cubicBezTo>
                <a:cubicBezTo>
                  <a:pt x="251" y="51"/>
                  <a:pt x="251" y="51"/>
                  <a:pt x="251" y="51"/>
                </a:cubicBezTo>
                <a:cubicBezTo>
                  <a:pt x="251" y="51"/>
                  <a:pt x="251" y="51"/>
                  <a:pt x="251" y="52"/>
                </a:cubicBezTo>
                <a:cubicBezTo>
                  <a:pt x="251" y="52"/>
                  <a:pt x="251" y="52"/>
                  <a:pt x="251" y="52"/>
                </a:cubicBezTo>
                <a:cubicBezTo>
                  <a:pt x="251" y="52"/>
                  <a:pt x="251" y="52"/>
                  <a:pt x="251" y="52"/>
                </a:cubicBezTo>
                <a:cubicBezTo>
                  <a:pt x="251" y="53"/>
                  <a:pt x="251" y="53"/>
                  <a:pt x="251" y="53"/>
                </a:cubicBezTo>
                <a:cubicBezTo>
                  <a:pt x="251" y="53"/>
                  <a:pt x="251" y="53"/>
                  <a:pt x="251" y="53"/>
                </a:cubicBezTo>
                <a:cubicBezTo>
                  <a:pt x="250" y="53"/>
                  <a:pt x="250" y="53"/>
                  <a:pt x="250" y="53"/>
                </a:cubicBezTo>
                <a:cubicBezTo>
                  <a:pt x="250" y="53"/>
                  <a:pt x="250" y="53"/>
                  <a:pt x="250" y="53"/>
                </a:cubicBezTo>
                <a:cubicBezTo>
                  <a:pt x="250" y="54"/>
                  <a:pt x="250" y="54"/>
                  <a:pt x="250" y="54"/>
                </a:cubicBezTo>
                <a:cubicBezTo>
                  <a:pt x="250" y="54"/>
                  <a:pt x="250" y="54"/>
                  <a:pt x="250" y="54"/>
                </a:cubicBezTo>
                <a:cubicBezTo>
                  <a:pt x="251" y="54"/>
                  <a:pt x="251" y="54"/>
                  <a:pt x="251" y="54"/>
                </a:cubicBezTo>
                <a:cubicBezTo>
                  <a:pt x="251" y="54"/>
                  <a:pt x="251" y="55"/>
                  <a:pt x="251" y="55"/>
                </a:cubicBezTo>
                <a:cubicBezTo>
                  <a:pt x="251" y="55"/>
                  <a:pt x="251" y="55"/>
                  <a:pt x="251" y="55"/>
                </a:cubicBezTo>
                <a:cubicBezTo>
                  <a:pt x="252" y="55"/>
                  <a:pt x="252" y="55"/>
                  <a:pt x="252" y="55"/>
                </a:cubicBezTo>
                <a:cubicBezTo>
                  <a:pt x="252" y="55"/>
                  <a:pt x="252" y="55"/>
                  <a:pt x="252" y="55"/>
                </a:cubicBezTo>
                <a:cubicBezTo>
                  <a:pt x="252" y="55"/>
                  <a:pt x="252" y="55"/>
                  <a:pt x="253" y="55"/>
                </a:cubicBezTo>
                <a:cubicBezTo>
                  <a:pt x="253" y="55"/>
                  <a:pt x="253" y="55"/>
                  <a:pt x="253" y="55"/>
                </a:cubicBezTo>
                <a:cubicBezTo>
                  <a:pt x="253" y="56"/>
                  <a:pt x="253" y="56"/>
                  <a:pt x="253" y="56"/>
                </a:cubicBezTo>
                <a:cubicBezTo>
                  <a:pt x="253" y="56"/>
                  <a:pt x="253" y="56"/>
                  <a:pt x="253" y="56"/>
                </a:cubicBezTo>
                <a:cubicBezTo>
                  <a:pt x="253" y="56"/>
                  <a:pt x="253" y="56"/>
                  <a:pt x="253" y="56"/>
                </a:cubicBezTo>
                <a:cubicBezTo>
                  <a:pt x="253" y="56"/>
                  <a:pt x="253" y="56"/>
                  <a:pt x="253" y="56"/>
                </a:cubicBezTo>
                <a:cubicBezTo>
                  <a:pt x="253" y="56"/>
                  <a:pt x="253" y="57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7"/>
                  <a:pt x="253" y="58"/>
                  <a:pt x="252" y="58"/>
                </a:cubicBezTo>
                <a:cubicBezTo>
                  <a:pt x="252" y="58"/>
                  <a:pt x="252" y="58"/>
                  <a:pt x="252" y="58"/>
                </a:cubicBezTo>
                <a:cubicBezTo>
                  <a:pt x="252" y="58"/>
                  <a:pt x="251" y="58"/>
                  <a:pt x="251" y="58"/>
                </a:cubicBezTo>
                <a:cubicBezTo>
                  <a:pt x="251" y="58"/>
                  <a:pt x="251" y="58"/>
                  <a:pt x="250" y="58"/>
                </a:cubicBezTo>
                <a:cubicBezTo>
                  <a:pt x="250" y="58"/>
                  <a:pt x="250" y="58"/>
                  <a:pt x="250" y="59"/>
                </a:cubicBezTo>
                <a:cubicBezTo>
                  <a:pt x="250" y="59"/>
                  <a:pt x="250" y="59"/>
                  <a:pt x="250" y="59"/>
                </a:cubicBezTo>
                <a:cubicBezTo>
                  <a:pt x="250" y="59"/>
                  <a:pt x="250" y="59"/>
                  <a:pt x="250" y="59"/>
                </a:cubicBezTo>
                <a:cubicBezTo>
                  <a:pt x="250" y="59"/>
                  <a:pt x="250" y="59"/>
                  <a:pt x="250" y="59"/>
                </a:cubicBezTo>
                <a:cubicBezTo>
                  <a:pt x="250" y="59"/>
                  <a:pt x="250" y="59"/>
                  <a:pt x="250" y="59"/>
                </a:cubicBezTo>
                <a:cubicBezTo>
                  <a:pt x="250" y="59"/>
                  <a:pt x="250" y="59"/>
                  <a:pt x="250" y="60"/>
                </a:cubicBezTo>
                <a:cubicBezTo>
                  <a:pt x="250" y="60"/>
                  <a:pt x="250" y="60"/>
                  <a:pt x="250" y="60"/>
                </a:cubicBezTo>
                <a:cubicBezTo>
                  <a:pt x="250" y="60"/>
                  <a:pt x="250" y="60"/>
                  <a:pt x="250" y="60"/>
                </a:cubicBezTo>
                <a:cubicBezTo>
                  <a:pt x="250" y="60"/>
                  <a:pt x="250" y="60"/>
                  <a:pt x="250" y="60"/>
                </a:cubicBezTo>
                <a:cubicBezTo>
                  <a:pt x="250" y="60"/>
                  <a:pt x="250" y="60"/>
                  <a:pt x="250" y="60"/>
                </a:cubicBezTo>
                <a:cubicBezTo>
                  <a:pt x="250" y="61"/>
                  <a:pt x="250" y="61"/>
                  <a:pt x="250" y="61"/>
                </a:cubicBezTo>
                <a:cubicBezTo>
                  <a:pt x="251" y="61"/>
                  <a:pt x="251" y="61"/>
                  <a:pt x="251" y="61"/>
                </a:cubicBezTo>
                <a:cubicBezTo>
                  <a:pt x="251" y="61"/>
                  <a:pt x="251" y="61"/>
                  <a:pt x="251" y="61"/>
                </a:cubicBezTo>
                <a:cubicBezTo>
                  <a:pt x="251" y="61"/>
                  <a:pt x="251" y="61"/>
                  <a:pt x="251" y="61"/>
                </a:cubicBezTo>
                <a:cubicBezTo>
                  <a:pt x="251" y="61"/>
                  <a:pt x="252" y="62"/>
                  <a:pt x="252" y="62"/>
                </a:cubicBezTo>
                <a:cubicBezTo>
                  <a:pt x="252" y="62"/>
                  <a:pt x="252" y="62"/>
                  <a:pt x="252" y="62"/>
                </a:cubicBezTo>
                <a:cubicBezTo>
                  <a:pt x="252" y="62"/>
                  <a:pt x="252" y="62"/>
                  <a:pt x="252" y="62"/>
                </a:cubicBezTo>
                <a:cubicBezTo>
                  <a:pt x="252" y="62"/>
                  <a:pt x="252" y="62"/>
                  <a:pt x="251" y="63"/>
                </a:cubicBezTo>
                <a:cubicBezTo>
                  <a:pt x="251" y="63"/>
                  <a:pt x="251" y="62"/>
                  <a:pt x="251" y="62"/>
                </a:cubicBezTo>
                <a:cubicBezTo>
                  <a:pt x="251" y="62"/>
                  <a:pt x="251" y="62"/>
                  <a:pt x="251" y="63"/>
                </a:cubicBezTo>
                <a:cubicBezTo>
                  <a:pt x="250" y="63"/>
                  <a:pt x="250" y="63"/>
                  <a:pt x="250" y="63"/>
                </a:cubicBezTo>
                <a:cubicBezTo>
                  <a:pt x="250" y="63"/>
                  <a:pt x="250" y="63"/>
                  <a:pt x="250" y="63"/>
                </a:cubicBezTo>
                <a:cubicBezTo>
                  <a:pt x="250" y="63"/>
                  <a:pt x="250" y="64"/>
                  <a:pt x="250" y="64"/>
                </a:cubicBezTo>
                <a:cubicBezTo>
                  <a:pt x="250" y="64"/>
                  <a:pt x="250" y="64"/>
                  <a:pt x="250" y="64"/>
                </a:cubicBezTo>
                <a:cubicBezTo>
                  <a:pt x="250" y="65"/>
                  <a:pt x="250" y="65"/>
                  <a:pt x="250" y="65"/>
                </a:cubicBezTo>
                <a:cubicBezTo>
                  <a:pt x="250" y="65"/>
                  <a:pt x="250" y="65"/>
                  <a:pt x="250" y="65"/>
                </a:cubicBezTo>
                <a:cubicBezTo>
                  <a:pt x="250" y="66"/>
                  <a:pt x="250" y="66"/>
                  <a:pt x="250" y="66"/>
                </a:cubicBezTo>
                <a:cubicBezTo>
                  <a:pt x="250" y="66"/>
                  <a:pt x="250" y="66"/>
                  <a:pt x="250" y="66"/>
                </a:cubicBezTo>
                <a:cubicBezTo>
                  <a:pt x="250" y="66"/>
                  <a:pt x="250" y="67"/>
                  <a:pt x="250" y="67"/>
                </a:cubicBezTo>
                <a:cubicBezTo>
                  <a:pt x="250" y="67"/>
                  <a:pt x="250" y="67"/>
                  <a:pt x="251" y="67"/>
                </a:cubicBezTo>
                <a:cubicBezTo>
                  <a:pt x="251" y="67"/>
                  <a:pt x="251" y="67"/>
                  <a:pt x="251" y="68"/>
                </a:cubicBezTo>
                <a:cubicBezTo>
                  <a:pt x="251" y="68"/>
                  <a:pt x="251" y="68"/>
                  <a:pt x="251" y="68"/>
                </a:cubicBezTo>
                <a:cubicBezTo>
                  <a:pt x="251" y="68"/>
                  <a:pt x="251" y="69"/>
                  <a:pt x="251" y="69"/>
                </a:cubicBezTo>
                <a:cubicBezTo>
                  <a:pt x="251" y="69"/>
                  <a:pt x="251" y="69"/>
                  <a:pt x="251" y="69"/>
                </a:cubicBezTo>
                <a:cubicBezTo>
                  <a:pt x="251" y="69"/>
                  <a:pt x="251" y="70"/>
                  <a:pt x="251" y="70"/>
                </a:cubicBezTo>
                <a:cubicBezTo>
                  <a:pt x="251" y="70"/>
                  <a:pt x="251" y="70"/>
                  <a:pt x="251" y="70"/>
                </a:cubicBezTo>
                <a:cubicBezTo>
                  <a:pt x="251" y="70"/>
                  <a:pt x="251" y="70"/>
                  <a:pt x="251" y="70"/>
                </a:cubicBezTo>
                <a:cubicBezTo>
                  <a:pt x="251" y="70"/>
                  <a:pt x="251" y="70"/>
                  <a:pt x="251" y="70"/>
                </a:cubicBezTo>
                <a:cubicBezTo>
                  <a:pt x="251" y="71"/>
                  <a:pt x="251" y="71"/>
                  <a:pt x="251" y="71"/>
                </a:cubicBezTo>
                <a:cubicBezTo>
                  <a:pt x="251" y="71"/>
                  <a:pt x="250" y="72"/>
                  <a:pt x="250" y="72"/>
                </a:cubicBezTo>
                <a:cubicBezTo>
                  <a:pt x="250" y="72"/>
                  <a:pt x="250" y="72"/>
                  <a:pt x="250" y="73"/>
                </a:cubicBezTo>
                <a:cubicBezTo>
                  <a:pt x="249" y="73"/>
                  <a:pt x="249" y="73"/>
                  <a:pt x="249" y="73"/>
                </a:cubicBezTo>
                <a:cubicBezTo>
                  <a:pt x="249" y="73"/>
                  <a:pt x="249" y="74"/>
                  <a:pt x="249" y="74"/>
                </a:cubicBezTo>
                <a:cubicBezTo>
                  <a:pt x="249" y="74"/>
                  <a:pt x="249" y="74"/>
                  <a:pt x="249" y="74"/>
                </a:cubicBezTo>
                <a:cubicBezTo>
                  <a:pt x="249" y="74"/>
                  <a:pt x="249" y="74"/>
                  <a:pt x="249" y="75"/>
                </a:cubicBezTo>
                <a:cubicBezTo>
                  <a:pt x="249" y="75"/>
                  <a:pt x="249" y="75"/>
                  <a:pt x="249" y="75"/>
                </a:cubicBezTo>
                <a:cubicBezTo>
                  <a:pt x="249" y="75"/>
                  <a:pt x="249" y="75"/>
                  <a:pt x="250" y="75"/>
                </a:cubicBezTo>
                <a:cubicBezTo>
                  <a:pt x="250" y="75"/>
                  <a:pt x="250" y="75"/>
                  <a:pt x="250" y="75"/>
                </a:cubicBezTo>
                <a:cubicBezTo>
                  <a:pt x="250" y="75"/>
                  <a:pt x="250" y="76"/>
                  <a:pt x="250" y="76"/>
                </a:cubicBezTo>
                <a:cubicBezTo>
                  <a:pt x="250" y="76"/>
                  <a:pt x="250" y="76"/>
                  <a:pt x="250" y="76"/>
                </a:cubicBezTo>
                <a:cubicBezTo>
                  <a:pt x="250" y="76"/>
                  <a:pt x="251" y="76"/>
                  <a:pt x="251" y="76"/>
                </a:cubicBezTo>
                <a:cubicBezTo>
                  <a:pt x="251" y="76"/>
                  <a:pt x="251" y="76"/>
                  <a:pt x="251" y="76"/>
                </a:cubicBezTo>
                <a:cubicBezTo>
                  <a:pt x="251" y="76"/>
                  <a:pt x="251" y="76"/>
                  <a:pt x="251" y="76"/>
                </a:cubicBezTo>
                <a:cubicBezTo>
                  <a:pt x="251" y="76"/>
                  <a:pt x="251" y="77"/>
                  <a:pt x="251" y="77"/>
                </a:cubicBezTo>
                <a:cubicBezTo>
                  <a:pt x="251" y="77"/>
                  <a:pt x="251" y="77"/>
                  <a:pt x="251" y="77"/>
                </a:cubicBezTo>
                <a:cubicBezTo>
                  <a:pt x="251" y="78"/>
                  <a:pt x="251" y="78"/>
                  <a:pt x="251" y="78"/>
                </a:cubicBezTo>
                <a:cubicBezTo>
                  <a:pt x="251" y="78"/>
                  <a:pt x="252" y="78"/>
                  <a:pt x="252" y="78"/>
                </a:cubicBezTo>
                <a:cubicBezTo>
                  <a:pt x="252" y="78"/>
                  <a:pt x="252" y="78"/>
                  <a:pt x="252" y="78"/>
                </a:cubicBezTo>
                <a:cubicBezTo>
                  <a:pt x="252" y="78"/>
                  <a:pt x="253" y="78"/>
                  <a:pt x="253" y="79"/>
                </a:cubicBezTo>
                <a:cubicBezTo>
                  <a:pt x="253" y="79"/>
                  <a:pt x="253" y="79"/>
                  <a:pt x="253" y="79"/>
                </a:cubicBezTo>
                <a:cubicBezTo>
                  <a:pt x="253" y="79"/>
                  <a:pt x="254" y="79"/>
                  <a:pt x="254" y="79"/>
                </a:cubicBezTo>
                <a:cubicBezTo>
                  <a:pt x="254" y="79"/>
                  <a:pt x="254" y="80"/>
                  <a:pt x="254" y="80"/>
                </a:cubicBezTo>
                <a:cubicBezTo>
                  <a:pt x="254" y="80"/>
                  <a:pt x="254" y="80"/>
                  <a:pt x="254" y="80"/>
                </a:cubicBezTo>
                <a:cubicBezTo>
                  <a:pt x="254" y="81"/>
                  <a:pt x="255" y="81"/>
                  <a:pt x="255" y="81"/>
                </a:cubicBezTo>
                <a:cubicBezTo>
                  <a:pt x="255" y="81"/>
                  <a:pt x="255" y="81"/>
                  <a:pt x="255" y="82"/>
                </a:cubicBezTo>
                <a:cubicBezTo>
                  <a:pt x="256" y="82"/>
                  <a:pt x="256" y="82"/>
                  <a:pt x="256" y="82"/>
                </a:cubicBezTo>
                <a:cubicBezTo>
                  <a:pt x="257" y="82"/>
                  <a:pt x="258" y="82"/>
                  <a:pt x="258" y="82"/>
                </a:cubicBezTo>
                <a:cubicBezTo>
                  <a:pt x="259" y="82"/>
                  <a:pt x="259" y="82"/>
                  <a:pt x="259" y="82"/>
                </a:cubicBezTo>
                <a:cubicBezTo>
                  <a:pt x="260" y="82"/>
                  <a:pt x="260" y="82"/>
                  <a:pt x="260" y="82"/>
                </a:cubicBezTo>
                <a:cubicBezTo>
                  <a:pt x="260" y="82"/>
                  <a:pt x="260" y="82"/>
                  <a:pt x="261" y="82"/>
                </a:cubicBezTo>
                <a:cubicBezTo>
                  <a:pt x="261" y="82"/>
                  <a:pt x="261" y="82"/>
                  <a:pt x="261" y="82"/>
                </a:cubicBezTo>
                <a:cubicBezTo>
                  <a:pt x="261" y="82"/>
                  <a:pt x="262" y="83"/>
                  <a:pt x="262" y="83"/>
                </a:cubicBezTo>
                <a:cubicBezTo>
                  <a:pt x="262" y="83"/>
                  <a:pt x="262" y="83"/>
                  <a:pt x="262" y="83"/>
                </a:cubicBezTo>
                <a:cubicBezTo>
                  <a:pt x="262" y="83"/>
                  <a:pt x="262" y="83"/>
                  <a:pt x="262" y="83"/>
                </a:cubicBezTo>
                <a:cubicBezTo>
                  <a:pt x="262" y="83"/>
                  <a:pt x="262" y="83"/>
                  <a:pt x="262" y="84"/>
                </a:cubicBezTo>
                <a:cubicBezTo>
                  <a:pt x="262" y="84"/>
                  <a:pt x="262" y="84"/>
                  <a:pt x="262" y="84"/>
                </a:cubicBezTo>
                <a:cubicBezTo>
                  <a:pt x="262" y="84"/>
                  <a:pt x="262" y="84"/>
                  <a:pt x="262" y="84"/>
                </a:cubicBezTo>
                <a:cubicBezTo>
                  <a:pt x="262" y="84"/>
                  <a:pt x="262" y="84"/>
                  <a:pt x="262" y="84"/>
                </a:cubicBezTo>
                <a:cubicBezTo>
                  <a:pt x="262" y="85"/>
                  <a:pt x="262" y="85"/>
                  <a:pt x="262" y="85"/>
                </a:cubicBezTo>
                <a:cubicBezTo>
                  <a:pt x="262" y="86"/>
                  <a:pt x="262" y="86"/>
                  <a:pt x="263" y="86"/>
                </a:cubicBezTo>
                <a:cubicBezTo>
                  <a:pt x="263" y="86"/>
                  <a:pt x="263" y="86"/>
                  <a:pt x="263" y="86"/>
                </a:cubicBezTo>
                <a:cubicBezTo>
                  <a:pt x="263" y="86"/>
                  <a:pt x="264" y="86"/>
                  <a:pt x="264" y="87"/>
                </a:cubicBezTo>
                <a:cubicBezTo>
                  <a:pt x="265" y="87"/>
                  <a:pt x="265" y="87"/>
                  <a:pt x="265" y="87"/>
                </a:cubicBezTo>
                <a:cubicBezTo>
                  <a:pt x="266" y="87"/>
                  <a:pt x="266" y="87"/>
                  <a:pt x="266" y="86"/>
                </a:cubicBezTo>
                <a:cubicBezTo>
                  <a:pt x="266" y="86"/>
                  <a:pt x="267" y="86"/>
                  <a:pt x="267" y="86"/>
                </a:cubicBezTo>
                <a:cubicBezTo>
                  <a:pt x="267" y="86"/>
                  <a:pt x="267" y="86"/>
                  <a:pt x="267" y="86"/>
                </a:cubicBezTo>
                <a:cubicBezTo>
                  <a:pt x="267" y="86"/>
                  <a:pt x="267" y="86"/>
                  <a:pt x="268" y="86"/>
                </a:cubicBezTo>
                <a:cubicBezTo>
                  <a:pt x="268" y="85"/>
                  <a:pt x="268" y="85"/>
                  <a:pt x="268" y="85"/>
                </a:cubicBezTo>
                <a:cubicBezTo>
                  <a:pt x="268" y="85"/>
                  <a:pt x="269" y="85"/>
                  <a:pt x="269" y="85"/>
                </a:cubicBezTo>
                <a:cubicBezTo>
                  <a:pt x="269" y="85"/>
                  <a:pt x="269" y="85"/>
                  <a:pt x="270" y="85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270" y="85"/>
                  <a:pt x="271" y="84"/>
                  <a:pt x="271" y="84"/>
                </a:cubicBezTo>
                <a:cubicBezTo>
                  <a:pt x="271" y="84"/>
                  <a:pt x="271" y="84"/>
                  <a:pt x="271" y="84"/>
                </a:cubicBezTo>
                <a:cubicBezTo>
                  <a:pt x="271" y="84"/>
                  <a:pt x="271" y="84"/>
                  <a:pt x="271" y="84"/>
                </a:cubicBezTo>
                <a:cubicBezTo>
                  <a:pt x="271" y="84"/>
                  <a:pt x="271" y="83"/>
                  <a:pt x="271" y="83"/>
                </a:cubicBezTo>
                <a:cubicBezTo>
                  <a:pt x="271" y="83"/>
                  <a:pt x="271" y="83"/>
                  <a:pt x="271" y="83"/>
                </a:cubicBezTo>
                <a:cubicBezTo>
                  <a:pt x="271" y="83"/>
                  <a:pt x="271" y="82"/>
                  <a:pt x="271" y="82"/>
                </a:cubicBezTo>
                <a:cubicBezTo>
                  <a:pt x="271" y="82"/>
                  <a:pt x="271" y="82"/>
                  <a:pt x="271" y="82"/>
                </a:cubicBezTo>
                <a:cubicBezTo>
                  <a:pt x="271" y="81"/>
                  <a:pt x="271" y="81"/>
                  <a:pt x="271" y="81"/>
                </a:cubicBezTo>
                <a:cubicBezTo>
                  <a:pt x="271" y="81"/>
                  <a:pt x="271" y="81"/>
                  <a:pt x="271" y="80"/>
                </a:cubicBezTo>
                <a:cubicBezTo>
                  <a:pt x="272" y="80"/>
                  <a:pt x="272" y="80"/>
                  <a:pt x="272" y="80"/>
                </a:cubicBezTo>
                <a:cubicBezTo>
                  <a:pt x="272" y="79"/>
                  <a:pt x="272" y="79"/>
                  <a:pt x="272" y="79"/>
                </a:cubicBezTo>
                <a:cubicBezTo>
                  <a:pt x="272" y="79"/>
                  <a:pt x="272" y="79"/>
                  <a:pt x="273" y="79"/>
                </a:cubicBezTo>
                <a:cubicBezTo>
                  <a:pt x="273" y="79"/>
                  <a:pt x="273" y="79"/>
                  <a:pt x="273" y="79"/>
                </a:cubicBezTo>
                <a:cubicBezTo>
                  <a:pt x="274" y="79"/>
                  <a:pt x="274" y="79"/>
                  <a:pt x="274" y="79"/>
                </a:cubicBezTo>
                <a:cubicBezTo>
                  <a:pt x="274" y="79"/>
                  <a:pt x="274" y="79"/>
                  <a:pt x="275" y="79"/>
                </a:cubicBezTo>
                <a:cubicBezTo>
                  <a:pt x="275" y="79"/>
                  <a:pt x="275" y="79"/>
                  <a:pt x="275" y="79"/>
                </a:cubicBezTo>
                <a:cubicBezTo>
                  <a:pt x="275" y="79"/>
                  <a:pt x="275" y="79"/>
                  <a:pt x="275" y="79"/>
                </a:cubicBezTo>
                <a:cubicBezTo>
                  <a:pt x="275" y="80"/>
                  <a:pt x="275" y="80"/>
                  <a:pt x="275" y="80"/>
                </a:cubicBezTo>
                <a:cubicBezTo>
                  <a:pt x="275" y="80"/>
                  <a:pt x="275" y="80"/>
                  <a:pt x="275" y="80"/>
                </a:cubicBezTo>
                <a:cubicBezTo>
                  <a:pt x="275" y="80"/>
                  <a:pt x="275" y="80"/>
                  <a:pt x="275" y="81"/>
                </a:cubicBezTo>
                <a:cubicBezTo>
                  <a:pt x="275" y="81"/>
                  <a:pt x="275" y="81"/>
                  <a:pt x="275" y="81"/>
                </a:cubicBezTo>
                <a:cubicBezTo>
                  <a:pt x="275" y="81"/>
                  <a:pt x="275" y="81"/>
                  <a:pt x="275" y="82"/>
                </a:cubicBezTo>
                <a:cubicBezTo>
                  <a:pt x="275" y="82"/>
                  <a:pt x="275" y="82"/>
                  <a:pt x="275" y="82"/>
                </a:cubicBezTo>
                <a:cubicBezTo>
                  <a:pt x="274" y="82"/>
                  <a:pt x="274" y="82"/>
                  <a:pt x="274" y="83"/>
                </a:cubicBezTo>
                <a:cubicBezTo>
                  <a:pt x="274" y="83"/>
                  <a:pt x="274" y="83"/>
                  <a:pt x="274" y="83"/>
                </a:cubicBezTo>
                <a:cubicBezTo>
                  <a:pt x="274" y="83"/>
                  <a:pt x="274" y="83"/>
                  <a:pt x="273" y="83"/>
                </a:cubicBezTo>
                <a:cubicBezTo>
                  <a:pt x="273" y="83"/>
                  <a:pt x="273" y="83"/>
                  <a:pt x="273" y="84"/>
                </a:cubicBezTo>
                <a:cubicBezTo>
                  <a:pt x="273" y="84"/>
                  <a:pt x="273" y="84"/>
                  <a:pt x="273" y="84"/>
                </a:cubicBezTo>
                <a:cubicBezTo>
                  <a:pt x="273" y="84"/>
                  <a:pt x="273" y="84"/>
                  <a:pt x="273" y="84"/>
                </a:cubicBezTo>
                <a:cubicBezTo>
                  <a:pt x="273" y="84"/>
                  <a:pt x="273" y="84"/>
                  <a:pt x="273" y="85"/>
                </a:cubicBezTo>
                <a:cubicBezTo>
                  <a:pt x="272" y="85"/>
                  <a:pt x="272" y="85"/>
                  <a:pt x="272" y="85"/>
                </a:cubicBezTo>
                <a:cubicBezTo>
                  <a:pt x="272" y="85"/>
                  <a:pt x="273" y="85"/>
                  <a:pt x="273" y="85"/>
                </a:cubicBezTo>
                <a:cubicBezTo>
                  <a:pt x="273" y="86"/>
                  <a:pt x="273" y="86"/>
                  <a:pt x="273" y="86"/>
                </a:cubicBezTo>
                <a:cubicBezTo>
                  <a:pt x="273" y="86"/>
                  <a:pt x="273" y="86"/>
                  <a:pt x="273" y="86"/>
                </a:cubicBezTo>
                <a:cubicBezTo>
                  <a:pt x="273" y="86"/>
                  <a:pt x="273" y="86"/>
                  <a:pt x="273" y="86"/>
                </a:cubicBezTo>
                <a:cubicBezTo>
                  <a:pt x="273" y="86"/>
                  <a:pt x="274" y="86"/>
                  <a:pt x="274" y="87"/>
                </a:cubicBezTo>
                <a:cubicBezTo>
                  <a:pt x="274" y="87"/>
                  <a:pt x="274" y="87"/>
                  <a:pt x="274" y="87"/>
                </a:cubicBezTo>
                <a:cubicBezTo>
                  <a:pt x="274" y="87"/>
                  <a:pt x="274" y="87"/>
                  <a:pt x="274" y="87"/>
                </a:cubicBezTo>
                <a:cubicBezTo>
                  <a:pt x="274" y="87"/>
                  <a:pt x="275" y="87"/>
                  <a:pt x="275" y="87"/>
                </a:cubicBezTo>
                <a:cubicBezTo>
                  <a:pt x="275" y="87"/>
                  <a:pt x="275" y="87"/>
                  <a:pt x="275" y="87"/>
                </a:cubicBezTo>
                <a:cubicBezTo>
                  <a:pt x="275" y="87"/>
                  <a:pt x="275" y="86"/>
                  <a:pt x="275" y="86"/>
                </a:cubicBezTo>
                <a:cubicBezTo>
                  <a:pt x="275" y="86"/>
                  <a:pt x="276" y="86"/>
                  <a:pt x="276" y="86"/>
                </a:cubicBezTo>
                <a:cubicBezTo>
                  <a:pt x="276" y="86"/>
                  <a:pt x="276" y="86"/>
                  <a:pt x="276" y="86"/>
                </a:cubicBezTo>
                <a:cubicBezTo>
                  <a:pt x="277" y="86"/>
                  <a:pt x="277" y="86"/>
                  <a:pt x="277" y="87"/>
                </a:cubicBezTo>
                <a:cubicBezTo>
                  <a:pt x="277" y="87"/>
                  <a:pt x="277" y="87"/>
                  <a:pt x="277" y="87"/>
                </a:cubicBezTo>
                <a:cubicBezTo>
                  <a:pt x="277" y="87"/>
                  <a:pt x="277" y="87"/>
                  <a:pt x="277" y="87"/>
                </a:cubicBezTo>
                <a:cubicBezTo>
                  <a:pt x="277" y="87"/>
                  <a:pt x="278" y="87"/>
                  <a:pt x="278" y="87"/>
                </a:cubicBezTo>
                <a:cubicBezTo>
                  <a:pt x="278" y="87"/>
                  <a:pt x="278" y="87"/>
                  <a:pt x="278" y="87"/>
                </a:cubicBezTo>
                <a:cubicBezTo>
                  <a:pt x="278" y="87"/>
                  <a:pt x="278" y="87"/>
                  <a:pt x="278" y="87"/>
                </a:cubicBezTo>
                <a:cubicBezTo>
                  <a:pt x="278" y="87"/>
                  <a:pt x="278" y="87"/>
                  <a:pt x="279" y="87"/>
                </a:cubicBezTo>
                <a:cubicBezTo>
                  <a:pt x="279" y="87"/>
                  <a:pt x="279" y="87"/>
                  <a:pt x="279" y="87"/>
                </a:cubicBezTo>
                <a:cubicBezTo>
                  <a:pt x="279" y="87"/>
                  <a:pt x="279" y="87"/>
                  <a:pt x="279" y="87"/>
                </a:cubicBezTo>
                <a:cubicBezTo>
                  <a:pt x="279" y="87"/>
                  <a:pt x="279" y="87"/>
                  <a:pt x="280" y="87"/>
                </a:cubicBezTo>
                <a:cubicBezTo>
                  <a:pt x="280" y="87"/>
                  <a:pt x="280" y="87"/>
                  <a:pt x="280" y="87"/>
                </a:cubicBezTo>
                <a:cubicBezTo>
                  <a:pt x="281" y="87"/>
                  <a:pt x="281" y="87"/>
                  <a:pt x="281" y="87"/>
                </a:cubicBezTo>
                <a:cubicBezTo>
                  <a:pt x="282" y="87"/>
                  <a:pt x="282" y="87"/>
                  <a:pt x="282" y="87"/>
                </a:cubicBezTo>
                <a:cubicBezTo>
                  <a:pt x="283" y="87"/>
                  <a:pt x="283" y="87"/>
                  <a:pt x="283" y="87"/>
                </a:cubicBezTo>
                <a:cubicBezTo>
                  <a:pt x="283" y="87"/>
                  <a:pt x="283" y="87"/>
                  <a:pt x="283" y="87"/>
                </a:cubicBezTo>
                <a:cubicBezTo>
                  <a:pt x="284" y="87"/>
                  <a:pt x="284" y="87"/>
                  <a:pt x="284" y="87"/>
                </a:cubicBezTo>
                <a:cubicBezTo>
                  <a:pt x="284" y="87"/>
                  <a:pt x="284" y="87"/>
                  <a:pt x="284" y="87"/>
                </a:cubicBezTo>
                <a:cubicBezTo>
                  <a:pt x="284" y="87"/>
                  <a:pt x="284" y="87"/>
                  <a:pt x="284" y="87"/>
                </a:cubicBezTo>
                <a:cubicBezTo>
                  <a:pt x="285" y="87"/>
                  <a:pt x="285" y="87"/>
                  <a:pt x="285" y="87"/>
                </a:cubicBezTo>
                <a:cubicBezTo>
                  <a:pt x="285" y="86"/>
                  <a:pt x="286" y="86"/>
                  <a:pt x="286" y="86"/>
                </a:cubicBezTo>
                <a:cubicBezTo>
                  <a:pt x="286" y="86"/>
                  <a:pt x="286" y="86"/>
                  <a:pt x="286" y="86"/>
                </a:cubicBezTo>
                <a:cubicBezTo>
                  <a:pt x="286" y="85"/>
                  <a:pt x="286" y="85"/>
                  <a:pt x="286" y="85"/>
                </a:cubicBezTo>
                <a:cubicBezTo>
                  <a:pt x="286" y="85"/>
                  <a:pt x="287" y="84"/>
                  <a:pt x="287" y="84"/>
                </a:cubicBezTo>
                <a:cubicBezTo>
                  <a:pt x="287" y="84"/>
                  <a:pt x="287" y="84"/>
                  <a:pt x="287" y="83"/>
                </a:cubicBezTo>
                <a:cubicBezTo>
                  <a:pt x="287" y="83"/>
                  <a:pt x="288" y="83"/>
                  <a:pt x="288" y="83"/>
                </a:cubicBezTo>
                <a:cubicBezTo>
                  <a:pt x="288" y="83"/>
                  <a:pt x="288" y="82"/>
                  <a:pt x="289" y="82"/>
                </a:cubicBezTo>
                <a:cubicBezTo>
                  <a:pt x="289" y="82"/>
                  <a:pt x="289" y="82"/>
                  <a:pt x="289" y="82"/>
                </a:cubicBezTo>
                <a:cubicBezTo>
                  <a:pt x="289" y="82"/>
                  <a:pt x="289" y="82"/>
                  <a:pt x="289" y="82"/>
                </a:cubicBezTo>
                <a:cubicBezTo>
                  <a:pt x="289" y="82"/>
                  <a:pt x="289" y="81"/>
                  <a:pt x="289" y="81"/>
                </a:cubicBezTo>
                <a:cubicBezTo>
                  <a:pt x="289" y="81"/>
                  <a:pt x="289" y="81"/>
                  <a:pt x="289" y="81"/>
                </a:cubicBezTo>
                <a:cubicBezTo>
                  <a:pt x="289" y="81"/>
                  <a:pt x="289" y="81"/>
                  <a:pt x="289" y="81"/>
                </a:cubicBezTo>
                <a:cubicBezTo>
                  <a:pt x="289" y="81"/>
                  <a:pt x="289" y="81"/>
                  <a:pt x="289" y="80"/>
                </a:cubicBezTo>
                <a:cubicBezTo>
                  <a:pt x="289" y="80"/>
                  <a:pt x="289" y="80"/>
                  <a:pt x="289" y="80"/>
                </a:cubicBezTo>
                <a:cubicBezTo>
                  <a:pt x="289" y="80"/>
                  <a:pt x="289" y="80"/>
                  <a:pt x="289" y="80"/>
                </a:cubicBezTo>
                <a:cubicBezTo>
                  <a:pt x="289" y="80"/>
                  <a:pt x="289" y="80"/>
                  <a:pt x="289" y="80"/>
                </a:cubicBezTo>
                <a:cubicBezTo>
                  <a:pt x="289" y="80"/>
                  <a:pt x="289" y="80"/>
                  <a:pt x="289" y="79"/>
                </a:cubicBezTo>
                <a:cubicBezTo>
                  <a:pt x="289" y="79"/>
                  <a:pt x="289" y="79"/>
                  <a:pt x="289" y="79"/>
                </a:cubicBezTo>
                <a:cubicBezTo>
                  <a:pt x="289" y="79"/>
                  <a:pt x="289" y="79"/>
                  <a:pt x="289" y="79"/>
                </a:cubicBezTo>
                <a:cubicBezTo>
                  <a:pt x="291" y="80"/>
                  <a:pt x="291" y="80"/>
                  <a:pt x="291" y="80"/>
                </a:cubicBezTo>
                <a:cubicBezTo>
                  <a:pt x="291" y="79"/>
                  <a:pt x="292" y="79"/>
                  <a:pt x="292" y="78"/>
                </a:cubicBezTo>
                <a:cubicBezTo>
                  <a:pt x="293" y="78"/>
                  <a:pt x="293" y="78"/>
                  <a:pt x="294" y="78"/>
                </a:cubicBezTo>
                <a:cubicBezTo>
                  <a:pt x="294" y="77"/>
                  <a:pt x="295" y="77"/>
                  <a:pt x="295" y="77"/>
                </a:cubicBezTo>
                <a:cubicBezTo>
                  <a:pt x="296" y="77"/>
                  <a:pt x="296" y="77"/>
                  <a:pt x="297" y="77"/>
                </a:cubicBezTo>
                <a:cubicBezTo>
                  <a:pt x="297" y="77"/>
                  <a:pt x="298" y="77"/>
                  <a:pt x="298" y="77"/>
                </a:cubicBezTo>
                <a:cubicBezTo>
                  <a:pt x="298" y="77"/>
                  <a:pt x="299" y="77"/>
                  <a:pt x="299" y="77"/>
                </a:cubicBezTo>
                <a:cubicBezTo>
                  <a:pt x="299" y="77"/>
                  <a:pt x="300" y="77"/>
                  <a:pt x="300" y="77"/>
                </a:cubicBezTo>
                <a:cubicBezTo>
                  <a:pt x="300" y="77"/>
                  <a:pt x="301" y="77"/>
                  <a:pt x="301" y="77"/>
                </a:cubicBezTo>
                <a:cubicBezTo>
                  <a:pt x="301" y="77"/>
                  <a:pt x="301" y="77"/>
                  <a:pt x="301" y="77"/>
                </a:cubicBezTo>
                <a:cubicBezTo>
                  <a:pt x="302" y="77"/>
                  <a:pt x="302" y="77"/>
                  <a:pt x="302" y="77"/>
                </a:cubicBezTo>
                <a:cubicBezTo>
                  <a:pt x="302" y="77"/>
                  <a:pt x="302" y="77"/>
                  <a:pt x="302" y="77"/>
                </a:cubicBezTo>
                <a:cubicBezTo>
                  <a:pt x="303" y="77"/>
                  <a:pt x="303" y="77"/>
                  <a:pt x="303" y="77"/>
                </a:cubicBezTo>
                <a:cubicBezTo>
                  <a:pt x="303" y="78"/>
                  <a:pt x="303" y="78"/>
                  <a:pt x="303" y="78"/>
                </a:cubicBezTo>
                <a:cubicBezTo>
                  <a:pt x="303" y="79"/>
                  <a:pt x="303" y="79"/>
                  <a:pt x="303" y="79"/>
                </a:cubicBezTo>
                <a:cubicBezTo>
                  <a:pt x="303" y="79"/>
                  <a:pt x="303" y="80"/>
                  <a:pt x="304" y="80"/>
                </a:cubicBezTo>
                <a:cubicBezTo>
                  <a:pt x="304" y="80"/>
                  <a:pt x="304" y="80"/>
                  <a:pt x="304" y="80"/>
                </a:cubicBezTo>
                <a:cubicBezTo>
                  <a:pt x="305" y="80"/>
                  <a:pt x="305" y="80"/>
                  <a:pt x="305" y="80"/>
                </a:cubicBezTo>
                <a:cubicBezTo>
                  <a:pt x="305" y="80"/>
                  <a:pt x="306" y="80"/>
                  <a:pt x="306" y="80"/>
                </a:cubicBezTo>
                <a:cubicBezTo>
                  <a:pt x="306" y="80"/>
                  <a:pt x="306" y="80"/>
                  <a:pt x="306" y="80"/>
                </a:cubicBezTo>
                <a:cubicBezTo>
                  <a:pt x="306" y="80"/>
                  <a:pt x="306" y="80"/>
                  <a:pt x="306" y="80"/>
                </a:cubicBezTo>
                <a:cubicBezTo>
                  <a:pt x="307" y="79"/>
                  <a:pt x="307" y="79"/>
                  <a:pt x="308" y="79"/>
                </a:cubicBezTo>
                <a:cubicBezTo>
                  <a:pt x="308" y="79"/>
                  <a:pt x="309" y="79"/>
                  <a:pt x="309" y="79"/>
                </a:cubicBezTo>
                <a:cubicBezTo>
                  <a:pt x="309" y="79"/>
                  <a:pt x="309" y="79"/>
                  <a:pt x="310" y="79"/>
                </a:cubicBezTo>
                <a:cubicBezTo>
                  <a:pt x="310" y="79"/>
                  <a:pt x="310" y="79"/>
                  <a:pt x="310" y="79"/>
                </a:cubicBezTo>
                <a:cubicBezTo>
                  <a:pt x="310" y="79"/>
                  <a:pt x="310" y="79"/>
                  <a:pt x="311" y="79"/>
                </a:cubicBezTo>
                <a:cubicBezTo>
                  <a:pt x="311" y="79"/>
                  <a:pt x="311" y="79"/>
                  <a:pt x="311" y="79"/>
                </a:cubicBezTo>
                <a:cubicBezTo>
                  <a:pt x="311" y="79"/>
                  <a:pt x="311" y="79"/>
                  <a:pt x="311" y="79"/>
                </a:cubicBezTo>
                <a:cubicBezTo>
                  <a:pt x="311" y="79"/>
                  <a:pt x="311" y="79"/>
                  <a:pt x="311" y="79"/>
                </a:cubicBezTo>
                <a:cubicBezTo>
                  <a:pt x="312" y="79"/>
                  <a:pt x="312" y="79"/>
                  <a:pt x="312" y="80"/>
                </a:cubicBezTo>
                <a:cubicBezTo>
                  <a:pt x="312" y="80"/>
                  <a:pt x="313" y="80"/>
                  <a:pt x="313" y="80"/>
                </a:cubicBezTo>
                <a:cubicBezTo>
                  <a:pt x="313" y="80"/>
                  <a:pt x="313" y="80"/>
                  <a:pt x="313" y="80"/>
                </a:cubicBezTo>
                <a:cubicBezTo>
                  <a:pt x="312" y="80"/>
                  <a:pt x="312" y="80"/>
                  <a:pt x="312" y="80"/>
                </a:cubicBezTo>
                <a:cubicBezTo>
                  <a:pt x="312" y="80"/>
                  <a:pt x="312" y="80"/>
                  <a:pt x="312" y="81"/>
                </a:cubicBezTo>
                <a:cubicBezTo>
                  <a:pt x="312" y="81"/>
                  <a:pt x="311" y="81"/>
                  <a:pt x="311" y="81"/>
                </a:cubicBezTo>
                <a:cubicBezTo>
                  <a:pt x="311" y="81"/>
                  <a:pt x="311" y="81"/>
                  <a:pt x="311" y="81"/>
                </a:cubicBezTo>
                <a:cubicBezTo>
                  <a:pt x="311" y="81"/>
                  <a:pt x="311" y="81"/>
                  <a:pt x="311" y="81"/>
                </a:cubicBezTo>
                <a:cubicBezTo>
                  <a:pt x="311" y="81"/>
                  <a:pt x="311" y="82"/>
                  <a:pt x="311" y="82"/>
                </a:cubicBezTo>
                <a:cubicBezTo>
                  <a:pt x="311" y="82"/>
                  <a:pt x="311" y="82"/>
                  <a:pt x="311" y="82"/>
                </a:cubicBezTo>
                <a:cubicBezTo>
                  <a:pt x="311" y="82"/>
                  <a:pt x="311" y="82"/>
                  <a:pt x="311" y="82"/>
                </a:cubicBezTo>
                <a:cubicBezTo>
                  <a:pt x="311" y="83"/>
                  <a:pt x="311" y="83"/>
                  <a:pt x="312" y="83"/>
                </a:cubicBezTo>
                <a:cubicBezTo>
                  <a:pt x="312" y="83"/>
                  <a:pt x="312" y="83"/>
                  <a:pt x="312" y="83"/>
                </a:cubicBezTo>
                <a:cubicBezTo>
                  <a:pt x="312" y="83"/>
                  <a:pt x="312" y="84"/>
                  <a:pt x="313" y="84"/>
                </a:cubicBezTo>
                <a:cubicBezTo>
                  <a:pt x="313" y="84"/>
                  <a:pt x="313" y="84"/>
                  <a:pt x="313" y="84"/>
                </a:cubicBezTo>
                <a:cubicBezTo>
                  <a:pt x="313" y="84"/>
                  <a:pt x="313" y="85"/>
                  <a:pt x="314" y="85"/>
                </a:cubicBezTo>
                <a:cubicBezTo>
                  <a:pt x="314" y="85"/>
                  <a:pt x="314" y="85"/>
                  <a:pt x="314" y="86"/>
                </a:cubicBezTo>
                <a:cubicBezTo>
                  <a:pt x="314" y="86"/>
                  <a:pt x="313" y="86"/>
                  <a:pt x="313" y="86"/>
                </a:cubicBezTo>
                <a:cubicBezTo>
                  <a:pt x="313" y="86"/>
                  <a:pt x="313" y="86"/>
                  <a:pt x="313" y="87"/>
                </a:cubicBezTo>
                <a:cubicBezTo>
                  <a:pt x="313" y="87"/>
                  <a:pt x="313" y="87"/>
                  <a:pt x="314" y="87"/>
                </a:cubicBezTo>
                <a:cubicBezTo>
                  <a:pt x="314" y="87"/>
                  <a:pt x="314" y="88"/>
                  <a:pt x="314" y="88"/>
                </a:cubicBezTo>
                <a:cubicBezTo>
                  <a:pt x="314" y="88"/>
                  <a:pt x="314" y="88"/>
                  <a:pt x="314" y="88"/>
                </a:cubicBezTo>
                <a:cubicBezTo>
                  <a:pt x="314" y="88"/>
                  <a:pt x="314" y="88"/>
                  <a:pt x="314" y="88"/>
                </a:cubicBezTo>
                <a:cubicBezTo>
                  <a:pt x="314" y="89"/>
                  <a:pt x="314" y="89"/>
                  <a:pt x="314" y="89"/>
                </a:cubicBezTo>
                <a:cubicBezTo>
                  <a:pt x="314" y="89"/>
                  <a:pt x="314" y="89"/>
                  <a:pt x="314" y="89"/>
                </a:cubicBezTo>
                <a:cubicBezTo>
                  <a:pt x="315" y="89"/>
                  <a:pt x="315" y="89"/>
                  <a:pt x="315" y="89"/>
                </a:cubicBezTo>
                <a:cubicBezTo>
                  <a:pt x="315" y="89"/>
                  <a:pt x="315" y="89"/>
                  <a:pt x="315" y="89"/>
                </a:cubicBezTo>
                <a:cubicBezTo>
                  <a:pt x="315" y="89"/>
                  <a:pt x="315" y="89"/>
                  <a:pt x="316" y="89"/>
                </a:cubicBezTo>
                <a:cubicBezTo>
                  <a:pt x="316" y="89"/>
                  <a:pt x="316" y="90"/>
                  <a:pt x="316" y="90"/>
                </a:cubicBezTo>
                <a:cubicBezTo>
                  <a:pt x="316" y="89"/>
                  <a:pt x="316" y="89"/>
                  <a:pt x="317" y="89"/>
                </a:cubicBezTo>
                <a:cubicBezTo>
                  <a:pt x="317" y="89"/>
                  <a:pt x="317" y="89"/>
                  <a:pt x="317" y="89"/>
                </a:cubicBezTo>
                <a:cubicBezTo>
                  <a:pt x="317" y="89"/>
                  <a:pt x="317" y="89"/>
                  <a:pt x="317" y="89"/>
                </a:cubicBezTo>
                <a:cubicBezTo>
                  <a:pt x="318" y="89"/>
                  <a:pt x="318" y="89"/>
                  <a:pt x="318" y="89"/>
                </a:cubicBezTo>
                <a:cubicBezTo>
                  <a:pt x="318" y="90"/>
                  <a:pt x="319" y="90"/>
                  <a:pt x="319" y="90"/>
                </a:cubicBezTo>
                <a:cubicBezTo>
                  <a:pt x="319" y="90"/>
                  <a:pt x="319" y="90"/>
                  <a:pt x="319" y="90"/>
                </a:cubicBezTo>
                <a:cubicBezTo>
                  <a:pt x="319" y="90"/>
                  <a:pt x="319" y="90"/>
                  <a:pt x="319" y="90"/>
                </a:cubicBezTo>
                <a:cubicBezTo>
                  <a:pt x="320" y="90"/>
                  <a:pt x="320" y="90"/>
                  <a:pt x="320" y="90"/>
                </a:cubicBezTo>
                <a:cubicBezTo>
                  <a:pt x="321" y="90"/>
                  <a:pt x="321" y="90"/>
                  <a:pt x="321" y="90"/>
                </a:cubicBezTo>
                <a:cubicBezTo>
                  <a:pt x="321" y="90"/>
                  <a:pt x="321" y="90"/>
                  <a:pt x="321" y="90"/>
                </a:cubicBezTo>
                <a:cubicBezTo>
                  <a:pt x="322" y="90"/>
                  <a:pt x="322" y="90"/>
                  <a:pt x="322" y="91"/>
                </a:cubicBezTo>
                <a:cubicBezTo>
                  <a:pt x="322" y="91"/>
                  <a:pt x="322" y="91"/>
                  <a:pt x="322" y="91"/>
                </a:cubicBezTo>
                <a:cubicBezTo>
                  <a:pt x="322" y="91"/>
                  <a:pt x="322" y="91"/>
                  <a:pt x="323" y="91"/>
                </a:cubicBezTo>
                <a:cubicBezTo>
                  <a:pt x="323" y="91"/>
                  <a:pt x="323" y="91"/>
                  <a:pt x="323" y="91"/>
                </a:cubicBezTo>
                <a:cubicBezTo>
                  <a:pt x="323" y="92"/>
                  <a:pt x="323" y="92"/>
                  <a:pt x="323" y="92"/>
                </a:cubicBezTo>
                <a:cubicBezTo>
                  <a:pt x="324" y="92"/>
                  <a:pt x="324" y="92"/>
                  <a:pt x="324" y="92"/>
                </a:cubicBezTo>
                <a:cubicBezTo>
                  <a:pt x="324" y="92"/>
                  <a:pt x="324" y="92"/>
                  <a:pt x="324" y="91"/>
                </a:cubicBezTo>
                <a:cubicBezTo>
                  <a:pt x="324" y="91"/>
                  <a:pt x="325" y="91"/>
                  <a:pt x="325" y="91"/>
                </a:cubicBezTo>
                <a:cubicBezTo>
                  <a:pt x="325" y="91"/>
                  <a:pt x="325" y="91"/>
                  <a:pt x="325" y="91"/>
                </a:cubicBezTo>
                <a:cubicBezTo>
                  <a:pt x="325" y="91"/>
                  <a:pt x="326" y="91"/>
                  <a:pt x="326" y="91"/>
                </a:cubicBezTo>
                <a:cubicBezTo>
                  <a:pt x="327" y="90"/>
                  <a:pt x="327" y="90"/>
                  <a:pt x="328" y="90"/>
                </a:cubicBezTo>
                <a:cubicBezTo>
                  <a:pt x="329" y="90"/>
                  <a:pt x="329" y="89"/>
                  <a:pt x="329" y="89"/>
                </a:cubicBezTo>
                <a:cubicBezTo>
                  <a:pt x="330" y="89"/>
                  <a:pt x="330" y="89"/>
                  <a:pt x="331" y="88"/>
                </a:cubicBezTo>
                <a:cubicBezTo>
                  <a:pt x="331" y="89"/>
                  <a:pt x="331" y="89"/>
                  <a:pt x="331" y="89"/>
                </a:cubicBezTo>
                <a:cubicBezTo>
                  <a:pt x="331" y="89"/>
                  <a:pt x="331" y="89"/>
                  <a:pt x="331" y="89"/>
                </a:cubicBezTo>
                <a:cubicBezTo>
                  <a:pt x="331" y="89"/>
                  <a:pt x="331" y="89"/>
                  <a:pt x="331" y="89"/>
                </a:cubicBezTo>
                <a:cubicBezTo>
                  <a:pt x="331" y="90"/>
                  <a:pt x="331" y="90"/>
                  <a:pt x="331" y="90"/>
                </a:cubicBezTo>
                <a:cubicBezTo>
                  <a:pt x="330" y="90"/>
                  <a:pt x="330" y="90"/>
                  <a:pt x="330" y="90"/>
                </a:cubicBezTo>
                <a:cubicBezTo>
                  <a:pt x="330" y="90"/>
                  <a:pt x="330" y="91"/>
                  <a:pt x="330" y="91"/>
                </a:cubicBezTo>
                <a:cubicBezTo>
                  <a:pt x="330" y="91"/>
                  <a:pt x="330" y="91"/>
                  <a:pt x="331" y="91"/>
                </a:cubicBezTo>
                <a:cubicBezTo>
                  <a:pt x="331" y="92"/>
                  <a:pt x="331" y="92"/>
                  <a:pt x="331" y="92"/>
                </a:cubicBezTo>
                <a:cubicBezTo>
                  <a:pt x="331" y="92"/>
                  <a:pt x="331" y="92"/>
                  <a:pt x="331" y="92"/>
                </a:cubicBezTo>
                <a:cubicBezTo>
                  <a:pt x="331" y="92"/>
                  <a:pt x="332" y="93"/>
                  <a:pt x="332" y="93"/>
                </a:cubicBezTo>
                <a:cubicBezTo>
                  <a:pt x="332" y="93"/>
                  <a:pt x="332" y="93"/>
                  <a:pt x="332" y="93"/>
                </a:cubicBezTo>
                <a:cubicBezTo>
                  <a:pt x="332" y="94"/>
                  <a:pt x="332" y="94"/>
                  <a:pt x="332" y="94"/>
                </a:cubicBezTo>
                <a:cubicBezTo>
                  <a:pt x="333" y="95"/>
                  <a:pt x="333" y="95"/>
                  <a:pt x="333" y="95"/>
                </a:cubicBezTo>
                <a:cubicBezTo>
                  <a:pt x="333" y="96"/>
                  <a:pt x="333" y="96"/>
                  <a:pt x="333" y="96"/>
                </a:cubicBezTo>
                <a:cubicBezTo>
                  <a:pt x="333" y="97"/>
                  <a:pt x="333" y="97"/>
                  <a:pt x="333" y="97"/>
                </a:cubicBezTo>
                <a:cubicBezTo>
                  <a:pt x="333" y="97"/>
                  <a:pt x="333" y="98"/>
                  <a:pt x="332" y="98"/>
                </a:cubicBezTo>
                <a:cubicBezTo>
                  <a:pt x="332" y="98"/>
                  <a:pt x="332" y="98"/>
                  <a:pt x="332" y="98"/>
                </a:cubicBezTo>
                <a:cubicBezTo>
                  <a:pt x="332" y="98"/>
                  <a:pt x="332" y="98"/>
                  <a:pt x="332" y="98"/>
                </a:cubicBezTo>
                <a:cubicBezTo>
                  <a:pt x="332" y="98"/>
                  <a:pt x="332" y="99"/>
                  <a:pt x="332" y="99"/>
                </a:cubicBezTo>
                <a:cubicBezTo>
                  <a:pt x="332" y="99"/>
                  <a:pt x="332" y="99"/>
                  <a:pt x="332" y="99"/>
                </a:cubicBezTo>
                <a:cubicBezTo>
                  <a:pt x="332" y="99"/>
                  <a:pt x="332" y="100"/>
                  <a:pt x="333" y="100"/>
                </a:cubicBezTo>
                <a:cubicBezTo>
                  <a:pt x="333" y="100"/>
                  <a:pt x="333" y="101"/>
                  <a:pt x="333" y="101"/>
                </a:cubicBezTo>
                <a:cubicBezTo>
                  <a:pt x="333" y="101"/>
                  <a:pt x="334" y="101"/>
                  <a:pt x="334" y="102"/>
                </a:cubicBezTo>
                <a:cubicBezTo>
                  <a:pt x="334" y="102"/>
                  <a:pt x="334" y="102"/>
                  <a:pt x="334" y="102"/>
                </a:cubicBezTo>
                <a:cubicBezTo>
                  <a:pt x="334" y="103"/>
                  <a:pt x="335" y="103"/>
                  <a:pt x="335" y="103"/>
                </a:cubicBezTo>
                <a:cubicBezTo>
                  <a:pt x="335" y="103"/>
                  <a:pt x="335" y="103"/>
                  <a:pt x="335" y="104"/>
                </a:cubicBezTo>
                <a:cubicBezTo>
                  <a:pt x="335" y="104"/>
                  <a:pt x="336" y="104"/>
                  <a:pt x="336" y="104"/>
                </a:cubicBezTo>
                <a:cubicBezTo>
                  <a:pt x="336" y="104"/>
                  <a:pt x="336" y="104"/>
                  <a:pt x="336" y="105"/>
                </a:cubicBezTo>
                <a:close/>
                <a:moveTo>
                  <a:pt x="239" y="0"/>
                </a:moveTo>
                <a:cubicBezTo>
                  <a:pt x="239" y="0"/>
                  <a:pt x="239" y="0"/>
                  <a:pt x="238" y="0"/>
                </a:cubicBezTo>
                <a:cubicBezTo>
                  <a:pt x="238" y="0"/>
                  <a:pt x="238" y="0"/>
                  <a:pt x="238" y="0"/>
                </a:cubicBezTo>
                <a:cubicBezTo>
                  <a:pt x="238" y="0"/>
                  <a:pt x="238" y="1"/>
                  <a:pt x="238" y="1"/>
                </a:cubicBezTo>
                <a:cubicBezTo>
                  <a:pt x="238" y="1"/>
                  <a:pt x="238" y="1"/>
                  <a:pt x="238" y="1"/>
                </a:cubicBezTo>
                <a:cubicBezTo>
                  <a:pt x="238" y="1"/>
                  <a:pt x="238" y="1"/>
                  <a:pt x="238" y="1"/>
                </a:cubicBezTo>
                <a:cubicBezTo>
                  <a:pt x="238" y="2"/>
                  <a:pt x="238" y="2"/>
                  <a:pt x="238" y="2"/>
                </a:cubicBezTo>
                <a:cubicBezTo>
                  <a:pt x="238" y="2"/>
                  <a:pt x="238" y="2"/>
                  <a:pt x="238" y="2"/>
                </a:cubicBezTo>
                <a:cubicBezTo>
                  <a:pt x="238" y="3"/>
                  <a:pt x="238" y="3"/>
                  <a:pt x="238" y="3"/>
                </a:cubicBezTo>
                <a:cubicBezTo>
                  <a:pt x="238" y="3"/>
                  <a:pt x="238" y="3"/>
                  <a:pt x="238" y="3"/>
                </a:cubicBezTo>
                <a:cubicBezTo>
                  <a:pt x="238" y="3"/>
                  <a:pt x="238" y="3"/>
                  <a:pt x="238" y="3"/>
                </a:cubicBezTo>
                <a:cubicBezTo>
                  <a:pt x="238" y="3"/>
                  <a:pt x="238" y="3"/>
                  <a:pt x="238" y="3"/>
                </a:cubicBezTo>
                <a:cubicBezTo>
                  <a:pt x="238" y="3"/>
                  <a:pt x="238" y="3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4"/>
                  <a:pt x="238" y="4"/>
                  <a:pt x="238" y="4"/>
                </a:cubicBezTo>
                <a:cubicBezTo>
                  <a:pt x="238" y="3"/>
                  <a:pt x="238" y="3"/>
                  <a:pt x="238" y="3"/>
                </a:cubicBezTo>
                <a:cubicBezTo>
                  <a:pt x="238" y="3"/>
                  <a:pt x="238" y="2"/>
                  <a:pt x="239" y="2"/>
                </a:cubicBezTo>
                <a:cubicBezTo>
                  <a:pt x="239" y="2"/>
                  <a:pt x="239" y="2"/>
                  <a:pt x="239" y="1"/>
                </a:cubicBezTo>
                <a:cubicBezTo>
                  <a:pt x="239" y="1"/>
                  <a:pt x="239" y="1"/>
                  <a:pt x="240" y="1"/>
                </a:cubicBezTo>
                <a:cubicBezTo>
                  <a:pt x="240" y="1"/>
                  <a:pt x="240" y="1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" name="Freeform 20"/>
          <p:cNvSpPr>
            <a:spLocks/>
          </p:cNvSpPr>
          <p:nvPr/>
        </p:nvSpPr>
        <p:spPr bwMode="auto">
          <a:xfrm>
            <a:off x="3555472" y="3494047"/>
            <a:ext cx="1610276" cy="1266162"/>
          </a:xfrm>
          <a:custGeom>
            <a:avLst/>
            <a:gdLst>
              <a:gd name="T0" fmla="*/ 301 w 308"/>
              <a:gd name="T1" fmla="*/ 170 h 242"/>
              <a:gd name="T2" fmla="*/ 288 w 308"/>
              <a:gd name="T3" fmla="*/ 149 h 242"/>
              <a:gd name="T4" fmla="*/ 278 w 308"/>
              <a:gd name="T5" fmla="*/ 142 h 242"/>
              <a:gd name="T6" fmla="*/ 264 w 308"/>
              <a:gd name="T7" fmla="*/ 125 h 242"/>
              <a:gd name="T8" fmla="*/ 279 w 308"/>
              <a:gd name="T9" fmla="*/ 115 h 242"/>
              <a:gd name="T10" fmla="*/ 286 w 308"/>
              <a:gd name="T11" fmla="*/ 94 h 242"/>
              <a:gd name="T12" fmla="*/ 267 w 308"/>
              <a:gd name="T13" fmla="*/ 85 h 242"/>
              <a:gd name="T14" fmla="*/ 250 w 308"/>
              <a:gd name="T15" fmla="*/ 72 h 242"/>
              <a:gd name="T16" fmla="*/ 243 w 308"/>
              <a:gd name="T17" fmla="*/ 61 h 242"/>
              <a:gd name="T18" fmla="*/ 256 w 308"/>
              <a:gd name="T19" fmla="*/ 34 h 242"/>
              <a:gd name="T20" fmla="*/ 241 w 308"/>
              <a:gd name="T21" fmla="*/ 17 h 242"/>
              <a:gd name="T22" fmla="*/ 224 w 308"/>
              <a:gd name="T23" fmla="*/ 11 h 242"/>
              <a:gd name="T24" fmla="*/ 216 w 308"/>
              <a:gd name="T25" fmla="*/ 15 h 242"/>
              <a:gd name="T26" fmla="*/ 202 w 308"/>
              <a:gd name="T27" fmla="*/ 17 h 242"/>
              <a:gd name="T28" fmla="*/ 186 w 308"/>
              <a:gd name="T29" fmla="*/ 8 h 242"/>
              <a:gd name="T30" fmla="*/ 168 w 308"/>
              <a:gd name="T31" fmla="*/ 2 h 242"/>
              <a:gd name="T32" fmla="*/ 152 w 308"/>
              <a:gd name="T33" fmla="*/ 4 h 242"/>
              <a:gd name="T34" fmla="*/ 135 w 308"/>
              <a:gd name="T35" fmla="*/ 6 h 242"/>
              <a:gd name="T36" fmla="*/ 132 w 308"/>
              <a:gd name="T37" fmla="*/ 18 h 242"/>
              <a:gd name="T38" fmla="*/ 129 w 308"/>
              <a:gd name="T39" fmla="*/ 38 h 242"/>
              <a:gd name="T40" fmla="*/ 137 w 308"/>
              <a:gd name="T41" fmla="*/ 48 h 242"/>
              <a:gd name="T42" fmla="*/ 149 w 308"/>
              <a:gd name="T43" fmla="*/ 60 h 242"/>
              <a:gd name="T44" fmla="*/ 152 w 308"/>
              <a:gd name="T45" fmla="*/ 76 h 242"/>
              <a:gd name="T46" fmla="*/ 155 w 308"/>
              <a:gd name="T47" fmla="*/ 92 h 242"/>
              <a:gd name="T48" fmla="*/ 138 w 308"/>
              <a:gd name="T49" fmla="*/ 92 h 242"/>
              <a:gd name="T50" fmla="*/ 124 w 308"/>
              <a:gd name="T51" fmla="*/ 96 h 242"/>
              <a:gd name="T52" fmla="*/ 107 w 308"/>
              <a:gd name="T53" fmla="*/ 106 h 242"/>
              <a:gd name="T54" fmla="*/ 117 w 308"/>
              <a:gd name="T55" fmla="*/ 94 h 242"/>
              <a:gd name="T56" fmla="*/ 108 w 308"/>
              <a:gd name="T57" fmla="*/ 86 h 242"/>
              <a:gd name="T58" fmla="*/ 96 w 308"/>
              <a:gd name="T59" fmla="*/ 82 h 242"/>
              <a:gd name="T60" fmla="*/ 83 w 308"/>
              <a:gd name="T61" fmla="*/ 78 h 242"/>
              <a:gd name="T62" fmla="*/ 71 w 308"/>
              <a:gd name="T63" fmla="*/ 79 h 242"/>
              <a:gd name="T64" fmla="*/ 58 w 308"/>
              <a:gd name="T65" fmla="*/ 84 h 242"/>
              <a:gd name="T66" fmla="*/ 46 w 308"/>
              <a:gd name="T67" fmla="*/ 79 h 242"/>
              <a:gd name="T68" fmla="*/ 33 w 308"/>
              <a:gd name="T69" fmla="*/ 88 h 242"/>
              <a:gd name="T70" fmla="*/ 11 w 308"/>
              <a:gd name="T71" fmla="*/ 91 h 242"/>
              <a:gd name="T72" fmla="*/ 2 w 308"/>
              <a:gd name="T73" fmla="*/ 106 h 242"/>
              <a:gd name="T74" fmla="*/ 14 w 308"/>
              <a:gd name="T75" fmla="*/ 113 h 242"/>
              <a:gd name="T76" fmla="*/ 14 w 308"/>
              <a:gd name="T77" fmla="*/ 128 h 242"/>
              <a:gd name="T78" fmla="*/ 31 w 308"/>
              <a:gd name="T79" fmla="*/ 142 h 242"/>
              <a:gd name="T80" fmla="*/ 48 w 308"/>
              <a:gd name="T81" fmla="*/ 144 h 242"/>
              <a:gd name="T82" fmla="*/ 50 w 308"/>
              <a:gd name="T83" fmla="*/ 160 h 242"/>
              <a:gd name="T84" fmla="*/ 36 w 308"/>
              <a:gd name="T85" fmla="*/ 169 h 242"/>
              <a:gd name="T86" fmla="*/ 36 w 308"/>
              <a:gd name="T87" fmla="*/ 181 h 242"/>
              <a:gd name="T88" fmla="*/ 26 w 308"/>
              <a:gd name="T89" fmla="*/ 195 h 242"/>
              <a:gd name="T90" fmla="*/ 45 w 308"/>
              <a:gd name="T91" fmla="*/ 204 h 242"/>
              <a:gd name="T92" fmla="*/ 78 w 308"/>
              <a:gd name="T93" fmla="*/ 216 h 242"/>
              <a:gd name="T94" fmla="*/ 103 w 308"/>
              <a:gd name="T95" fmla="*/ 218 h 242"/>
              <a:gd name="T96" fmla="*/ 117 w 308"/>
              <a:gd name="T97" fmla="*/ 215 h 242"/>
              <a:gd name="T98" fmla="*/ 135 w 308"/>
              <a:gd name="T99" fmla="*/ 214 h 242"/>
              <a:gd name="T100" fmla="*/ 148 w 308"/>
              <a:gd name="T101" fmla="*/ 211 h 242"/>
              <a:gd name="T102" fmla="*/ 163 w 308"/>
              <a:gd name="T103" fmla="*/ 211 h 242"/>
              <a:gd name="T104" fmla="*/ 186 w 308"/>
              <a:gd name="T105" fmla="*/ 206 h 242"/>
              <a:gd name="T106" fmla="*/ 202 w 308"/>
              <a:gd name="T107" fmla="*/ 218 h 242"/>
              <a:gd name="T108" fmla="*/ 204 w 308"/>
              <a:gd name="T109" fmla="*/ 231 h 242"/>
              <a:gd name="T110" fmla="*/ 211 w 308"/>
              <a:gd name="T111" fmla="*/ 242 h 242"/>
              <a:gd name="T112" fmla="*/ 231 w 308"/>
              <a:gd name="T113" fmla="*/ 220 h 242"/>
              <a:gd name="T114" fmla="*/ 249 w 308"/>
              <a:gd name="T115" fmla="*/ 215 h 242"/>
              <a:gd name="T116" fmla="*/ 258 w 308"/>
              <a:gd name="T117" fmla="*/ 218 h 242"/>
              <a:gd name="T118" fmla="*/ 271 w 308"/>
              <a:gd name="T119" fmla="*/ 198 h 242"/>
              <a:gd name="T120" fmla="*/ 282 w 308"/>
              <a:gd name="T121" fmla="*/ 188 h 242"/>
              <a:gd name="T122" fmla="*/ 303 w 308"/>
              <a:gd name="T123" fmla="*/ 19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08" h="242">
                <a:moveTo>
                  <a:pt x="308" y="187"/>
                </a:moveTo>
                <a:cubicBezTo>
                  <a:pt x="308" y="187"/>
                  <a:pt x="307" y="187"/>
                  <a:pt x="307" y="187"/>
                </a:cubicBezTo>
                <a:cubicBezTo>
                  <a:pt x="307" y="187"/>
                  <a:pt x="307" y="187"/>
                  <a:pt x="307" y="187"/>
                </a:cubicBezTo>
                <a:cubicBezTo>
                  <a:pt x="307" y="186"/>
                  <a:pt x="307" y="186"/>
                  <a:pt x="307" y="186"/>
                </a:cubicBezTo>
                <a:cubicBezTo>
                  <a:pt x="307" y="186"/>
                  <a:pt x="306" y="186"/>
                  <a:pt x="306" y="185"/>
                </a:cubicBezTo>
                <a:cubicBezTo>
                  <a:pt x="306" y="185"/>
                  <a:pt x="306" y="185"/>
                  <a:pt x="306" y="184"/>
                </a:cubicBezTo>
                <a:cubicBezTo>
                  <a:pt x="305" y="184"/>
                  <a:pt x="305" y="184"/>
                  <a:pt x="305" y="183"/>
                </a:cubicBezTo>
                <a:cubicBezTo>
                  <a:pt x="305" y="183"/>
                  <a:pt x="305" y="182"/>
                  <a:pt x="305" y="182"/>
                </a:cubicBezTo>
                <a:cubicBezTo>
                  <a:pt x="306" y="182"/>
                  <a:pt x="306" y="181"/>
                  <a:pt x="306" y="181"/>
                </a:cubicBezTo>
                <a:cubicBezTo>
                  <a:pt x="306" y="181"/>
                  <a:pt x="306" y="181"/>
                  <a:pt x="306" y="181"/>
                </a:cubicBezTo>
                <a:cubicBezTo>
                  <a:pt x="307" y="181"/>
                  <a:pt x="307" y="181"/>
                  <a:pt x="307" y="181"/>
                </a:cubicBezTo>
                <a:cubicBezTo>
                  <a:pt x="307" y="180"/>
                  <a:pt x="307" y="180"/>
                  <a:pt x="307" y="180"/>
                </a:cubicBezTo>
                <a:cubicBezTo>
                  <a:pt x="307" y="180"/>
                  <a:pt x="307" y="180"/>
                  <a:pt x="307" y="180"/>
                </a:cubicBezTo>
                <a:cubicBezTo>
                  <a:pt x="307" y="180"/>
                  <a:pt x="307" y="180"/>
                  <a:pt x="307" y="180"/>
                </a:cubicBezTo>
                <a:cubicBezTo>
                  <a:pt x="307" y="179"/>
                  <a:pt x="307" y="179"/>
                  <a:pt x="307" y="179"/>
                </a:cubicBezTo>
                <a:cubicBezTo>
                  <a:pt x="307" y="179"/>
                  <a:pt x="307" y="179"/>
                  <a:pt x="307" y="179"/>
                </a:cubicBezTo>
                <a:cubicBezTo>
                  <a:pt x="307" y="179"/>
                  <a:pt x="307" y="179"/>
                  <a:pt x="307" y="179"/>
                </a:cubicBezTo>
                <a:cubicBezTo>
                  <a:pt x="307" y="178"/>
                  <a:pt x="307" y="178"/>
                  <a:pt x="307" y="178"/>
                </a:cubicBezTo>
                <a:cubicBezTo>
                  <a:pt x="307" y="178"/>
                  <a:pt x="307" y="178"/>
                  <a:pt x="307" y="178"/>
                </a:cubicBezTo>
                <a:cubicBezTo>
                  <a:pt x="307" y="178"/>
                  <a:pt x="307" y="178"/>
                  <a:pt x="306" y="177"/>
                </a:cubicBezTo>
                <a:cubicBezTo>
                  <a:pt x="306" y="177"/>
                  <a:pt x="306" y="177"/>
                  <a:pt x="306" y="177"/>
                </a:cubicBezTo>
                <a:cubicBezTo>
                  <a:pt x="306" y="176"/>
                  <a:pt x="306" y="176"/>
                  <a:pt x="306" y="176"/>
                </a:cubicBezTo>
                <a:cubicBezTo>
                  <a:pt x="306" y="175"/>
                  <a:pt x="306" y="175"/>
                  <a:pt x="306" y="175"/>
                </a:cubicBezTo>
                <a:cubicBezTo>
                  <a:pt x="306" y="174"/>
                  <a:pt x="307" y="174"/>
                  <a:pt x="307" y="174"/>
                </a:cubicBezTo>
                <a:cubicBezTo>
                  <a:pt x="306" y="173"/>
                  <a:pt x="306" y="173"/>
                  <a:pt x="306" y="173"/>
                </a:cubicBezTo>
                <a:cubicBezTo>
                  <a:pt x="305" y="173"/>
                  <a:pt x="305" y="172"/>
                  <a:pt x="305" y="172"/>
                </a:cubicBezTo>
                <a:cubicBezTo>
                  <a:pt x="305" y="172"/>
                  <a:pt x="304" y="171"/>
                  <a:pt x="304" y="171"/>
                </a:cubicBezTo>
                <a:cubicBezTo>
                  <a:pt x="304" y="171"/>
                  <a:pt x="304" y="170"/>
                  <a:pt x="303" y="170"/>
                </a:cubicBezTo>
                <a:cubicBezTo>
                  <a:pt x="303" y="170"/>
                  <a:pt x="303" y="170"/>
                  <a:pt x="303" y="170"/>
                </a:cubicBezTo>
                <a:cubicBezTo>
                  <a:pt x="302" y="170"/>
                  <a:pt x="302" y="170"/>
                  <a:pt x="302" y="170"/>
                </a:cubicBezTo>
                <a:cubicBezTo>
                  <a:pt x="302" y="170"/>
                  <a:pt x="302" y="170"/>
                  <a:pt x="301" y="170"/>
                </a:cubicBezTo>
                <a:cubicBezTo>
                  <a:pt x="301" y="170"/>
                  <a:pt x="301" y="170"/>
                  <a:pt x="301" y="170"/>
                </a:cubicBezTo>
                <a:cubicBezTo>
                  <a:pt x="301" y="170"/>
                  <a:pt x="301" y="171"/>
                  <a:pt x="301" y="171"/>
                </a:cubicBezTo>
                <a:cubicBezTo>
                  <a:pt x="301" y="171"/>
                  <a:pt x="300" y="171"/>
                  <a:pt x="300" y="171"/>
                </a:cubicBezTo>
                <a:cubicBezTo>
                  <a:pt x="300" y="171"/>
                  <a:pt x="300" y="171"/>
                  <a:pt x="300" y="171"/>
                </a:cubicBezTo>
                <a:cubicBezTo>
                  <a:pt x="300" y="171"/>
                  <a:pt x="300" y="171"/>
                  <a:pt x="300" y="171"/>
                </a:cubicBezTo>
                <a:cubicBezTo>
                  <a:pt x="300" y="171"/>
                  <a:pt x="299" y="171"/>
                  <a:pt x="299" y="171"/>
                </a:cubicBezTo>
                <a:cubicBezTo>
                  <a:pt x="299" y="171"/>
                  <a:pt x="299" y="171"/>
                  <a:pt x="298" y="171"/>
                </a:cubicBezTo>
                <a:cubicBezTo>
                  <a:pt x="298" y="171"/>
                  <a:pt x="298" y="171"/>
                  <a:pt x="298" y="171"/>
                </a:cubicBezTo>
                <a:cubicBezTo>
                  <a:pt x="297" y="171"/>
                  <a:pt x="297" y="171"/>
                  <a:pt x="297" y="171"/>
                </a:cubicBezTo>
                <a:cubicBezTo>
                  <a:pt x="296" y="171"/>
                  <a:pt x="296" y="171"/>
                  <a:pt x="296" y="171"/>
                </a:cubicBezTo>
                <a:cubicBezTo>
                  <a:pt x="296" y="171"/>
                  <a:pt x="295" y="171"/>
                  <a:pt x="295" y="171"/>
                </a:cubicBezTo>
                <a:cubicBezTo>
                  <a:pt x="295" y="171"/>
                  <a:pt x="294" y="171"/>
                  <a:pt x="294" y="171"/>
                </a:cubicBezTo>
                <a:cubicBezTo>
                  <a:pt x="293" y="171"/>
                  <a:pt x="293" y="171"/>
                  <a:pt x="292" y="171"/>
                </a:cubicBezTo>
                <a:cubicBezTo>
                  <a:pt x="292" y="171"/>
                  <a:pt x="292" y="171"/>
                  <a:pt x="292" y="171"/>
                </a:cubicBezTo>
                <a:cubicBezTo>
                  <a:pt x="292" y="171"/>
                  <a:pt x="291" y="171"/>
                  <a:pt x="291" y="171"/>
                </a:cubicBezTo>
                <a:cubicBezTo>
                  <a:pt x="291" y="171"/>
                  <a:pt x="291" y="171"/>
                  <a:pt x="291" y="171"/>
                </a:cubicBezTo>
                <a:cubicBezTo>
                  <a:pt x="290" y="170"/>
                  <a:pt x="290" y="170"/>
                  <a:pt x="290" y="170"/>
                </a:cubicBezTo>
                <a:cubicBezTo>
                  <a:pt x="290" y="169"/>
                  <a:pt x="289" y="169"/>
                  <a:pt x="289" y="168"/>
                </a:cubicBezTo>
                <a:cubicBezTo>
                  <a:pt x="288" y="167"/>
                  <a:pt x="288" y="167"/>
                  <a:pt x="287" y="166"/>
                </a:cubicBezTo>
                <a:cubicBezTo>
                  <a:pt x="286" y="165"/>
                  <a:pt x="286" y="165"/>
                  <a:pt x="285" y="165"/>
                </a:cubicBezTo>
                <a:cubicBezTo>
                  <a:pt x="285" y="164"/>
                  <a:pt x="284" y="164"/>
                  <a:pt x="283" y="163"/>
                </a:cubicBezTo>
                <a:cubicBezTo>
                  <a:pt x="283" y="163"/>
                  <a:pt x="283" y="163"/>
                  <a:pt x="283" y="163"/>
                </a:cubicBezTo>
                <a:cubicBezTo>
                  <a:pt x="282" y="163"/>
                  <a:pt x="282" y="163"/>
                  <a:pt x="282" y="163"/>
                </a:cubicBezTo>
                <a:cubicBezTo>
                  <a:pt x="282" y="162"/>
                  <a:pt x="282" y="162"/>
                  <a:pt x="282" y="162"/>
                </a:cubicBezTo>
                <a:cubicBezTo>
                  <a:pt x="282" y="162"/>
                  <a:pt x="282" y="162"/>
                  <a:pt x="282" y="162"/>
                </a:cubicBezTo>
                <a:cubicBezTo>
                  <a:pt x="282" y="161"/>
                  <a:pt x="282" y="160"/>
                  <a:pt x="283" y="159"/>
                </a:cubicBezTo>
                <a:cubicBezTo>
                  <a:pt x="283" y="159"/>
                  <a:pt x="283" y="158"/>
                  <a:pt x="283" y="157"/>
                </a:cubicBezTo>
                <a:cubicBezTo>
                  <a:pt x="284" y="157"/>
                  <a:pt x="284" y="156"/>
                  <a:pt x="284" y="155"/>
                </a:cubicBezTo>
                <a:cubicBezTo>
                  <a:pt x="285" y="155"/>
                  <a:pt x="285" y="154"/>
                  <a:pt x="286" y="154"/>
                </a:cubicBezTo>
                <a:cubicBezTo>
                  <a:pt x="286" y="153"/>
                  <a:pt x="286" y="153"/>
                  <a:pt x="286" y="152"/>
                </a:cubicBezTo>
                <a:cubicBezTo>
                  <a:pt x="287" y="152"/>
                  <a:pt x="287" y="151"/>
                  <a:pt x="287" y="151"/>
                </a:cubicBezTo>
                <a:cubicBezTo>
                  <a:pt x="287" y="151"/>
                  <a:pt x="287" y="150"/>
                  <a:pt x="287" y="150"/>
                </a:cubicBezTo>
                <a:cubicBezTo>
                  <a:pt x="288" y="149"/>
                  <a:pt x="288" y="149"/>
                  <a:pt x="288" y="149"/>
                </a:cubicBezTo>
                <a:cubicBezTo>
                  <a:pt x="288" y="149"/>
                  <a:pt x="288" y="148"/>
                  <a:pt x="288" y="148"/>
                </a:cubicBezTo>
                <a:cubicBezTo>
                  <a:pt x="288" y="148"/>
                  <a:pt x="288" y="148"/>
                  <a:pt x="288" y="148"/>
                </a:cubicBezTo>
                <a:cubicBezTo>
                  <a:pt x="288" y="148"/>
                  <a:pt x="288" y="148"/>
                  <a:pt x="288" y="148"/>
                </a:cubicBezTo>
                <a:cubicBezTo>
                  <a:pt x="288" y="147"/>
                  <a:pt x="288" y="147"/>
                  <a:pt x="288" y="147"/>
                </a:cubicBezTo>
                <a:cubicBezTo>
                  <a:pt x="287" y="147"/>
                  <a:pt x="287" y="147"/>
                  <a:pt x="287" y="146"/>
                </a:cubicBezTo>
                <a:cubicBezTo>
                  <a:pt x="287" y="146"/>
                  <a:pt x="287" y="146"/>
                  <a:pt x="287" y="145"/>
                </a:cubicBezTo>
                <a:cubicBezTo>
                  <a:pt x="287" y="145"/>
                  <a:pt x="287" y="144"/>
                  <a:pt x="287" y="144"/>
                </a:cubicBezTo>
                <a:cubicBezTo>
                  <a:pt x="287" y="144"/>
                  <a:pt x="287" y="143"/>
                  <a:pt x="288" y="143"/>
                </a:cubicBezTo>
                <a:cubicBezTo>
                  <a:pt x="287" y="143"/>
                  <a:pt x="287" y="143"/>
                  <a:pt x="287" y="143"/>
                </a:cubicBezTo>
                <a:cubicBezTo>
                  <a:pt x="287" y="143"/>
                  <a:pt x="287" y="143"/>
                  <a:pt x="286" y="143"/>
                </a:cubicBezTo>
                <a:cubicBezTo>
                  <a:pt x="286" y="143"/>
                  <a:pt x="286" y="143"/>
                  <a:pt x="286" y="143"/>
                </a:cubicBezTo>
                <a:cubicBezTo>
                  <a:pt x="286" y="143"/>
                  <a:pt x="285" y="143"/>
                  <a:pt x="285" y="143"/>
                </a:cubicBezTo>
                <a:cubicBezTo>
                  <a:pt x="285" y="143"/>
                  <a:pt x="285" y="143"/>
                  <a:pt x="285" y="143"/>
                </a:cubicBezTo>
                <a:cubicBezTo>
                  <a:pt x="285" y="143"/>
                  <a:pt x="285" y="143"/>
                  <a:pt x="285" y="143"/>
                </a:cubicBezTo>
                <a:cubicBezTo>
                  <a:pt x="284" y="143"/>
                  <a:pt x="284" y="143"/>
                  <a:pt x="284" y="143"/>
                </a:cubicBezTo>
                <a:cubicBezTo>
                  <a:pt x="284" y="143"/>
                  <a:pt x="284" y="143"/>
                  <a:pt x="284" y="143"/>
                </a:cubicBezTo>
                <a:cubicBezTo>
                  <a:pt x="284" y="143"/>
                  <a:pt x="284" y="142"/>
                  <a:pt x="284" y="142"/>
                </a:cubicBezTo>
                <a:cubicBezTo>
                  <a:pt x="283" y="142"/>
                  <a:pt x="283" y="142"/>
                  <a:pt x="283" y="142"/>
                </a:cubicBezTo>
                <a:cubicBezTo>
                  <a:pt x="283" y="142"/>
                  <a:pt x="283" y="142"/>
                  <a:pt x="283" y="142"/>
                </a:cubicBezTo>
                <a:cubicBezTo>
                  <a:pt x="283" y="142"/>
                  <a:pt x="283" y="142"/>
                  <a:pt x="282" y="142"/>
                </a:cubicBezTo>
                <a:cubicBezTo>
                  <a:pt x="282" y="142"/>
                  <a:pt x="282" y="142"/>
                  <a:pt x="282" y="142"/>
                </a:cubicBezTo>
                <a:cubicBezTo>
                  <a:pt x="282" y="142"/>
                  <a:pt x="282" y="142"/>
                  <a:pt x="282" y="142"/>
                </a:cubicBezTo>
                <a:cubicBezTo>
                  <a:pt x="282" y="142"/>
                  <a:pt x="282" y="142"/>
                  <a:pt x="282" y="142"/>
                </a:cubicBezTo>
                <a:cubicBezTo>
                  <a:pt x="282" y="142"/>
                  <a:pt x="281" y="142"/>
                  <a:pt x="281" y="142"/>
                </a:cubicBezTo>
                <a:cubicBezTo>
                  <a:pt x="281" y="142"/>
                  <a:pt x="281" y="142"/>
                  <a:pt x="281" y="142"/>
                </a:cubicBezTo>
                <a:cubicBezTo>
                  <a:pt x="281" y="142"/>
                  <a:pt x="281" y="142"/>
                  <a:pt x="281" y="142"/>
                </a:cubicBezTo>
                <a:cubicBezTo>
                  <a:pt x="280" y="142"/>
                  <a:pt x="280" y="142"/>
                  <a:pt x="280" y="142"/>
                </a:cubicBezTo>
                <a:cubicBezTo>
                  <a:pt x="280" y="142"/>
                  <a:pt x="280" y="142"/>
                  <a:pt x="280" y="142"/>
                </a:cubicBezTo>
                <a:cubicBezTo>
                  <a:pt x="279" y="142"/>
                  <a:pt x="279" y="142"/>
                  <a:pt x="279" y="142"/>
                </a:cubicBezTo>
                <a:cubicBezTo>
                  <a:pt x="279" y="142"/>
                  <a:pt x="279" y="142"/>
                  <a:pt x="279" y="142"/>
                </a:cubicBezTo>
                <a:cubicBezTo>
                  <a:pt x="279" y="142"/>
                  <a:pt x="278" y="142"/>
                  <a:pt x="278" y="142"/>
                </a:cubicBezTo>
                <a:cubicBezTo>
                  <a:pt x="278" y="142"/>
                  <a:pt x="278" y="142"/>
                  <a:pt x="278" y="142"/>
                </a:cubicBezTo>
                <a:cubicBezTo>
                  <a:pt x="278" y="142"/>
                  <a:pt x="278" y="141"/>
                  <a:pt x="278" y="141"/>
                </a:cubicBezTo>
                <a:cubicBezTo>
                  <a:pt x="277" y="141"/>
                  <a:pt x="277" y="141"/>
                  <a:pt x="277" y="141"/>
                </a:cubicBezTo>
                <a:cubicBezTo>
                  <a:pt x="277" y="141"/>
                  <a:pt x="277" y="141"/>
                  <a:pt x="277" y="141"/>
                </a:cubicBezTo>
                <a:cubicBezTo>
                  <a:pt x="277" y="141"/>
                  <a:pt x="276" y="141"/>
                  <a:pt x="276" y="141"/>
                </a:cubicBezTo>
                <a:cubicBezTo>
                  <a:pt x="276" y="141"/>
                  <a:pt x="276" y="141"/>
                  <a:pt x="275" y="141"/>
                </a:cubicBezTo>
                <a:cubicBezTo>
                  <a:pt x="275" y="141"/>
                  <a:pt x="275" y="141"/>
                  <a:pt x="274" y="141"/>
                </a:cubicBezTo>
                <a:cubicBezTo>
                  <a:pt x="274" y="141"/>
                  <a:pt x="274" y="140"/>
                  <a:pt x="273" y="140"/>
                </a:cubicBezTo>
                <a:cubicBezTo>
                  <a:pt x="273" y="140"/>
                  <a:pt x="273" y="140"/>
                  <a:pt x="273" y="140"/>
                </a:cubicBezTo>
                <a:cubicBezTo>
                  <a:pt x="272" y="140"/>
                  <a:pt x="272" y="140"/>
                  <a:pt x="272" y="140"/>
                </a:cubicBezTo>
                <a:cubicBezTo>
                  <a:pt x="272" y="139"/>
                  <a:pt x="272" y="139"/>
                  <a:pt x="272" y="139"/>
                </a:cubicBezTo>
                <a:cubicBezTo>
                  <a:pt x="272" y="139"/>
                  <a:pt x="271" y="139"/>
                  <a:pt x="271" y="139"/>
                </a:cubicBezTo>
                <a:cubicBezTo>
                  <a:pt x="271" y="139"/>
                  <a:pt x="271" y="139"/>
                  <a:pt x="271" y="139"/>
                </a:cubicBezTo>
                <a:cubicBezTo>
                  <a:pt x="268" y="138"/>
                  <a:pt x="268" y="138"/>
                  <a:pt x="268" y="138"/>
                </a:cubicBezTo>
                <a:cubicBezTo>
                  <a:pt x="268" y="138"/>
                  <a:pt x="267" y="138"/>
                  <a:pt x="267" y="138"/>
                </a:cubicBezTo>
                <a:cubicBezTo>
                  <a:pt x="267" y="138"/>
                  <a:pt x="267" y="137"/>
                  <a:pt x="267" y="137"/>
                </a:cubicBezTo>
                <a:cubicBezTo>
                  <a:pt x="267" y="137"/>
                  <a:pt x="267" y="137"/>
                  <a:pt x="267" y="137"/>
                </a:cubicBezTo>
                <a:cubicBezTo>
                  <a:pt x="267" y="137"/>
                  <a:pt x="266" y="137"/>
                  <a:pt x="266" y="137"/>
                </a:cubicBezTo>
                <a:cubicBezTo>
                  <a:pt x="266" y="137"/>
                  <a:pt x="266" y="137"/>
                  <a:pt x="266" y="137"/>
                </a:cubicBezTo>
                <a:cubicBezTo>
                  <a:pt x="266" y="137"/>
                  <a:pt x="266" y="136"/>
                  <a:pt x="266" y="136"/>
                </a:cubicBezTo>
                <a:cubicBezTo>
                  <a:pt x="266" y="136"/>
                  <a:pt x="266" y="136"/>
                  <a:pt x="265" y="136"/>
                </a:cubicBezTo>
                <a:cubicBezTo>
                  <a:pt x="265" y="136"/>
                  <a:pt x="265" y="136"/>
                  <a:pt x="265" y="136"/>
                </a:cubicBezTo>
                <a:cubicBezTo>
                  <a:pt x="265" y="136"/>
                  <a:pt x="265" y="136"/>
                  <a:pt x="264" y="135"/>
                </a:cubicBezTo>
                <a:cubicBezTo>
                  <a:pt x="264" y="135"/>
                  <a:pt x="264" y="135"/>
                  <a:pt x="264" y="134"/>
                </a:cubicBezTo>
                <a:cubicBezTo>
                  <a:pt x="263" y="134"/>
                  <a:pt x="263" y="134"/>
                  <a:pt x="263" y="133"/>
                </a:cubicBezTo>
                <a:cubicBezTo>
                  <a:pt x="263" y="133"/>
                  <a:pt x="263" y="133"/>
                  <a:pt x="263" y="132"/>
                </a:cubicBezTo>
                <a:cubicBezTo>
                  <a:pt x="264" y="132"/>
                  <a:pt x="264" y="131"/>
                  <a:pt x="264" y="131"/>
                </a:cubicBezTo>
                <a:cubicBezTo>
                  <a:pt x="264" y="130"/>
                  <a:pt x="264" y="130"/>
                  <a:pt x="264" y="129"/>
                </a:cubicBezTo>
                <a:cubicBezTo>
                  <a:pt x="264" y="129"/>
                  <a:pt x="264" y="128"/>
                  <a:pt x="264" y="128"/>
                </a:cubicBezTo>
                <a:cubicBezTo>
                  <a:pt x="264" y="127"/>
                  <a:pt x="264" y="126"/>
                  <a:pt x="264" y="125"/>
                </a:cubicBezTo>
                <a:cubicBezTo>
                  <a:pt x="264" y="125"/>
                  <a:pt x="264" y="125"/>
                  <a:pt x="264" y="125"/>
                </a:cubicBezTo>
                <a:cubicBezTo>
                  <a:pt x="264" y="125"/>
                  <a:pt x="264" y="125"/>
                  <a:pt x="264" y="125"/>
                </a:cubicBezTo>
                <a:cubicBezTo>
                  <a:pt x="264" y="125"/>
                  <a:pt x="264" y="125"/>
                  <a:pt x="264" y="125"/>
                </a:cubicBezTo>
                <a:cubicBezTo>
                  <a:pt x="264" y="125"/>
                  <a:pt x="264" y="124"/>
                  <a:pt x="264" y="124"/>
                </a:cubicBezTo>
                <a:cubicBezTo>
                  <a:pt x="264" y="124"/>
                  <a:pt x="265" y="124"/>
                  <a:pt x="265" y="124"/>
                </a:cubicBezTo>
                <a:cubicBezTo>
                  <a:pt x="265" y="124"/>
                  <a:pt x="265" y="124"/>
                  <a:pt x="265" y="124"/>
                </a:cubicBezTo>
                <a:cubicBezTo>
                  <a:pt x="265" y="124"/>
                  <a:pt x="265" y="124"/>
                  <a:pt x="266" y="124"/>
                </a:cubicBezTo>
                <a:cubicBezTo>
                  <a:pt x="266" y="124"/>
                  <a:pt x="266" y="124"/>
                  <a:pt x="266" y="124"/>
                </a:cubicBezTo>
                <a:cubicBezTo>
                  <a:pt x="266" y="124"/>
                  <a:pt x="266" y="124"/>
                  <a:pt x="266" y="124"/>
                </a:cubicBezTo>
                <a:cubicBezTo>
                  <a:pt x="267" y="124"/>
                  <a:pt x="267" y="124"/>
                  <a:pt x="267" y="123"/>
                </a:cubicBezTo>
                <a:cubicBezTo>
                  <a:pt x="267" y="123"/>
                  <a:pt x="267" y="123"/>
                  <a:pt x="267" y="123"/>
                </a:cubicBezTo>
                <a:cubicBezTo>
                  <a:pt x="267" y="123"/>
                  <a:pt x="267" y="123"/>
                  <a:pt x="267" y="122"/>
                </a:cubicBezTo>
                <a:cubicBezTo>
                  <a:pt x="267" y="122"/>
                  <a:pt x="267" y="122"/>
                  <a:pt x="268" y="122"/>
                </a:cubicBezTo>
                <a:cubicBezTo>
                  <a:pt x="268" y="121"/>
                  <a:pt x="268" y="121"/>
                  <a:pt x="268" y="120"/>
                </a:cubicBezTo>
                <a:cubicBezTo>
                  <a:pt x="268" y="120"/>
                  <a:pt x="268" y="120"/>
                  <a:pt x="268" y="119"/>
                </a:cubicBezTo>
                <a:cubicBezTo>
                  <a:pt x="269" y="119"/>
                  <a:pt x="269" y="119"/>
                  <a:pt x="269" y="118"/>
                </a:cubicBezTo>
                <a:cubicBezTo>
                  <a:pt x="269" y="118"/>
                  <a:pt x="269" y="118"/>
                  <a:pt x="270" y="117"/>
                </a:cubicBezTo>
                <a:cubicBezTo>
                  <a:pt x="270" y="117"/>
                  <a:pt x="270" y="117"/>
                  <a:pt x="271" y="117"/>
                </a:cubicBezTo>
                <a:cubicBezTo>
                  <a:pt x="271" y="116"/>
                  <a:pt x="271" y="116"/>
                  <a:pt x="272" y="116"/>
                </a:cubicBezTo>
                <a:cubicBezTo>
                  <a:pt x="272" y="116"/>
                  <a:pt x="273" y="115"/>
                  <a:pt x="273" y="115"/>
                </a:cubicBezTo>
                <a:cubicBezTo>
                  <a:pt x="273" y="115"/>
                  <a:pt x="273" y="115"/>
                  <a:pt x="273" y="115"/>
                </a:cubicBezTo>
                <a:cubicBezTo>
                  <a:pt x="273" y="115"/>
                  <a:pt x="273" y="115"/>
                  <a:pt x="274" y="115"/>
                </a:cubicBezTo>
                <a:cubicBezTo>
                  <a:pt x="274" y="115"/>
                  <a:pt x="274" y="115"/>
                  <a:pt x="274" y="115"/>
                </a:cubicBezTo>
                <a:cubicBezTo>
                  <a:pt x="274" y="115"/>
                  <a:pt x="274" y="115"/>
                  <a:pt x="274" y="115"/>
                </a:cubicBezTo>
                <a:cubicBezTo>
                  <a:pt x="274" y="115"/>
                  <a:pt x="275" y="115"/>
                  <a:pt x="275" y="115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276" y="115"/>
                  <a:pt x="276" y="115"/>
                  <a:pt x="276" y="116"/>
                </a:cubicBezTo>
                <a:cubicBezTo>
                  <a:pt x="276" y="116"/>
                  <a:pt x="277" y="116"/>
                  <a:pt x="277" y="116"/>
                </a:cubicBezTo>
                <a:cubicBezTo>
                  <a:pt x="277" y="116"/>
                  <a:pt x="277" y="116"/>
                  <a:pt x="277" y="116"/>
                </a:cubicBezTo>
                <a:cubicBezTo>
                  <a:pt x="277" y="116"/>
                  <a:pt x="278" y="116"/>
                  <a:pt x="278" y="116"/>
                </a:cubicBezTo>
                <a:cubicBezTo>
                  <a:pt x="278" y="116"/>
                  <a:pt x="278" y="116"/>
                  <a:pt x="278" y="116"/>
                </a:cubicBezTo>
                <a:cubicBezTo>
                  <a:pt x="278" y="116"/>
                  <a:pt x="278" y="116"/>
                  <a:pt x="278" y="116"/>
                </a:cubicBezTo>
                <a:cubicBezTo>
                  <a:pt x="278" y="116"/>
                  <a:pt x="278" y="116"/>
                  <a:pt x="278" y="115"/>
                </a:cubicBezTo>
                <a:cubicBezTo>
                  <a:pt x="278" y="115"/>
                  <a:pt x="278" y="115"/>
                  <a:pt x="278" y="115"/>
                </a:cubicBezTo>
                <a:cubicBezTo>
                  <a:pt x="279" y="115"/>
                  <a:pt x="279" y="115"/>
                  <a:pt x="279" y="115"/>
                </a:cubicBezTo>
                <a:cubicBezTo>
                  <a:pt x="279" y="115"/>
                  <a:pt x="279" y="115"/>
                  <a:pt x="279" y="115"/>
                </a:cubicBezTo>
                <a:cubicBezTo>
                  <a:pt x="279" y="115"/>
                  <a:pt x="279" y="115"/>
                  <a:pt x="279" y="115"/>
                </a:cubicBezTo>
                <a:cubicBezTo>
                  <a:pt x="279" y="115"/>
                  <a:pt x="279" y="115"/>
                  <a:pt x="279" y="115"/>
                </a:cubicBezTo>
                <a:cubicBezTo>
                  <a:pt x="279" y="115"/>
                  <a:pt x="279" y="115"/>
                  <a:pt x="279" y="115"/>
                </a:cubicBezTo>
                <a:cubicBezTo>
                  <a:pt x="280" y="114"/>
                  <a:pt x="280" y="114"/>
                  <a:pt x="280" y="114"/>
                </a:cubicBezTo>
                <a:cubicBezTo>
                  <a:pt x="279" y="114"/>
                  <a:pt x="279" y="113"/>
                  <a:pt x="279" y="113"/>
                </a:cubicBezTo>
                <a:cubicBezTo>
                  <a:pt x="279" y="112"/>
                  <a:pt x="279" y="112"/>
                  <a:pt x="279" y="111"/>
                </a:cubicBezTo>
                <a:cubicBezTo>
                  <a:pt x="279" y="111"/>
                  <a:pt x="279" y="110"/>
                  <a:pt x="280" y="110"/>
                </a:cubicBezTo>
                <a:cubicBezTo>
                  <a:pt x="280" y="109"/>
                  <a:pt x="280" y="109"/>
                  <a:pt x="281" y="108"/>
                </a:cubicBezTo>
                <a:cubicBezTo>
                  <a:pt x="281" y="108"/>
                  <a:pt x="281" y="108"/>
                  <a:pt x="281" y="108"/>
                </a:cubicBezTo>
                <a:cubicBezTo>
                  <a:pt x="281" y="108"/>
                  <a:pt x="281" y="108"/>
                  <a:pt x="281" y="108"/>
                </a:cubicBezTo>
                <a:cubicBezTo>
                  <a:pt x="281" y="108"/>
                  <a:pt x="281" y="107"/>
                  <a:pt x="281" y="107"/>
                </a:cubicBezTo>
                <a:cubicBezTo>
                  <a:pt x="281" y="107"/>
                  <a:pt x="282" y="107"/>
                  <a:pt x="282" y="107"/>
                </a:cubicBezTo>
                <a:cubicBezTo>
                  <a:pt x="282" y="107"/>
                  <a:pt x="282" y="107"/>
                  <a:pt x="282" y="107"/>
                </a:cubicBezTo>
                <a:cubicBezTo>
                  <a:pt x="282" y="107"/>
                  <a:pt x="282" y="107"/>
                  <a:pt x="282" y="106"/>
                </a:cubicBezTo>
                <a:cubicBezTo>
                  <a:pt x="282" y="106"/>
                  <a:pt x="282" y="106"/>
                  <a:pt x="282" y="106"/>
                </a:cubicBezTo>
                <a:cubicBezTo>
                  <a:pt x="282" y="106"/>
                  <a:pt x="282" y="106"/>
                  <a:pt x="282" y="106"/>
                </a:cubicBezTo>
                <a:cubicBezTo>
                  <a:pt x="282" y="106"/>
                  <a:pt x="282" y="105"/>
                  <a:pt x="282" y="105"/>
                </a:cubicBezTo>
                <a:cubicBezTo>
                  <a:pt x="282" y="105"/>
                  <a:pt x="283" y="105"/>
                  <a:pt x="283" y="104"/>
                </a:cubicBezTo>
                <a:cubicBezTo>
                  <a:pt x="283" y="104"/>
                  <a:pt x="283" y="104"/>
                  <a:pt x="283" y="104"/>
                </a:cubicBezTo>
                <a:cubicBezTo>
                  <a:pt x="283" y="103"/>
                  <a:pt x="283" y="103"/>
                  <a:pt x="283" y="103"/>
                </a:cubicBezTo>
                <a:cubicBezTo>
                  <a:pt x="283" y="102"/>
                  <a:pt x="283" y="102"/>
                  <a:pt x="283" y="101"/>
                </a:cubicBezTo>
                <a:cubicBezTo>
                  <a:pt x="283" y="101"/>
                  <a:pt x="283" y="101"/>
                  <a:pt x="283" y="100"/>
                </a:cubicBezTo>
                <a:cubicBezTo>
                  <a:pt x="283" y="100"/>
                  <a:pt x="283" y="99"/>
                  <a:pt x="283" y="99"/>
                </a:cubicBezTo>
                <a:cubicBezTo>
                  <a:pt x="283" y="98"/>
                  <a:pt x="283" y="98"/>
                  <a:pt x="283" y="97"/>
                </a:cubicBezTo>
                <a:cubicBezTo>
                  <a:pt x="283" y="97"/>
                  <a:pt x="282" y="97"/>
                  <a:pt x="282" y="97"/>
                </a:cubicBezTo>
                <a:cubicBezTo>
                  <a:pt x="282" y="97"/>
                  <a:pt x="282" y="96"/>
                  <a:pt x="283" y="96"/>
                </a:cubicBezTo>
                <a:cubicBezTo>
                  <a:pt x="283" y="96"/>
                  <a:pt x="283" y="96"/>
                  <a:pt x="283" y="95"/>
                </a:cubicBezTo>
                <a:cubicBezTo>
                  <a:pt x="283" y="95"/>
                  <a:pt x="284" y="95"/>
                  <a:pt x="284" y="95"/>
                </a:cubicBezTo>
                <a:cubicBezTo>
                  <a:pt x="285" y="95"/>
                  <a:pt x="285" y="95"/>
                  <a:pt x="285" y="95"/>
                </a:cubicBezTo>
                <a:cubicBezTo>
                  <a:pt x="285" y="95"/>
                  <a:pt x="285" y="94"/>
                  <a:pt x="285" y="94"/>
                </a:cubicBezTo>
                <a:cubicBezTo>
                  <a:pt x="286" y="94"/>
                  <a:pt x="286" y="94"/>
                  <a:pt x="286" y="94"/>
                </a:cubicBezTo>
                <a:cubicBezTo>
                  <a:pt x="286" y="94"/>
                  <a:pt x="286" y="93"/>
                  <a:pt x="286" y="93"/>
                </a:cubicBezTo>
                <a:cubicBezTo>
                  <a:pt x="286" y="93"/>
                  <a:pt x="286" y="93"/>
                  <a:pt x="286" y="93"/>
                </a:cubicBezTo>
                <a:cubicBezTo>
                  <a:pt x="285" y="93"/>
                  <a:pt x="285" y="93"/>
                  <a:pt x="285" y="93"/>
                </a:cubicBezTo>
                <a:cubicBezTo>
                  <a:pt x="285" y="92"/>
                  <a:pt x="285" y="92"/>
                  <a:pt x="285" y="92"/>
                </a:cubicBezTo>
                <a:cubicBezTo>
                  <a:pt x="285" y="92"/>
                  <a:pt x="285" y="92"/>
                  <a:pt x="285" y="92"/>
                </a:cubicBezTo>
                <a:cubicBezTo>
                  <a:pt x="285" y="92"/>
                  <a:pt x="284" y="92"/>
                  <a:pt x="284" y="92"/>
                </a:cubicBezTo>
                <a:cubicBezTo>
                  <a:pt x="283" y="92"/>
                  <a:pt x="283" y="92"/>
                  <a:pt x="282" y="92"/>
                </a:cubicBezTo>
                <a:cubicBezTo>
                  <a:pt x="282" y="92"/>
                  <a:pt x="281" y="93"/>
                  <a:pt x="281" y="93"/>
                </a:cubicBezTo>
                <a:cubicBezTo>
                  <a:pt x="280" y="93"/>
                  <a:pt x="279" y="93"/>
                  <a:pt x="278" y="93"/>
                </a:cubicBezTo>
                <a:cubicBezTo>
                  <a:pt x="278" y="93"/>
                  <a:pt x="278" y="93"/>
                  <a:pt x="278" y="92"/>
                </a:cubicBezTo>
                <a:cubicBezTo>
                  <a:pt x="278" y="92"/>
                  <a:pt x="277" y="92"/>
                  <a:pt x="277" y="92"/>
                </a:cubicBezTo>
                <a:cubicBezTo>
                  <a:pt x="277" y="92"/>
                  <a:pt x="277" y="92"/>
                  <a:pt x="277" y="92"/>
                </a:cubicBezTo>
                <a:cubicBezTo>
                  <a:pt x="276" y="92"/>
                  <a:pt x="276" y="92"/>
                  <a:pt x="276" y="92"/>
                </a:cubicBezTo>
                <a:cubicBezTo>
                  <a:pt x="276" y="92"/>
                  <a:pt x="276" y="92"/>
                  <a:pt x="275" y="92"/>
                </a:cubicBezTo>
                <a:cubicBezTo>
                  <a:pt x="275" y="92"/>
                  <a:pt x="275" y="92"/>
                  <a:pt x="274" y="92"/>
                </a:cubicBezTo>
                <a:cubicBezTo>
                  <a:pt x="274" y="92"/>
                  <a:pt x="274" y="92"/>
                  <a:pt x="273" y="92"/>
                </a:cubicBezTo>
                <a:cubicBezTo>
                  <a:pt x="273" y="92"/>
                  <a:pt x="272" y="92"/>
                  <a:pt x="272" y="92"/>
                </a:cubicBezTo>
                <a:cubicBezTo>
                  <a:pt x="272" y="92"/>
                  <a:pt x="272" y="92"/>
                  <a:pt x="271" y="92"/>
                </a:cubicBezTo>
                <a:cubicBezTo>
                  <a:pt x="271" y="92"/>
                  <a:pt x="271" y="92"/>
                  <a:pt x="271" y="92"/>
                </a:cubicBezTo>
                <a:cubicBezTo>
                  <a:pt x="271" y="92"/>
                  <a:pt x="271" y="92"/>
                  <a:pt x="271" y="92"/>
                </a:cubicBezTo>
                <a:cubicBezTo>
                  <a:pt x="271" y="92"/>
                  <a:pt x="271" y="91"/>
                  <a:pt x="271" y="91"/>
                </a:cubicBezTo>
                <a:cubicBezTo>
                  <a:pt x="271" y="91"/>
                  <a:pt x="271" y="91"/>
                  <a:pt x="271" y="91"/>
                </a:cubicBezTo>
                <a:cubicBezTo>
                  <a:pt x="270" y="91"/>
                  <a:pt x="270" y="90"/>
                  <a:pt x="270" y="90"/>
                </a:cubicBezTo>
                <a:cubicBezTo>
                  <a:pt x="270" y="90"/>
                  <a:pt x="270" y="90"/>
                  <a:pt x="270" y="90"/>
                </a:cubicBezTo>
                <a:cubicBezTo>
                  <a:pt x="270" y="90"/>
                  <a:pt x="270" y="89"/>
                  <a:pt x="269" y="89"/>
                </a:cubicBezTo>
                <a:cubicBezTo>
                  <a:pt x="269" y="89"/>
                  <a:pt x="269" y="89"/>
                  <a:pt x="269" y="88"/>
                </a:cubicBezTo>
                <a:cubicBezTo>
                  <a:pt x="269" y="88"/>
                  <a:pt x="268" y="88"/>
                  <a:pt x="268" y="87"/>
                </a:cubicBezTo>
                <a:cubicBezTo>
                  <a:pt x="268" y="87"/>
                  <a:pt x="268" y="87"/>
                  <a:pt x="268" y="86"/>
                </a:cubicBezTo>
                <a:cubicBezTo>
                  <a:pt x="268" y="86"/>
                  <a:pt x="268" y="86"/>
                  <a:pt x="268" y="85"/>
                </a:cubicBezTo>
                <a:cubicBezTo>
                  <a:pt x="268" y="85"/>
                  <a:pt x="268" y="85"/>
                  <a:pt x="268" y="85"/>
                </a:cubicBezTo>
                <a:cubicBezTo>
                  <a:pt x="268" y="85"/>
                  <a:pt x="268" y="85"/>
                  <a:pt x="268" y="85"/>
                </a:cubicBezTo>
                <a:cubicBezTo>
                  <a:pt x="267" y="85"/>
                  <a:pt x="267" y="85"/>
                  <a:pt x="267" y="85"/>
                </a:cubicBezTo>
                <a:cubicBezTo>
                  <a:pt x="267" y="85"/>
                  <a:pt x="267" y="85"/>
                  <a:pt x="267" y="85"/>
                </a:cubicBezTo>
                <a:cubicBezTo>
                  <a:pt x="267" y="85"/>
                  <a:pt x="267" y="85"/>
                  <a:pt x="266" y="85"/>
                </a:cubicBezTo>
                <a:cubicBezTo>
                  <a:pt x="266" y="84"/>
                  <a:pt x="266" y="84"/>
                  <a:pt x="266" y="84"/>
                </a:cubicBezTo>
                <a:cubicBezTo>
                  <a:pt x="266" y="84"/>
                  <a:pt x="266" y="84"/>
                  <a:pt x="266" y="84"/>
                </a:cubicBezTo>
                <a:cubicBezTo>
                  <a:pt x="265" y="84"/>
                  <a:pt x="265" y="83"/>
                  <a:pt x="265" y="83"/>
                </a:cubicBezTo>
                <a:cubicBezTo>
                  <a:pt x="265" y="82"/>
                  <a:pt x="265" y="82"/>
                  <a:pt x="265" y="82"/>
                </a:cubicBezTo>
                <a:cubicBezTo>
                  <a:pt x="266" y="81"/>
                  <a:pt x="266" y="81"/>
                  <a:pt x="266" y="81"/>
                </a:cubicBezTo>
                <a:cubicBezTo>
                  <a:pt x="266" y="81"/>
                  <a:pt x="266" y="80"/>
                  <a:pt x="266" y="80"/>
                </a:cubicBezTo>
                <a:cubicBezTo>
                  <a:pt x="266" y="80"/>
                  <a:pt x="266" y="80"/>
                  <a:pt x="265" y="79"/>
                </a:cubicBezTo>
                <a:cubicBezTo>
                  <a:pt x="265" y="79"/>
                  <a:pt x="265" y="79"/>
                  <a:pt x="265" y="79"/>
                </a:cubicBezTo>
                <a:cubicBezTo>
                  <a:pt x="265" y="79"/>
                  <a:pt x="265" y="80"/>
                  <a:pt x="265" y="80"/>
                </a:cubicBezTo>
                <a:cubicBezTo>
                  <a:pt x="265" y="80"/>
                  <a:pt x="265" y="80"/>
                  <a:pt x="264" y="80"/>
                </a:cubicBezTo>
                <a:cubicBezTo>
                  <a:pt x="264" y="80"/>
                  <a:pt x="264" y="80"/>
                  <a:pt x="264" y="80"/>
                </a:cubicBezTo>
                <a:cubicBezTo>
                  <a:pt x="262" y="78"/>
                  <a:pt x="262" y="78"/>
                  <a:pt x="262" y="78"/>
                </a:cubicBezTo>
                <a:cubicBezTo>
                  <a:pt x="262" y="78"/>
                  <a:pt x="261" y="78"/>
                  <a:pt x="261" y="79"/>
                </a:cubicBezTo>
                <a:cubicBezTo>
                  <a:pt x="261" y="79"/>
                  <a:pt x="261" y="79"/>
                  <a:pt x="261" y="79"/>
                </a:cubicBezTo>
                <a:cubicBezTo>
                  <a:pt x="261" y="79"/>
                  <a:pt x="261" y="79"/>
                  <a:pt x="261" y="79"/>
                </a:cubicBezTo>
                <a:cubicBezTo>
                  <a:pt x="261" y="79"/>
                  <a:pt x="261" y="79"/>
                  <a:pt x="261" y="79"/>
                </a:cubicBezTo>
                <a:cubicBezTo>
                  <a:pt x="261" y="79"/>
                  <a:pt x="261" y="79"/>
                  <a:pt x="260" y="79"/>
                </a:cubicBezTo>
                <a:cubicBezTo>
                  <a:pt x="260" y="79"/>
                  <a:pt x="260" y="79"/>
                  <a:pt x="260" y="79"/>
                </a:cubicBezTo>
                <a:cubicBezTo>
                  <a:pt x="260" y="79"/>
                  <a:pt x="260" y="79"/>
                  <a:pt x="260" y="79"/>
                </a:cubicBezTo>
                <a:cubicBezTo>
                  <a:pt x="259" y="79"/>
                  <a:pt x="259" y="79"/>
                  <a:pt x="259" y="79"/>
                </a:cubicBezTo>
                <a:cubicBezTo>
                  <a:pt x="258" y="79"/>
                  <a:pt x="258" y="78"/>
                  <a:pt x="257" y="78"/>
                </a:cubicBezTo>
                <a:cubicBezTo>
                  <a:pt x="257" y="77"/>
                  <a:pt x="256" y="77"/>
                  <a:pt x="255" y="76"/>
                </a:cubicBezTo>
                <a:cubicBezTo>
                  <a:pt x="255" y="76"/>
                  <a:pt x="254" y="75"/>
                  <a:pt x="254" y="75"/>
                </a:cubicBezTo>
                <a:cubicBezTo>
                  <a:pt x="253" y="75"/>
                  <a:pt x="252" y="74"/>
                  <a:pt x="252" y="74"/>
                </a:cubicBezTo>
                <a:cubicBezTo>
                  <a:pt x="252" y="74"/>
                  <a:pt x="251" y="74"/>
                  <a:pt x="251" y="74"/>
                </a:cubicBezTo>
                <a:cubicBezTo>
                  <a:pt x="251" y="73"/>
                  <a:pt x="251" y="73"/>
                  <a:pt x="251" y="73"/>
                </a:cubicBezTo>
                <a:cubicBezTo>
                  <a:pt x="251" y="73"/>
                  <a:pt x="251" y="73"/>
                  <a:pt x="251" y="73"/>
                </a:cubicBezTo>
                <a:cubicBezTo>
                  <a:pt x="250" y="73"/>
                  <a:pt x="250" y="73"/>
                  <a:pt x="250" y="72"/>
                </a:cubicBezTo>
                <a:cubicBezTo>
                  <a:pt x="250" y="72"/>
                  <a:pt x="250" y="72"/>
                  <a:pt x="250" y="72"/>
                </a:cubicBezTo>
                <a:cubicBezTo>
                  <a:pt x="250" y="72"/>
                  <a:pt x="250" y="72"/>
                  <a:pt x="250" y="72"/>
                </a:cubicBezTo>
                <a:cubicBezTo>
                  <a:pt x="250" y="72"/>
                  <a:pt x="249" y="72"/>
                  <a:pt x="249" y="71"/>
                </a:cubicBezTo>
                <a:cubicBezTo>
                  <a:pt x="249" y="71"/>
                  <a:pt x="249" y="71"/>
                  <a:pt x="249" y="71"/>
                </a:cubicBezTo>
                <a:cubicBezTo>
                  <a:pt x="247" y="73"/>
                  <a:pt x="247" y="73"/>
                  <a:pt x="247" y="73"/>
                </a:cubicBezTo>
                <a:cubicBezTo>
                  <a:pt x="247" y="73"/>
                  <a:pt x="246" y="73"/>
                  <a:pt x="246" y="73"/>
                </a:cubicBezTo>
                <a:cubicBezTo>
                  <a:pt x="246" y="73"/>
                  <a:pt x="246" y="73"/>
                  <a:pt x="246" y="73"/>
                </a:cubicBezTo>
                <a:cubicBezTo>
                  <a:pt x="246" y="73"/>
                  <a:pt x="246" y="72"/>
                  <a:pt x="246" y="72"/>
                </a:cubicBezTo>
                <a:cubicBezTo>
                  <a:pt x="246" y="72"/>
                  <a:pt x="246" y="72"/>
                  <a:pt x="246" y="72"/>
                </a:cubicBezTo>
                <a:cubicBezTo>
                  <a:pt x="246" y="72"/>
                  <a:pt x="246" y="72"/>
                  <a:pt x="246" y="72"/>
                </a:cubicBezTo>
                <a:cubicBezTo>
                  <a:pt x="246" y="71"/>
                  <a:pt x="246" y="71"/>
                  <a:pt x="246" y="71"/>
                </a:cubicBezTo>
                <a:cubicBezTo>
                  <a:pt x="246" y="71"/>
                  <a:pt x="246" y="71"/>
                  <a:pt x="246" y="71"/>
                </a:cubicBezTo>
                <a:cubicBezTo>
                  <a:pt x="246" y="70"/>
                  <a:pt x="246" y="70"/>
                  <a:pt x="246" y="70"/>
                </a:cubicBezTo>
                <a:cubicBezTo>
                  <a:pt x="246" y="70"/>
                  <a:pt x="246" y="70"/>
                  <a:pt x="247" y="70"/>
                </a:cubicBezTo>
                <a:cubicBezTo>
                  <a:pt x="247" y="70"/>
                  <a:pt x="247" y="70"/>
                  <a:pt x="247" y="70"/>
                </a:cubicBezTo>
                <a:cubicBezTo>
                  <a:pt x="247" y="70"/>
                  <a:pt x="247" y="70"/>
                  <a:pt x="247" y="70"/>
                </a:cubicBezTo>
                <a:cubicBezTo>
                  <a:pt x="247" y="70"/>
                  <a:pt x="247" y="70"/>
                  <a:pt x="247" y="70"/>
                </a:cubicBezTo>
                <a:cubicBezTo>
                  <a:pt x="247" y="70"/>
                  <a:pt x="247" y="69"/>
                  <a:pt x="247" y="69"/>
                </a:cubicBezTo>
                <a:cubicBezTo>
                  <a:pt x="246" y="69"/>
                  <a:pt x="246" y="69"/>
                  <a:pt x="246" y="69"/>
                </a:cubicBezTo>
                <a:cubicBezTo>
                  <a:pt x="246" y="68"/>
                  <a:pt x="245" y="68"/>
                  <a:pt x="245" y="68"/>
                </a:cubicBezTo>
                <a:cubicBezTo>
                  <a:pt x="245" y="68"/>
                  <a:pt x="245" y="68"/>
                  <a:pt x="244" y="67"/>
                </a:cubicBezTo>
                <a:cubicBezTo>
                  <a:pt x="244" y="67"/>
                  <a:pt x="244" y="67"/>
                  <a:pt x="244" y="67"/>
                </a:cubicBezTo>
                <a:cubicBezTo>
                  <a:pt x="243" y="67"/>
                  <a:pt x="243" y="66"/>
                  <a:pt x="243" y="66"/>
                </a:cubicBezTo>
                <a:cubicBezTo>
                  <a:pt x="243" y="66"/>
                  <a:pt x="242" y="66"/>
                  <a:pt x="242" y="65"/>
                </a:cubicBezTo>
                <a:cubicBezTo>
                  <a:pt x="242" y="65"/>
                  <a:pt x="242" y="65"/>
                  <a:pt x="241" y="65"/>
                </a:cubicBezTo>
                <a:cubicBezTo>
                  <a:pt x="241" y="65"/>
                  <a:pt x="241" y="65"/>
                  <a:pt x="241" y="65"/>
                </a:cubicBezTo>
                <a:cubicBezTo>
                  <a:pt x="241" y="65"/>
                  <a:pt x="241" y="64"/>
                  <a:pt x="241" y="64"/>
                </a:cubicBezTo>
                <a:cubicBezTo>
                  <a:pt x="241" y="64"/>
                  <a:pt x="240" y="64"/>
                  <a:pt x="240" y="64"/>
                </a:cubicBezTo>
                <a:cubicBezTo>
                  <a:pt x="240" y="64"/>
                  <a:pt x="240" y="63"/>
                  <a:pt x="241" y="63"/>
                </a:cubicBezTo>
                <a:cubicBezTo>
                  <a:pt x="241" y="63"/>
                  <a:pt x="241" y="63"/>
                  <a:pt x="241" y="63"/>
                </a:cubicBezTo>
                <a:cubicBezTo>
                  <a:pt x="241" y="63"/>
                  <a:pt x="241" y="63"/>
                  <a:pt x="241" y="63"/>
                </a:cubicBezTo>
                <a:cubicBezTo>
                  <a:pt x="241" y="63"/>
                  <a:pt x="241" y="63"/>
                  <a:pt x="242" y="62"/>
                </a:cubicBezTo>
                <a:cubicBezTo>
                  <a:pt x="242" y="62"/>
                  <a:pt x="242" y="62"/>
                  <a:pt x="242" y="62"/>
                </a:cubicBezTo>
                <a:cubicBezTo>
                  <a:pt x="242" y="61"/>
                  <a:pt x="243" y="61"/>
                  <a:pt x="243" y="61"/>
                </a:cubicBezTo>
                <a:cubicBezTo>
                  <a:pt x="243" y="60"/>
                  <a:pt x="244" y="60"/>
                  <a:pt x="244" y="59"/>
                </a:cubicBezTo>
                <a:cubicBezTo>
                  <a:pt x="245" y="59"/>
                  <a:pt x="245" y="59"/>
                  <a:pt x="246" y="58"/>
                </a:cubicBezTo>
                <a:cubicBezTo>
                  <a:pt x="246" y="58"/>
                  <a:pt x="247" y="58"/>
                  <a:pt x="247" y="58"/>
                </a:cubicBezTo>
                <a:cubicBezTo>
                  <a:pt x="247" y="57"/>
                  <a:pt x="247" y="56"/>
                  <a:pt x="247" y="55"/>
                </a:cubicBezTo>
                <a:cubicBezTo>
                  <a:pt x="247" y="55"/>
                  <a:pt x="247" y="54"/>
                  <a:pt x="247" y="53"/>
                </a:cubicBezTo>
                <a:cubicBezTo>
                  <a:pt x="247" y="53"/>
                  <a:pt x="247" y="52"/>
                  <a:pt x="248" y="52"/>
                </a:cubicBezTo>
                <a:cubicBezTo>
                  <a:pt x="248" y="51"/>
                  <a:pt x="248" y="50"/>
                  <a:pt x="249" y="50"/>
                </a:cubicBezTo>
                <a:cubicBezTo>
                  <a:pt x="249" y="50"/>
                  <a:pt x="250" y="50"/>
                  <a:pt x="250" y="50"/>
                </a:cubicBezTo>
                <a:cubicBezTo>
                  <a:pt x="251" y="50"/>
                  <a:pt x="251" y="50"/>
                  <a:pt x="251" y="50"/>
                </a:cubicBezTo>
                <a:cubicBezTo>
                  <a:pt x="252" y="51"/>
                  <a:pt x="252" y="51"/>
                  <a:pt x="253" y="51"/>
                </a:cubicBezTo>
                <a:cubicBezTo>
                  <a:pt x="253" y="51"/>
                  <a:pt x="254" y="51"/>
                  <a:pt x="254" y="51"/>
                </a:cubicBezTo>
                <a:cubicBezTo>
                  <a:pt x="257" y="50"/>
                  <a:pt x="257" y="50"/>
                  <a:pt x="257" y="50"/>
                </a:cubicBezTo>
                <a:cubicBezTo>
                  <a:pt x="256" y="49"/>
                  <a:pt x="256" y="49"/>
                  <a:pt x="256" y="49"/>
                </a:cubicBezTo>
                <a:cubicBezTo>
                  <a:pt x="256" y="48"/>
                  <a:pt x="256" y="48"/>
                  <a:pt x="256" y="47"/>
                </a:cubicBezTo>
                <a:cubicBezTo>
                  <a:pt x="256" y="47"/>
                  <a:pt x="256" y="47"/>
                  <a:pt x="256" y="46"/>
                </a:cubicBezTo>
                <a:cubicBezTo>
                  <a:pt x="257" y="46"/>
                  <a:pt x="257" y="45"/>
                  <a:pt x="257" y="45"/>
                </a:cubicBezTo>
                <a:cubicBezTo>
                  <a:pt x="257" y="45"/>
                  <a:pt x="257" y="45"/>
                  <a:pt x="257" y="45"/>
                </a:cubicBezTo>
                <a:cubicBezTo>
                  <a:pt x="257" y="44"/>
                  <a:pt x="257" y="44"/>
                  <a:pt x="257" y="44"/>
                </a:cubicBezTo>
                <a:cubicBezTo>
                  <a:pt x="257" y="44"/>
                  <a:pt x="257" y="44"/>
                  <a:pt x="257" y="43"/>
                </a:cubicBezTo>
                <a:cubicBezTo>
                  <a:pt x="257" y="43"/>
                  <a:pt x="257" y="43"/>
                  <a:pt x="257" y="43"/>
                </a:cubicBezTo>
                <a:cubicBezTo>
                  <a:pt x="257" y="43"/>
                  <a:pt x="256" y="42"/>
                  <a:pt x="256" y="42"/>
                </a:cubicBezTo>
                <a:cubicBezTo>
                  <a:pt x="256" y="42"/>
                  <a:pt x="256" y="41"/>
                  <a:pt x="256" y="41"/>
                </a:cubicBezTo>
                <a:cubicBezTo>
                  <a:pt x="255" y="41"/>
                  <a:pt x="255" y="40"/>
                  <a:pt x="255" y="40"/>
                </a:cubicBezTo>
                <a:cubicBezTo>
                  <a:pt x="255" y="40"/>
                  <a:pt x="255" y="39"/>
                  <a:pt x="256" y="39"/>
                </a:cubicBezTo>
                <a:cubicBezTo>
                  <a:pt x="256" y="39"/>
                  <a:pt x="256" y="38"/>
                  <a:pt x="256" y="38"/>
                </a:cubicBezTo>
                <a:cubicBezTo>
                  <a:pt x="256" y="38"/>
                  <a:pt x="256" y="37"/>
                  <a:pt x="256" y="37"/>
                </a:cubicBezTo>
                <a:cubicBezTo>
                  <a:pt x="256" y="37"/>
                  <a:pt x="256" y="37"/>
                  <a:pt x="256" y="36"/>
                </a:cubicBezTo>
                <a:cubicBezTo>
                  <a:pt x="256" y="36"/>
                  <a:pt x="256" y="36"/>
                  <a:pt x="256" y="36"/>
                </a:cubicBezTo>
                <a:cubicBezTo>
                  <a:pt x="256" y="35"/>
                  <a:pt x="256" y="35"/>
                  <a:pt x="256" y="35"/>
                </a:cubicBezTo>
                <a:cubicBezTo>
                  <a:pt x="256" y="35"/>
                  <a:pt x="256" y="35"/>
                  <a:pt x="256" y="35"/>
                </a:cubicBezTo>
                <a:cubicBezTo>
                  <a:pt x="256" y="35"/>
                  <a:pt x="256" y="35"/>
                  <a:pt x="256" y="35"/>
                </a:cubicBezTo>
                <a:cubicBezTo>
                  <a:pt x="256" y="35"/>
                  <a:pt x="256" y="34"/>
                  <a:pt x="256" y="34"/>
                </a:cubicBezTo>
                <a:cubicBezTo>
                  <a:pt x="256" y="34"/>
                  <a:pt x="256" y="34"/>
                  <a:pt x="256" y="34"/>
                </a:cubicBezTo>
                <a:cubicBezTo>
                  <a:pt x="256" y="34"/>
                  <a:pt x="256" y="34"/>
                  <a:pt x="256" y="34"/>
                </a:cubicBezTo>
                <a:cubicBezTo>
                  <a:pt x="256" y="34"/>
                  <a:pt x="256" y="34"/>
                  <a:pt x="256" y="34"/>
                </a:cubicBezTo>
                <a:cubicBezTo>
                  <a:pt x="256" y="33"/>
                  <a:pt x="256" y="33"/>
                  <a:pt x="256" y="33"/>
                </a:cubicBezTo>
                <a:cubicBezTo>
                  <a:pt x="255" y="33"/>
                  <a:pt x="255" y="33"/>
                  <a:pt x="254" y="33"/>
                </a:cubicBezTo>
                <a:cubicBezTo>
                  <a:pt x="254" y="32"/>
                  <a:pt x="253" y="32"/>
                  <a:pt x="253" y="32"/>
                </a:cubicBezTo>
                <a:cubicBezTo>
                  <a:pt x="253" y="32"/>
                  <a:pt x="252" y="31"/>
                  <a:pt x="252" y="31"/>
                </a:cubicBezTo>
                <a:cubicBezTo>
                  <a:pt x="252" y="30"/>
                  <a:pt x="251" y="30"/>
                  <a:pt x="251" y="29"/>
                </a:cubicBezTo>
                <a:cubicBezTo>
                  <a:pt x="251" y="29"/>
                  <a:pt x="251" y="29"/>
                  <a:pt x="251" y="29"/>
                </a:cubicBezTo>
                <a:cubicBezTo>
                  <a:pt x="251" y="28"/>
                  <a:pt x="251" y="28"/>
                  <a:pt x="251" y="28"/>
                </a:cubicBezTo>
                <a:cubicBezTo>
                  <a:pt x="251" y="28"/>
                  <a:pt x="251" y="28"/>
                  <a:pt x="251" y="27"/>
                </a:cubicBezTo>
                <a:cubicBezTo>
                  <a:pt x="251" y="27"/>
                  <a:pt x="251" y="27"/>
                  <a:pt x="251" y="27"/>
                </a:cubicBezTo>
                <a:cubicBezTo>
                  <a:pt x="251" y="27"/>
                  <a:pt x="251" y="27"/>
                  <a:pt x="251" y="26"/>
                </a:cubicBezTo>
                <a:cubicBezTo>
                  <a:pt x="251" y="26"/>
                  <a:pt x="251" y="26"/>
                  <a:pt x="251" y="26"/>
                </a:cubicBezTo>
                <a:cubicBezTo>
                  <a:pt x="251" y="26"/>
                  <a:pt x="251" y="26"/>
                  <a:pt x="251" y="26"/>
                </a:cubicBezTo>
                <a:cubicBezTo>
                  <a:pt x="251" y="26"/>
                  <a:pt x="251" y="26"/>
                  <a:pt x="251" y="25"/>
                </a:cubicBezTo>
                <a:cubicBezTo>
                  <a:pt x="251" y="25"/>
                  <a:pt x="251" y="25"/>
                  <a:pt x="251" y="25"/>
                </a:cubicBezTo>
                <a:cubicBezTo>
                  <a:pt x="251" y="25"/>
                  <a:pt x="250" y="25"/>
                  <a:pt x="250" y="25"/>
                </a:cubicBezTo>
                <a:cubicBezTo>
                  <a:pt x="250" y="25"/>
                  <a:pt x="250" y="24"/>
                  <a:pt x="250" y="24"/>
                </a:cubicBezTo>
                <a:cubicBezTo>
                  <a:pt x="250" y="24"/>
                  <a:pt x="249" y="24"/>
                  <a:pt x="249" y="24"/>
                </a:cubicBezTo>
                <a:cubicBezTo>
                  <a:pt x="249" y="24"/>
                  <a:pt x="249" y="24"/>
                  <a:pt x="249" y="23"/>
                </a:cubicBezTo>
                <a:cubicBezTo>
                  <a:pt x="248" y="23"/>
                  <a:pt x="248" y="23"/>
                  <a:pt x="248" y="23"/>
                </a:cubicBezTo>
                <a:cubicBezTo>
                  <a:pt x="248" y="23"/>
                  <a:pt x="248" y="23"/>
                  <a:pt x="248" y="23"/>
                </a:cubicBezTo>
                <a:cubicBezTo>
                  <a:pt x="247" y="23"/>
                  <a:pt x="247" y="22"/>
                  <a:pt x="247" y="22"/>
                </a:cubicBezTo>
                <a:cubicBezTo>
                  <a:pt x="247" y="22"/>
                  <a:pt x="246" y="22"/>
                  <a:pt x="246" y="22"/>
                </a:cubicBezTo>
                <a:cubicBezTo>
                  <a:pt x="245" y="21"/>
                  <a:pt x="245" y="21"/>
                  <a:pt x="245" y="21"/>
                </a:cubicBezTo>
                <a:cubicBezTo>
                  <a:pt x="244" y="20"/>
                  <a:pt x="244" y="20"/>
                  <a:pt x="244" y="20"/>
                </a:cubicBezTo>
                <a:cubicBezTo>
                  <a:pt x="243" y="20"/>
                  <a:pt x="243" y="19"/>
                  <a:pt x="243" y="19"/>
                </a:cubicBezTo>
                <a:cubicBezTo>
                  <a:pt x="243" y="19"/>
                  <a:pt x="242" y="19"/>
                  <a:pt x="242" y="19"/>
                </a:cubicBezTo>
                <a:cubicBezTo>
                  <a:pt x="242" y="18"/>
                  <a:pt x="242" y="18"/>
                  <a:pt x="242" y="18"/>
                </a:cubicBezTo>
                <a:cubicBezTo>
                  <a:pt x="242" y="18"/>
                  <a:pt x="242" y="18"/>
                  <a:pt x="242" y="18"/>
                </a:cubicBezTo>
                <a:cubicBezTo>
                  <a:pt x="241" y="18"/>
                  <a:pt x="241" y="18"/>
                  <a:pt x="241" y="17"/>
                </a:cubicBezTo>
                <a:cubicBezTo>
                  <a:pt x="241" y="17"/>
                  <a:pt x="240" y="17"/>
                  <a:pt x="240" y="16"/>
                </a:cubicBezTo>
                <a:cubicBezTo>
                  <a:pt x="240" y="16"/>
                  <a:pt x="239" y="16"/>
                  <a:pt x="239" y="16"/>
                </a:cubicBezTo>
                <a:cubicBezTo>
                  <a:pt x="239" y="15"/>
                  <a:pt x="238" y="15"/>
                  <a:pt x="238" y="15"/>
                </a:cubicBezTo>
                <a:cubicBezTo>
                  <a:pt x="237" y="15"/>
                  <a:pt x="237" y="15"/>
                  <a:pt x="236" y="14"/>
                </a:cubicBezTo>
                <a:cubicBezTo>
                  <a:pt x="236" y="14"/>
                  <a:pt x="236" y="14"/>
                  <a:pt x="235" y="14"/>
                </a:cubicBezTo>
                <a:cubicBezTo>
                  <a:pt x="235" y="14"/>
                  <a:pt x="235" y="14"/>
                  <a:pt x="234" y="14"/>
                </a:cubicBezTo>
                <a:cubicBezTo>
                  <a:pt x="234" y="14"/>
                  <a:pt x="234" y="14"/>
                  <a:pt x="234" y="13"/>
                </a:cubicBezTo>
                <a:cubicBezTo>
                  <a:pt x="233" y="13"/>
                  <a:pt x="233" y="13"/>
                  <a:pt x="233" y="13"/>
                </a:cubicBezTo>
                <a:cubicBezTo>
                  <a:pt x="233" y="13"/>
                  <a:pt x="233" y="13"/>
                  <a:pt x="233" y="13"/>
                </a:cubicBezTo>
                <a:cubicBezTo>
                  <a:pt x="233" y="12"/>
                  <a:pt x="233" y="12"/>
                  <a:pt x="233" y="12"/>
                </a:cubicBezTo>
                <a:cubicBezTo>
                  <a:pt x="233" y="12"/>
                  <a:pt x="233" y="12"/>
                  <a:pt x="232" y="12"/>
                </a:cubicBezTo>
                <a:cubicBezTo>
                  <a:pt x="232" y="12"/>
                  <a:pt x="232" y="12"/>
                  <a:pt x="232" y="12"/>
                </a:cubicBezTo>
                <a:cubicBezTo>
                  <a:pt x="232" y="12"/>
                  <a:pt x="232" y="12"/>
                  <a:pt x="232" y="12"/>
                </a:cubicBezTo>
                <a:cubicBezTo>
                  <a:pt x="232" y="12"/>
                  <a:pt x="231" y="12"/>
                  <a:pt x="231" y="12"/>
                </a:cubicBezTo>
                <a:cubicBezTo>
                  <a:pt x="231" y="12"/>
                  <a:pt x="231" y="12"/>
                  <a:pt x="231" y="12"/>
                </a:cubicBezTo>
                <a:cubicBezTo>
                  <a:pt x="231" y="12"/>
                  <a:pt x="230" y="12"/>
                  <a:pt x="230" y="12"/>
                </a:cubicBezTo>
                <a:cubicBezTo>
                  <a:pt x="230" y="12"/>
                  <a:pt x="230" y="12"/>
                  <a:pt x="230" y="12"/>
                </a:cubicBezTo>
                <a:cubicBezTo>
                  <a:pt x="230" y="12"/>
                  <a:pt x="230" y="12"/>
                  <a:pt x="229" y="12"/>
                </a:cubicBezTo>
                <a:cubicBezTo>
                  <a:pt x="229" y="12"/>
                  <a:pt x="229" y="11"/>
                  <a:pt x="229" y="11"/>
                </a:cubicBezTo>
                <a:cubicBezTo>
                  <a:pt x="229" y="11"/>
                  <a:pt x="229" y="11"/>
                  <a:pt x="229" y="11"/>
                </a:cubicBezTo>
                <a:cubicBezTo>
                  <a:pt x="229" y="11"/>
                  <a:pt x="229" y="11"/>
                  <a:pt x="229" y="10"/>
                </a:cubicBezTo>
                <a:cubicBezTo>
                  <a:pt x="229" y="10"/>
                  <a:pt x="229" y="10"/>
                  <a:pt x="229" y="10"/>
                </a:cubicBezTo>
                <a:cubicBezTo>
                  <a:pt x="229" y="10"/>
                  <a:pt x="229" y="10"/>
                  <a:pt x="229" y="10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28" y="10"/>
                  <a:pt x="228" y="10"/>
                  <a:pt x="228" y="10"/>
                </a:cubicBezTo>
                <a:cubicBezTo>
                  <a:pt x="227" y="10"/>
                  <a:pt x="227" y="10"/>
                  <a:pt x="227" y="10"/>
                </a:cubicBezTo>
                <a:cubicBezTo>
                  <a:pt x="227" y="10"/>
                  <a:pt x="227" y="10"/>
                  <a:pt x="226" y="10"/>
                </a:cubicBezTo>
                <a:cubicBezTo>
                  <a:pt x="226" y="11"/>
                  <a:pt x="226" y="11"/>
                  <a:pt x="226" y="11"/>
                </a:cubicBezTo>
                <a:cubicBezTo>
                  <a:pt x="226" y="11"/>
                  <a:pt x="226" y="11"/>
                  <a:pt x="225" y="11"/>
                </a:cubicBezTo>
                <a:cubicBezTo>
                  <a:pt x="225" y="11"/>
                  <a:pt x="225" y="11"/>
                  <a:pt x="225" y="11"/>
                </a:cubicBezTo>
                <a:cubicBezTo>
                  <a:pt x="225" y="11"/>
                  <a:pt x="224" y="11"/>
                  <a:pt x="224" y="11"/>
                </a:cubicBezTo>
                <a:cubicBezTo>
                  <a:pt x="224" y="11"/>
                  <a:pt x="224" y="11"/>
                  <a:pt x="224" y="11"/>
                </a:cubicBezTo>
                <a:cubicBezTo>
                  <a:pt x="224" y="11"/>
                  <a:pt x="224" y="11"/>
                  <a:pt x="223" y="11"/>
                </a:cubicBezTo>
                <a:cubicBezTo>
                  <a:pt x="223" y="11"/>
                  <a:pt x="223" y="11"/>
                  <a:pt x="223" y="11"/>
                </a:cubicBezTo>
                <a:cubicBezTo>
                  <a:pt x="223" y="11"/>
                  <a:pt x="223" y="11"/>
                  <a:pt x="222" y="12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22" y="13"/>
                  <a:pt x="222" y="13"/>
                  <a:pt x="222" y="13"/>
                </a:cubicBezTo>
                <a:cubicBezTo>
                  <a:pt x="222" y="13"/>
                  <a:pt x="222" y="13"/>
                  <a:pt x="222" y="13"/>
                </a:cubicBezTo>
                <a:cubicBezTo>
                  <a:pt x="222" y="13"/>
                  <a:pt x="222" y="14"/>
                  <a:pt x="222" y="14"/>
                </a:cubicBezTo>
                <a:cubicBezTo>
                  <a:pt x="222" y="14"/>
                  <a:pt x="222" y="14"/>
                  <a:pt x="222" y="14"/>
                </a:cubicBezTo>
                <a:cubicBezTo>
                  <a:pt x="222" y="15"/>
                  <a:pt x="222" y="15"/>
                  <a:pt x="222" y="15"/>
                </a:cubicBezTo>
                <a:cubicBezTo>
                  <a:pt x="223" y="15"/>
                  <a:pt x="223" y="15"/>
                  <a:pt x="223" y="15"/>
                </a:cubicBezTo>
                <a:cubicBezTo>
                  <a:pt x="223" y="15"/>
                  <a:pt x="223" y="15"/>
                  <a:pt x="223" y="15"/>
                </a:cubicBezTo>
                <a:cubicBezTo>
                  <a:pt x="223" y="16"/>
                  <a:pt x="223" y="16"/>
                  <a:pt x="223" y="16"/>
                </a:cubicBezTo>
                <a:cubicBezTo>
                  <a:pt x="223" y="16"/>
                  <a:pt x="223" y="16"/>
                  <a:pt x="223" y="16"/>
                </a:cubicBezTo>
                <a:cubicBezTo>
                  <a:pt x="223" y="16"/>
                  <a:pt x="223" y="16"/>
                  <a:pt x="223" y="16"/>
                </a:cubicBezTo>
                <a:cubicBezTo>
                  <a:pt x="223" y="16"/>
                  <a:pt x="223" y="16"/>
                  <a:pt x="223" y="16"/>
                </a:cubicBezTo>
                <a:cubicBezTo>
                  <a:pt x="223" y="17"/>
                  <a:pt x="223" y="17"/>
                  <a:pt x="223" y="17"/>
                </a:cubicBezTo>
                <a:cubicBezTo>
                  <a:pt x="223" y="17"/>
                  <a:pt x="223" y="17"/>
                  <a:pt x="222" y="17"/>
                </a:cubicBezTo>
                <a:cubicBezTo>
                  <a:pt x="222" y="17"/>
                  <a:pt x="222" y="17"/>
                  <a:pt x="222" y="17"/>
                </a:cubicBezTo>
                <a:cubicBezTo>
                  <a:pt x="221" y="17"/>
                  <a:pt x="221" y="17"/>
                  <a:pt x="221" y="17"/>
                </a:cubicBezTo>
                <a:cubicBezTo>
                  <a:pt x="221" y="17"/>
                  <a:pt x="221" y="17"/>
                  <a:pt x="221" y="17"/>
                </a:cubicBezTo>
                <a:cubicBezTo>
                  <a:pt x="221" y="17"/>
                  <a:pt x="220" y="17"/>
                  <a:pt x="220" y="16"/>
                </a:cubicBezTo>
                <a:cubicBezTo>
                  <a:pt x="220" y="16"/>
                  <a:pt x="220" y="16"/>
                  <a:pt x="219" y="16"/>
                </a:cubicBezTo>
                <a:cubicBezTo>
                  <a:pt x="219" y="16"/>
                  <a:pt x="219" y="16"/>
                  <a:pt x="219" y="15"/>
                </a:cubicBezTo>
                <a:cubicBezTo>
                  <a:pt x="218" y="15"/>
                  <a:pt x="218" y="15"/>
                  <a:pt x="218" y="15"/>
                </a:cubicBezTo>
                <a:cubicBezTo>
                  <a:pt x="218" y="15"/>
                  <a:pt x="218" y="15"/>
                  <a:pt x="218" y="15"/>
                </a:cubicBezTo>
                <a:cubicBezTo>
                  <a:pt x="218" y="15"/>
                  <a:pt x="217" y="15"/>
                  <a:pt x="217" y="14"/>
                </a:cubicBezTo>
                <a:cubicBezTo>
                  <a:pt x="217" y="15"/>
                  <a:pt x="217" y="15"/>
                  <a:pt x="217" y="15"/>
                </a:cubicBezTo>
                <a:cubicBezTo>
                  <a:pt x="217" y="15"/>
                  <a:pt x="217" y="15"/>
                  <a:pt x="217" y="15"/>
                </a:cubicBezTo>
                <a:cubicBezTo>
                  <a:pt x="216" y="15"/>
                  <a:pt x="216" y="15"/>
                  <a:pt x="216" y="15"/>
                </a:cubicBezTo>
                <a:cubicBezTo>
                  <a:pt x="216" y="15"/>
                  <a:pt x="216" y="15"/>
                  <a:pt x="216" y="15"/>
                </a:cubicBezTo>
                <a:cubicBezTo>
                  <a:pt x="216" y="15"/>
                  <a:pt x="216" y="16"/>
                  <a:pt x="216" y="16"/>
                </a:cubicBezTo>
                <a:cubicBezTo>
                  <a:pt x="216" y="16"/>
                  <a:pt x="216" y="16"/>
                  <a:pt x="215" y="16"/>
                </a:cubicBezTo>
                <a:cubicBezTo>
                  <a:pt x="215" y="16"/>
                  <a:pt x="215" y="16"/>
                  <a:pt x="215" y="16"/>
                </a:cubicBezTo>
                <a:cubicBezTo>
                  <a:pt x="215" y="16"/>
                  <a:pt x="215" y="16"/>
                  <a:pt x="215" y="16"/>
                </a:cubicBezTo>
                <a:cubicBezTo>
                  <a:pt x="215" y="16"/>
                  <a:pt x="215" y="16"/>
                  <a:pt x="215" y="16"/>
                </a:cubicBezTo>
                <a:cubicBezTo>
                  <a:pt x="215" y="16"/>
                  <a:pt x="214" y="16"/>
                  <a:pt x="214" y="16"/>
                </a:cubicBezTo>
                <a:cubicBezTo>
                  <a:pt x="214" y="16"/>
                  <a:pt x="214" y="16"/>
                  <a:pt x="214" y="16"/>
                </a:cubicBezTo>
                <a:cubicBezTo>
                  <a:pt x="213" y="16"/>
                  <a:pt x="213" y="16"/>
                  <a:pt x="213" y="16"/>
                </a:cubicBezTo>
                <a:cubicBezTo>
                  <a:pt x="213" y="16"/>
                  <a:pt x="212" y="16"/>
                  <a:pt x="212" y="16"/>
                </a:cubicBezTo>
                <a:cubicBezTo>
                  <a:pt x="212" y="16"/>
                  <a:pt x="212" y="16"/>
                  <a:pt x="212" y="16"/>
                </a:cubicBezTo>
                <a:cubicBezTo>
                  <a:pt x="212" y="16"/>
                  <a:pt x="211" y="16"/>
                  <a:pt x="211" y="16"/>
                </a:cubicBezTo>
                <a:cubicBezTo>
                  <a:pt x="211" y="16"/>
                  <a:pt x="211" y="16"/>
                  <a:pt x="211" y="16"/>
                </a:cubicBezTo>
                <a:cubicBezTo>
                  <a:pt x="210" y="16"/>
                  <a:pt x="210" y="16"/>
                  <a:pt x="210" y="16"/>
                </a:cubicBezTo>
                <a:cubicBezTo>
                  <a:pt x="210" y="16"/>
                  <a:pt x="210" y="16"/>
                  <a:pt x="210" y="16"/>
                </a:cubicBezTo>
                <a:cubicBezTo>
                  <a:pt x="210" y="16"/>
                  <a:pt x="210" y="16"/>
                  <a:pt x="210" y="16"/>
                </a:cubicBezTo>
                <a:cubicBezTo>
                  <a:pt x="210" y="16"/>
                  <a:pt x="210" y="16"/>
                  <a:pt x="210" y="16"/>
                </a:cubicBezTo>
                <a:cubicBezTo>
                  <a:pt x="210" y="17"/>
                  <a:pt x="210" y="17"/>
                  <a:pt x="210" y="17"/>
                </a:cubicBezTo>
                <a:cubicBezTo>
                  <a:pt x="209" y="17"/>
                  <a:pt x="209" y="17"/>
                  <a:pt x="209" y="17"/>
                </a:cubicBezTo>
                <a:cubicBezTo>
                  <a:pt x="209" y="17"/>
                  <a:pt x="209" y="18"/>
                  <a:pt x="209" y="18"/>
                </a:cubicBezTo>
                <a:cubicBezTo>
                  <a:pt x="208" y="18"/>
                  <a:pt x="208" y="18"/>
                  <a:pt x="208" y="18"/>
                </a:cubicBezTo>
                <a:cubicBezTo>
                  <a:pt x="208" y="18"/>
                  <a:pt x="208" y="18"/>
                  <a:pt x="208" y="18"/>
                </a:cubicBezTo>
                <a:cubicBezTo>
                  <a:pt x="208" y="18"/>
                  <a:pt x="207" y="18"/>
                  <a:pt x="207" y="18"/>
                </a:cubicBezTo>
                <a:cubicBezTo>
                  <a:pt x="207" y="18"/>
                  <a:pt x="207" y="18"/>
                  <a:pt x="207" y="18"/>
                </a:cubicBezTo>
                <a:cubicBezTo>
                  <a:pt x="207" y="18"/>
                  <a:pt x="207" y="18"/>
                  <a:pt x="207" y="18"/>
                </a:cubicBezTo>
                <a:cubicBezTo>
                  <a:pt x="207" y="18"/>
                  <a:pt x="207" y="18"/>
                  <a:pt x="206" y="18"/>
                </a:cubicBezTo>
                <a:cubicBezTo>
                  <a:pt x="206" y="18"/>
                  <a:pt x="206" y="18"/>
                  <a:pt x="206" y="18"/>
                </a:cubicBezTo>
                <a:cubicBezTo>
                  <a:pt x="206" y="18"/>
                  <a:pt x="205" y="18"/>
                  <a:pt x="205" y="18"/>
                </a:cubicBezTo>
                <a:cubicBezTo>
                  <a:pt x="205" y="18"/>
                  <a:pt x="204" y="18"/>
                  <a:pt x="204" y="18"/>
                </a:cubicBezTo>
                <a:cubicBezTo>
                  <a:pt x="204" y="18"/>
                  <a:pt x="203" y="18"/>
                  <a:pt x="203" y="18"/>
                </a:cubicBezTo>
                <a:cubicBezTo>
                  <a:pt x="203" y="18"/>
                  <a:pt x="203" y="18"/>
                  <a:pt x="203" y="17"/>
                </a:cubicBezTo>
                <a:cubicBezTo>
                  <a:pt x="203" y="17"/>
                  <a:pt x="203" y="17"/>
                  <a:pt x="203" y="17"/>
                </a:cubicBezTo>
                <a:cubicBezTo>
                  <a:pt x="203" y="17"/>
                  <a:pt x="202" y="17"/>
                  <a:pt x="202" y="17"/>
                </a:cubicBezTo>
                <a:cubicBezTo>
                  <a:pt x="202" y="17"/>
                  <a:pt x="202" y="17"/>
                  <a:pt x="202" y="17"/>
                </a:cubicBezTo>
                <a:cubicBezTo>
                  <a:pt x="202" y="17"/>
                  <a:pt x="201" y="17"/>
                  <a:pt x="201" y="17"/>
                </a:cubicBezTo>
                <a:cubicBezTo>
                  <a:pt x="201" y="17"/>
                  <a:pt x="201" y="17"/>
                  <a:pt x="201" y="18"/>
                </a:cubicBezTo>
                <a:cubicBezTo>
                  <a:pt x="201" y="18"/>
                  <a:pt x="200" y="18"/>
                  <a:pt x="200" y="18"/>
                </a:cubicBezTo>
                <a:cubicBezTo>
                  <a:pt x="200" y="18"/>
                  <a:pt x="200" y="18"/>
                  <a:pt x="200" y="18"/>
                </a:cubicBezTo>
                <a:cubicBezTo>
                  <a:pt x="200" y="18"/>
                  <a:pt x="199" y="19"/>
                  <a:pt x="199" y="19"/>
                </a:cubicBezTo>
                <a:cubicBezTo>
                  <a:pt x="199" y="19"/>
                  <a:pt x="199" y="19"/>
                  <a:pt x="199" y="19"/>
                </a:cubicBezTo>
                <a:cubicBezTo>
                  <a:pt x="199" y="19"/>
                  <a:pt x="198" y="19"/>
                  <a:pt x="198" y="19"/>
                </a:cubicBezTo>
                <a:cubicBezTo>
                  <a:pt x="198" y="19"/>
                  <a:pt x="198" y="19"/>
                  <a:pt x="198" y="19"/>
                </a:cubicBezTo>
                <a:cubicBezTo>
                  <a:pt x="198" y="19"/>
                  <a:pt x="197" y="19"/>
                  <a:pt x="197" y="18"/>
                </a:cubicBezTo>
                <a:cubicBezTo>
                  <a:pt x="197" y="18"/>
                  <a:pt x="197" y="18"/>
                  <a:pt x="196" y="18"/>
                </a:cubicBezTo>
                <a:cubicBezTo>
                  <a:pt x="196" y="18"/>
                  <a:pt x="195" y="18"/>
                  <a:pt x="194" y="17"/>
                </a:cubicBezTo>
                <a:cubicBezTo>
                  <a:pt x="194" y="17"/>
                  <a:pt x="194" y="17"/>
                  <a:pt x="194" y="17"/>
                </a:cubicBezTo>
                <a:cubicBezTo>
                  <a:pt x="194" y="17"/>
                  <a:pt x="194" y="17"/>
                  <a:pt x="194" y="16"/>
                </a:cubicBezTo>
                <a:cubicBezTo>
                  <a:pt x="194" y="16"/>
                  <a:pt x="194" y="16"/>
                  <a:pt x="194" y="16"/>
                </a:cubicBezTo>
                <a:cubicBezTo>
                  <a:pt x="194" y="16"/>
                  <a:pt x="194" y="15"/>
                  <a:pt x="193" y="15"/>
                </a:cubicBezTo>
                <a:cubicBezTo>
                  <a:pt x="193" y="15"/>
                  <a:pt x="193" y="15"/>
                  <a:pt x="192" y="15"/>
                </a:cubicBezTo>
                <a:cubicBezTo>
                  <a:pt x="192" y="14"/>
                  <a:pt x="192" y="14"/>
                  <a:pt x="192" y="14"/>
                </a:cubicBezTo>
                <a:cubicBezTo>
                  <a:pt x="192" y="14"/>
                  <a:pt x="191" y="14"/>
                  <a:pt x="191" y="13"/>
                </a:cubicBezTo>
                <a:cubicBezTo>
                  <a:pt x="191" y="13"/>
                  <a:pt x="191" y="13"/>
                  <a:pt x="191" y="12"/>
                </a:cubicBezTo>
                <a:cubicBezTo>
                  <a:pt x="190" y="12"/>
                  <a:pt x="190" y="12"/>
                  <a:pt x="190" y="13"/>
                </a:cubicBezTo>
                <a:cubicBezTo>
                  <a:pt x="190" y="13"/>
                  <a:pt x="190" y="13"/>
                  <a:pt x="189" y="13"/>
                </a:cubicBezTo>
                <a:cubicBezTo>
                  <a:pt x="189" y="13"/>
                  <a:pt x="189" y="13"/>
                  <a:pt x="189" y="13"/>
                </a:cubicBezTo>
                <a:cubicBezTo>
                  <a:pt x="188" y="13"/>
                  <a:pt x="188" y="13"/>
                  <a:pt x="188" y="13"/>
                </a:cubicBezTo>
                <a:cubicBezTo>
                  <a:pt x="188" y="13"/>
                  <a:pt x="187" y="13"/>
                  <a:pt x="187" y="13"/>
                </a:cubicBezTo>
                <a:cubicBezTo>
                  <a:pt x="187" y="13"/>
                  <a:pt x="187" y="13"/>
                  <a:pt x="187" y="13"/>
                </a:cubicBezTo>
                <a:cubicBezTo>
                  <a:pt x="187" y="13"/>
                  <a:pt x="187" y="12"/>
                  <a:pt x="186" y="12"/>
                </a:cubicBezTo>
                <a:cubicBezTo>
                  <a:pt x="186" y="12"/>
                  <a:pt x="186" y="12"/>
                  <a:pt x="186" y="11"/>
                </a:cubicBezTo>
                <a:cubicBezTo>
                  <a:pt x="186" y="8"/>
                  <a:pt x="186" y="8"/>
                  <a:pt x="186" y="8"/>
                </a:cubicBezTo>
                <a:cubicBezTo>
                  <a:pt x="186" y="8"/>
                  <a:pt x="186" y="8"/>
                  <a:pt x="186" y="8"/>
                </a:cubicBezTo>
                <a:cubicBezTo>
                  <a:pt x="186" y="8"/>
                  <a:pt x="186" y="8"/>
                  <a:pt x="186" y="8"/>
                </a:cubicBezTo>
                <a:cubicBezTo>
                  <a:pt x="186" y="8"/>
                  <a:pt x="186" y="8"/>
                  <a:pt x="186" y="8"/>
                </a:cubicBezTo>
                <a:cubicBezTo>
                  <a:pt x="186" y="8"/>
                  <a:pt x="186" y="8"/>
                  <a:pt x="186" y="7"/>
                </a:cubicBezTo>
                <a:cubicBezTo>
                  <a:pt x="186" y="7"/>
                  <a:pt x="186" y="7"/>
                  <a:pt x="185" y="7"/>
                </a:cubicBezTo>
                <a:cubicBezTo>
                  <a:pt x="185" y="7"/>
                  <a:pt x="185" y="7"/>
                  <a:pt x="185" y="7"/>
                </a:cubicBezTo>
                <a:cubicBezTo>
                  <a:pt x="185" y="7"/>
                  <a:pt x="185" y="7"/>
                  <a:pt x="184" y="7"/>
                </a:cubicBezTo>
                <a:cubicBezTo>
                  <a:pt x="184" y="7"/>
                  <a:pt x="184" y="7"/>
                  <a:pt x="184" y="7"/>
                </a:cubicBezTo>
                <a:cubicBezTo>
                  <a:pt x="184" y="7"/>
                  <a:pt x="183" y="7"/>
                  <a:pt x="183" y="7"/>
                </a:cubicBezTo>
                <a:cubicBezTo>
                  <a:pt x="183" y="7"/>
                  <a:pt x="183" y="7"/>
                  <a:pt x="183" y="7"/>
                </a:cubicBezTo>
                <a:cubicBezTo>
                  <a:pt x="183" y="7"/>
                  <a:pt x="183" y="7"/>
                  <a:pt x="183" y="7"/>
                </a:cubicBezTo>
                <a:cubicBezTo>
                  <a:pt x="183" y="6"/>
                  <a:pt x="183" y="6"/>
                  <a:pt x="183" y="6"/>
                </a:cubicBezTo>
                <a:cubicBezTo>
                  <a:pt x="182" y="6"/>
                  <a:pt x="182" y="6"/>
                  <a:pt x="182" y="6"/>
                </a:cubicBezTo>
                <a:cubicBezTo>
                  <a:pt x="182" y="6"/>
                  <a:pt x="182" y="6"/>
                  <a:pt x="182" y="6"/>
                </a:cubicBezTo>
                <a:cubicBezTo>
                  <a:pt x="182" y="6"/>
                  <a:pt x="182" y="6"/>
                  <a:pt x="181" y="6"/>
                </a:cubicBezTo>
                <a:cubicBezTo>
                  <a:pt x="181" y="6"/>
                  <a:pt x="181" y="6"/>
                  <a:pt x="181" y="6"/>
                </a:cubicBezTo>
                <a:cubicBezTo>
                  <a:pt x="180" y="6"/>
                  <a:pt x="180" y="6"/>
                  <a:pt x="180" y="6"/>
                </a:cubicBezTo>
                <a:cubicBezTo>
                  <a:pt x="180" y="6"/>
                  <a:pt x="179" y="6"/>
                  <a:pt x="179" y="6"/>
                </a:cubicBezTo>
                <a:cubicBezTo>
                  <a:pt x="179" y="6"/>
                  <a:pt x="179" y="5"/>
                  <a:pt x="178" y="5"/>
                </a:cubicBezTo>
                <a:cubicBezTo>
                  <a:pt x="178" y="5"/>
                  <a:pt x="178" y="4"/>
                  <a:pt x="177" y="4"/>
                </a:cubicBezTo>
                <a:cubicBezTo>
                  <a:pt x="177" y="4"/>
                  <a:pt x="177" y="4"/>
                  <a:pt x="176" y="4"/>
                </a:cubicBezTo>
                <a:cubicBezTo>
                  <a:pt x="176" y="4"/>
                  <a:pt x="176" y="4"/>
                  <a:pt x="176" y="4"/>
                </a:cubicBezTo>
                <a:cubicBezTo>
                  <a:pt x="175" y="4"/>
                  <a:pt x="175" y="4"/>
                  <a:pt x="175" y="5"/>
                </a:cubicBezTo>
                <a:cubicBezTo>
                  <a:pt x="174" y="5"/>
                  <a:pt x="174" y="5"/>
                  <a:pt x="174" y="5"/>
                </a:cubicBezTo>
                <a:cubicBezTo>
                  <a:pt x="173" y="5"/>
                  <a:pt x="173" y="5"/>
                  <a:pt x="173" y="5"/>
                </a:cubicBezTo>
                <a:cubicBezTo>
                  <a:pt x="173" y="5"/>
                  <a:pt x="173" y="5"/>
                  <a:pt x="173" y="5"/>
                </a:cubicBezTo>
                <a:cubicBezTo>
                  <a:pt x="173" y="5"/>
                  <a:pt x="172" y="5"/>
                  <a:pt x="172" y="5"/>
                </a:cubicBezTo>
                <a:cubicBezTo>
                  <a:pt x="172" y="5"/>
                  <a:pt x="172" y="5"/>
                  <a:pt x="172" y="5"/>
                </a:cubicBezTo>
                <a:cubicBezTo>
                  <a:pt x="172" y="5"/>
                  <a:pt x="171" y="5"/>
                  <a:pt x="171" y="5"/>
                </a:cubicBezTo>
                <a:cubicBezTo>
                  <a:pt x="171" y="5"/>
                  <a:pt x="171" y="5"/>
                  <a:pt x="171" y="5"/>
                </a:cubicBezTo>
                <a:cubicBezTo>
                  <a:pt x="170" y="5"/>
                  <a:pt x="170" y="5"/>
                  <a:pt x="170" y="5"/>
                </a:cubicBezTo>
                <a:cubicBezTo>
                  <a:pt x="170" y="5"/>
                  <a:pt x="169" y="5"/>
                  <a:pt x="169" y="4"/>
                </a:cubicBezTo>
                <a:cubicBezTo>
                  <a:pt x="169" y="4"/>
                  <a:pt x="169" y="4"/>
                  <a:pt x="168" y="4"/>
                </a:cubicBezTo>
                <a:cubicBezTo>
                  <a:pt x="168" y="4"/>
                  <a:pt x="168" y="3"/>
                  <a:pt x="168" y="3"/>
                </a:cubicBezTo>
                <a:cubicBezTo>
                  <a:pt x="168" y="3"/>
                  <a:pt x="168" y="3"/>
                  <a:pt x="168" y="2"/>
                </a:cubicBezTo>
                <a:cubicBezTo>
                  <a:pt x="168" y="2"/>
                  <a:pt x="168" y="2"/>
                  <a:pt x="168" y="2"/>
                </a:cubicBezTo>
                <a:cubicBezTo>
                  <a:pt x="168" y="2"/>
                  <a:pt x="168" y="1"/>
                  <a:pt x="168" y="1"/>
                </a:cubicBezTo>
                <a:cubicBezTo>
                  <a:pt x="168" y="1"/>
                  <a:pt x="168" y="1"/>
                  <a:pt x="168" y="1"/>
                </a:cubicBezTo>
                <a:cubicBezTo>
                  <a:pt x="167" y="1"/>
                  <a:pt x="167" y="1"/>
                  <a:pt x="167" y="1"/>
                </a:cubicBezTo>
                <a:cubicBezTo>
                  <a:pt x="167" y="1"/>
                  <a:pt x="167" y="1"/>
                  <a:pt x="167" y="1"/>
                </a:cubicBezTo>
                <a:cubicBezTo>
                  <a:pt x="167" y="0"/>
                  <a:pt x="166" y="0"/>
                  <a:pt x="166" y="1"/>
                </a:cubicBezTo>
                <a:cubicBezTo>
                  <a:pt x="166" y="1"/>
                  <a:pt x="166" y="1"/>
                  <a:pt x="166" y="1"/>
                </a:cubicBezTo>
                <a:cubicBezTo>
                  <a:pt x="166" y="1"/>
                  <a:pt x="165" y="1"/>
                  <a:pt x="165" y="1"/>
                </a:cubicBezTo>
                <a:cubicBezTo>
                  <a:pt x="165" y="1"/>
                  <a:pt x="165" y="1"/>
                  <a:pt x="164" y="2"/>
                </a:cubicBezTo>
                <a:cubicBezTo>
                  <a:pt x="164" y="2"/>
                  <a:pt x="164" y="2"/>
                  <a:pt x="164" y="2"/>
                </a:cubicBezTo>
                <a:cubicBezTo>
                  <a:pt x="164" y="3"/>
                  <a:pt x="164" y="3"/>
                  <a:pt x="163" y="3"/>
                </a:cubicBezTo>
                <a:cubicBezTo>
                  <a:pt x="163" y="3"/>
                  <a:pt x="163" y="3"/>
                  <a:pt x="162" y="3"/>
                </a:cubicBezTo>
                <a:cubicBezTo>
                  <a:pt x="162" y="3"/>
                  <a:pt x="162" y="3"/>
                  <a:pt x="161" y="3"/>
                </a:cubicBezTo>
                <a:cubicBezTo>
                  <a:pt x="161" y="3"/>
                  <a:pt x="161" y="3"/>
                  <a:pt x="160" y="3"/>
                </a:cubicBezTo>
                <a:cubicBezTo>
                  <a:pt x="160" y="3"/>
                  <a:pt x="160" y="3"/>
                  <a:pt x="159" y="4"/>
                </a:cubicBezTo>
                <a:cubicBezTo>
                  <a:pt x="159" y="4"/>
                  <a:pt x="159" y="4"/>
                  <a:pt x="158" y="4"/>
                </a:cubicBezTo>
                <a:cubicBezTo>
                  <a:pt x="158" y="4"/>
                  <a:pt x="158" y="4"/>
                  <a:pt x="157" y="4"/>
                </a:cubicBezTo>
                <a:cubicBezTo>
                  <a:pt x="157" y="4"/>
                  <a:pt x="157" y="4"/>
                  <a:pt x="157" y="4"/>
                </a:cubicBezTo>
                <a:cubicBezTo>
                  <a:pt x="157" y="4"/>
                  <a:pt x="156" y="4"/>
                  <a:pt x="156" y="4"/>
                </a:cubicBezTo>
                <a:cubicBezTo>
                  <a:pt x="156" y="5"/>
                  <a:pt x="156" y="5"/>
                  <a:pt x="156" y="5"/>
                </a:cubicBezTo>
                <a:cubicBezTo>
                  <a:pt x="156" y="5"/>
                  <a:pt x="155" y="4"/>
                  <a:pt x="155" y="4"/>
                </a:cubicBezTo>
                <a:cubicBezTo>
                  <a:pt x="155" y="4"/>
                  <a:pt x="155" y="4"/>
                  <a:pt x="155" y="4"/>
                </a:cubicBezTo>
                <a:cubicBezTo>
                  <a:pt x="155" y="4"/>
                  <a:pt x="155" y="4"/>
                  <a:pt x="155" y="4"/>
                </a:cubicBezTo>
                <a:cubicBezTo>
                  <a:pt x="155" y="4"/>
                  <a:pt x="154" y="4"/>
                  <a:pt x="154" y="4"/>
                </a:cubicBezTo>
                <a:cubicBezTo>
                  <a:pt x="154" y="4"/>
                  <a:pt x="154" y="4"/>
                  <a:pt x="154" y="4"/>
                </a:cubicBezTo>
                <a:cubicBezTo>
                  <a:pt x="154" y="4"/>
                  <a:pt x="154" y="4"/>
                  <a:pt x="154" y="4"/>
                </a:cubicBezTo>
                <a:cubicBezTo>
                  <a:pt x="154" y="4"/>
                  <a:pt x="154" y="4"/>
                  <a:pt x="154" y="4"/>
                </a:cubicBezTo>
                <a:cubicBezTo>
                  <a:pt x="153" y="4"/>
                  <a:pt x="153" y="4"/>
                  <a:pt x="153" y="4"/>
                </a:cubicBezTo>
                <a:cubicBezTo>
                  <a:pt x="153" y="4"/>
                  <a:pt x="153" y="4"/>
                  <a:pt x="153" y="4"/>
                </a:cubicBezTo>
                <a:cubicBezTo>
                  <a:pt x="153" y="4"/>
                  <a:pt x="153" y="4"/>
                  <a:pt x="153" y="4"/>
                </a:cubicBezTo>
                <a:cubicBezTo>
                  <a:pt x="153" y="4"/>
                  <a:pt x="153" y="4"/>
                  <a:pt x="152" y="4"/>
                </a:cubicBezTo>
                <a:cubicBezTo>
                  <a:pt x="152" y="4"/>
                  <a:pt x="152" y="4"/>
                  <a:pt x="152" y="4"/>
                </a:cubicBezTo>
                <a:cubicBezTo>
                  <a:pt x="152" y="4"/>
                  <a:pt x="152" y="4"/>
                  <a:pt x="152" y="4"/>
                </a:cubicBezTo>
                <a:cubicBezTo>
                  <a:pt x="152" y="4"/>
                  <a:pt x="151" y="4"/>
                  <a:pt x="151" y="4"/>
                </a:cubicBezTo>
                <a:cubicBezTo>
                  <a:pt x="151" y="4"/>
                  <a:pt x="151" y="3"/>
                  <a:pt x="150" y="3"/>
                </a:cubicBezTo>
                <a:cubicBezTo>
                  <a:pt x="150" y="3"/>
                  <a:pt x="150" y="3"/>
                  <a:pt x="150" y="3"/>
                </a:cubicBezTo>
                <a:cubicBezTo>
                  <a:pt x="149" y="3"/>
                  <a:pt x="149" y="3"/>
                  <a:pt x="149" y="3"/>
                </a:cubicBezTo>
                <a:cubicBezTo>
                  <a:pt x="149" y="3"/>
                  <a:pt x="149" y="3"/>
                  <a:pt x="148" y="3"/>
                </a:cubicBezTo>
                <a:cubicBezTo>
                  <a:pt x="148" y="3"/>
                  <a:pt x="148" y="3"/>
                  <a:pt x="148" y="3"/>
                </a:cubicBezTo>
                <a:cubicBezTo>
                  <a:pt x="148" y="3"/>
                  <a:pt x="148" y="3"/>
                  <a:pt x="148" y="3"/>
                </a:cubicBezTo>
                <a:cubicBezTo>
                  <a:pt x="147" y="3"/>
                  <a:pt x="147" y="3"/>
                  <a:pt x="147" y="3"/>
                </a:cubicBezTo>
                <a:cubicBezTo>
                  <a:pt x="147" y="3"/>
                  <a:pt x="147" y="3"/>
                  <a:pt x="146" y="3"/>
                </a:cubicBezTo>
                <a:cubicBezTo>
                  <a:pt x="146" y="3"/>
                  <a:pt x="146" y="3"/>
                  <a:pt x="146" y="3"/>
                </a:cubicBezTo>
                <a:cubicBezTo>
                  <a:pt x="146" y="3"/>
                  <a:pt x="145" y="3"/>
                  <a:pt x="145" y="3"/>
                </a:cubicBezTo>
                <a:cubicBezTo>
                  <a:pt x="145" y="3"/>
                  <a:pt x="145" y="4"/>
                  <a:pt x="145" y="4"/>
                </a:cubicBezTo>
                <a:cubicBezTo>
                  <a:pt x="145" y="4"/>
                  <a:pt x="145" y="4"/>
                  <a:pt x="145" y="4"/>
                </a:cubicBezTo>
                <a:cubicBezTo>
                  <a:pt x="145" y="4"/>
                  <a:pt x="145" y="4"/>
                  <a:pt x="145" y="4"/>
                </a:cubicBezTo>
                <a:cubicBezTo>
                  <a:pt x="145" y="4"/>
                  <a:pt x="144" y="4"/>
                  <a:pt x="144" y="4"/>
                </a:cubicBezTo>
                <a:cubicBezTo>
                  <a:pt x="144" y="4"/>
                  <a:pt x="144" y="4"/>
                  <a:pt x="144" y="4"/>
                </a:cubicBezTo>
                <a:cubicBezTo>
                  <a:pt x="144" y="4"/>
                  <a:pt x="144" y="5"/>
                  <a:pt x="144" y="5"/>
                </a:cubicBezTo>
                <a:cubicBezTo>
                  <a:pt x="144" y="5"/>
                  <a:pt x="144" y="5"/>
                  <a:pt x="144" y="5"/>
                </a:cubicBezTo>
                <a:cubicBezTo>
                  <a:pt x="144" y="5"/>
                  <a:pt x="143" y="5"/>
                  <a:pt x="143" y="5"/>
                </a:cubicBezTo>
                <a:cubicBezTo>
                  <a:pt x="143" y="5"/>
                  <a:pt x="143" y="5"/>
                  <a:pt x="142" y="5"/>
                </a:cubicBezTo>
                <a:cubicBezTo>
                  <a:pt x="142" y="5"/>
                  <a:pt x="142" y="5"/>
                  <a:pt x="142" y="5"/>
                </a:cubicBezTo>
                <a:cubicBezTo>
                  <a:pt x="142" y="5"/>
                  <a:pt x="142" y="5"/>
                  <a:pt x="142" y="5"/>
                </a:cubicBezTo>
                <a:cubicBezTo>
                  <a:pt x="142" y="5"/>
                  <a:pt x="141" y="6"/>
                  <a:pt x="141" y="6"/>
                </a:cubicBezTo>
                <a:cubicBezTo>
                  <a:pt x="141" y="6"/>
                  <a:pt x="141" y="6"/>
                  <a:pt x="141" y="6"/>
                </a:cubicBezTo>
                <a:cubicBezTo>
                  <a:pt x="140" y="6"/>
                  <a:pt x="140" y="6"/>
                  <a:pt x="140" y="6"/>
                </a:cubicBezTo>
                <a:cubicBezTo>
                  <a:pt x="139" y="6"/>
                  <a:pt x="139" y="6"/>
                  <a:pt x="139" y="6"/>
                </a:cubicBezTo>
                <a:cubicBezTo>
                  <a:pt x="138" y="6"/>
                  <a:pt x="138" y="6"/>
                  <a:pt x="137" y="6"/>
                </a:cubicBezTo>
                <a:cubicBezTo>
                  <a:pt x="137" y="6"/>
                  <a:pt x="137" y="6"/>
                  <a:pt x="136" y="6"/>
                </a:cubicBezTo>
                <a:cubicBezTo>
                  <a:pt x="136" y="6"/>
                  <a:pt x="136" y="6"/>
                  <a:pt x="136" y="6"/>
                </a:cubicBezTo>
                <a:cubicBezTo>
                  <a:pt x="136" y="6"/>
                  <a:pt x="136" y="6"/>
                  <a:pt x="135" y="6"/>
                </a:cubicBezTo>
                <a:cubicBezTo>
                  <a:pt x="135" y="6"/>
                  <a:pt x="135" y="6"/>
                  <a:pt x="135" y="6"/>
                </a:cubicBezTo>
                <a:cubicBezTo>
                  <a:pt x="135" y="6"/>
                  <a:pt x="135" y="6"/>
                  <a:pt x="134" y="6"/>
                </a:cubicBezTo>
                <a:cubicBezTo>
                  <a:pt x="134" y="6"/>
                  <a:pt x="134" y="7"/>
                  <a:pt x="134" y="7"/>
                </a:cubicBezTo>
                <a:cubicBezTo>
                  <a:pt x="134" y="7"/>
                  <a:pt x="134" y="7"/>
                  <a:pt x="134" y="7"/>
                </a:cubicBezTo>
                <a:cubicBezTo>
                  <a:pt x="134" y="7"/>
                  <a:pt x="134" y="7"/>
                  <a:pt x="134" y="7"/>
                </a:cubicBezTo>
                <a:cubicBezTo>
                  <a:pt x="134" y="8"/>
                  <a:pt x="134" y="8"/>
                  <a:pt x="134" y="8"/>
                </a:cubicBezTo>
                <a:cubicBezTo>
                  <a:pt x="134" y="8"/>
                  <a:pt x="134" y="8"/>
                  <a:pt x="134" y="8"/>
                </a:cubicBezTo>
                <a:cubicBezTo>
                  <a:pt x="134" y="8"/>
                  <a:pt x="134" y="8"/>
                  <a:pt x="134" y="8"/>
                </a:cubicBezTo>
                <a:cubicBezTo>
                  <a:pt x="134" y="9"/>
                  <a:pt x="134" y="9"/>
                  <a:pt x="134" y="9"/>
                </a:cubicBezTo>
                <a:cubicBezTo>
                  <a:pt x="134" y="9"/>
                  <a:pt x="133" y="9"/>
                  <a:pt x="133" y="9"/>
                </a:cubicBezTo>
                <a:cubicBezTo>
                  <a:pt x="133" y="9"/>
                  <a:pt x="133" y="9"/>
                  <a:pt x="132" y="9"/>
                </a:cubicBezTo>
                <a:cubicBezTo>
                  <a:pt x="132" y="9"/>
                  <a:pt x="132" y="9"/>
                  <a:pt x="132" y="10"/>
                </a:cubicBezTo>
                <a:cubicBezTo>
                  <a:pt x="131" y="10"/>
                  <a:pt x="131" y="10"/>
                  <a:pt x="131" y="10"/>
                </a:cubicBezTo>
                <a:cubicBezTo>
                  <a:pt x="131" y="10"/>
                  <a:pt x="131" y="10"/>
                  <a:pt x="130" y="11"/>
                </a:cubicBezTo>
                <a:cubicBezTo>
                  <a:pt x="130" y="11"/>
                  <a:pt x="130" y="11"/>
                  <a:pt x="130" y="11"/>
                </a:cubicBezTo>
                <a:cubicBezTo>
                  <a:pt x="130" y="11"/>
                  <a:pt x="130" y="11"/>
                  <a:pt x="130" y="11"/>
                </a:cubicBezTo>
                <a:cubicBezTo>
                  <a:pt x="129" y="12"/>
                  <a:pt x="129" y="12"/>
                  <a:pt x="129" y="12"/>
                </a:cubicBezTo>
                <a:cubicBezTo>
                  <a:pt x="129" y="12"/>
                  <a:pt x="129" y="12"/>
                  <a:pt x="129" y="12"/>
                </a:cubicBezTo>
                <a:cubicBezTo>
                  <a:pt x="128" y="12"/>
                  <a:pt x="128" y="12"/>
                  <a:pt x="128" y="12"/>
                </a:cubicBezTo>
                <a:cubicBezTo>
                  <a:pt x="128" y="12"/>
                  <a:pt x="128" y="12"/>
                  <a:pt x="127" y="12"/>
                </a:cubicBezTo>
                <a:cubicBezTo>
                  <a:pt x="127" y="12"/>
                  <a:pt x="127" y="13"/>
                  <a:pt x="127" y="13"/>
                </a:cubicBezTo>
                <a:cubicBezTo>
                  <a:pt x="126" y="13"/>
                  <a:pt x="126" y="13"/>
                  <a:pt x="126" y="14"/>
                </a:cubicBezTo>
                <a:cubicBezTo>
                  <a:pt x="126" y="14"/>
                  <a:pt x="127" y="14"/>
                  <a:pt x="127" y="14"/>
                </a:cubicBezTo>
                <a:cubicBezTo>
                  <a:pt x="127" y="14"/>
                  <a:pt x="128" y="15"/>
                  <a:pt x="128" y="15"/>
                </a:cubicBezTo>
                <a:cubicBezTo>
                  <a:pt x="128" y="15"/>
                  <a:pt x="128" y="16"/>
                  <a:pt x="128" y="16"/>
                </a:cubicBezTo>
                <a:cubicBezTo>
                  <a:pt x="128" y="16"/>
                  <a:pt x="129" y="17"/>
                  <a:pt x="129" y="17"/>
                </a:cubicBezTo>
                <a:cubicBezTo>
                  <a:pt x="129" y="17"/>
                  <a:pt x="129" y="17"/>
                  <a:pt x="129" y="17"/>
                </a:cubicBezTo>
                <a:cubicBezTo>
                  <a:pt x="129" y="17"/>
                  <a:pt x="130" y="17"/>
                  <a:pt x="130" y="17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30" y="17"/>
                  <a:pt x="130" y="17"/>
                  <a:pt x="131" y="18"/>
                </a:cubicBezTo>
                <a:cubicBezTo>
                  <a:pt x="131" y="18"/>
                  <a:pt x="131" y="18"/>
                  <a:pt x="131" y="18"/>
                </a:cubicBezTo>
                <a:cubicBezTo>
                  <a:pt x="131" y="18"/>
                  <a:pt x="131" y="18"/>
                  <a:pt x="132" y="18"/>
                </a:cubicBezTo>
                <a:cubicBezTo>
                  <a:pt x="132" y="18"/>
                  <a:pt x="132" y="18"/>
                  <a:pt x="132" y="18"/>
                </a:cubicBezTo>
                <a:cubicBezTo>
                  <a:pt x="132" y="18"/>
                  <a:pt x="133" y="19"/>
                  <a:pt x="133" y="19"/>
                </a:cubicBezTo>
                <a:cubicBezTo>
                  <a:pt x="133" y="19"/>
                  <a:pt x="132" y="20"/>
                  <a:pt x="132" y="20"/>
                </a:cubicBezTo>
                <a:cubicBezTo>
                  <a:pt x="132" y="20"/>
                  <a:pt x="132" y="21"/>
                  <a:pt x="133" y="21"/>
                </a:cubicBezTo>
                <a:cubicBezTo>
                  <a:pt x="133" y="21"/>
                  <a:pt x="133" y="22"/>
                  <a:pt x="133" y="22"/>
                </a:cubicBezTo>
                <a:cubicBezTo>
                  <a:pt x="133" y="22"/>
                  <a:pt x="134" y="22"/>
                  <a:pt x="134" y="23"/>
                </a:cubicBezTo>
                <a:cubicBezTo>
                  <a:pt x="134" y="23"/>
                  <a:pt x="134" y="23"/>
                  <a:pt x="135" y="23"/>
                </a:cubicBezTo>
                <a:cubicBezTo>
                  <a:pt x="135" y="23"/>
                  <a:pt x="135" y="23"/>
                  <a:pt x="135" y="24"/>
                </a:cubicBezTo>
                <a:cubicBezTo>
                  <a:pt x="135" y="24"/>
                  <a:pt x="135" y="24"/>
                  <a:pt x="135" y="24"/>
                </a:cubicBezTo>
                <a:cubicBezTo>
                  <a:pt x="135" y="24"/>
                  <a:pt x="135" y="25"/>
                  <a:pt x="134" y="25"/>
                </a:cubicBezTo>
                <a:cubicBezTo>
                  <a:pt x="134" y="25"/>
                  <a:pt x="134" y="25"/>
                  <a:pt x="134" y="25"/>
                </a:cubicBezTo>
                <a:cubicBezTo>
                  <a:pt x="134" y="25"/>
                  <a:pt x="134" y="25"/>
                  <a:pt x="134" y="25"/>
                </a:cubicBezTo>
                <a:cubicBezTo>
                  <a:pt x="133" y="26"/>
                  <a:pt x="133" y="26"/>
                  <a:pt x="133" y="26"/>
                </a:cubicBezTo>
                <a:cubicBezTo>
                  <a:pt x="133" y="26"/>
                  <a:pt x="133" y="26"/>
                  <a:pt x="133" y="26"/>
                </a:cubicBezTo>
                <a:cubicBezTo>
                  <a:pt x="133" y="27"/>
                  <a:pt x="133" y="27"/>
                  <a:pt x="133" y="28"/>
                </a:cubicBezTo>
                <a:cubicBezTo>
                  <a:pt x="133" y="28"/>
                  <a:pt x="133" y="28"/>
                  <a:pt x="133" y="29"/>
                </a:cubicBezTo>
                <a:cubicBezTo>
                  <a:pt x="132" y="29"/>
                  <a:pt x="132" y="30"/>
                  <a:pt x="132" y="30"/>
                </a:cubicBezTo>
                <a:cubicBezTo>
                  <a:pt x="132" y="30"/>
                  <a:pt x="132" y="31"/>
                  <a:pt x="131" y="31"/>
                </a:cubicBezTo>
                <a:cubicBezTo>
                  <a:pt x="131" y="31"/>
                  <a:pt x="132" y="31"/>
                  <a:pt x="132" y="32"/>
                </a:cubicBezTo>
                <a:cubicBezTo>
                  <a:pt x="132" y="32"/>
                  <a:pt x="132" y="32"/>
                  <a:pt x="132" y="32"/>
                </a:cubicBezTo>
                <a:cubicBezTo>
                  <a:pt x="132" y="32"/>
                  <a:pt x="132" y="32"/>
                  <a:pt x="132" y="32"/>
                </a:cubicBezTo>
                <a:cubicBezTo>
                  <a:pt x="132" y="32"/>
                  <a:pt x="132" y="33"/>
                  <a:pt x="132" y="33"/>
                </a:cubicBezTo>
                <a:cubicBezTo>
                  <a:pt x="132" y="33"/>
                  <a:pt x="132" y="33"/>
                  <a:pt x="132" y="33"/>
                </a:cubicBezTo>
                <a:cubicBezTo>
                  <a:pt x="132" y="33"/>
                  <a:pt x="132" y="33"/>
                  <a:pt x="131" y="34"/>
                </a:cubicBezTo>
                <a:cubicBezTo>
                  <a:pt x="131" y="34"/>
                  <a:pt x="131" y="34"/>
                  <a:pt x="131" y="34"/>
                </a:cubicBezTo>
                <a:cubicBezTo>
                  <a:pt x="131" y="34"/>
                  <a:pt x="130" y="35"/>
                  <a:pt x="130" y="35"/>
                </a:cubicBezTo>
                <a:cubicBezTo>
                  <a:pt x="130" y="35"/>
                  <a:pt x="130" y="35"/>
                  <a:pt x="130" y="35"/>
                </a:cubicBezTo>
                <a:cubicBezTo>
                  <a:pt x="130" y="35"/>
                  <a:pt x="130" y="35"/>
                  <a:pt x="130" y="35"/>
                </a:cubicBezTo>
                <a:cubicBezTo>
                  <a:pt x="130" y="35"/>
                  <a:pt x="130" y="35"/>
                  <a:pt x="130" y="35"/>
                </a:cubicBezTo>
                <a:cubicBezTo>
                  <a:pt x="130" y="35"/>
                  <a:pt x="130" y="35"/>
                  <a:pt x="130" y="36"/>
                </a:cubicBezTo>
                <a:cubicBezTo>
                  <a:pt x="130" y="36"/>
                  <a:pt x="130" y="36"/>
                  <a:pt x="130" y="36"/>
                </a:cubicBezTo>
                <a:cubicBezTo>
                  <a:pt x="130" y="37"/>
                  <a:pt x="130" y="37"/>
                  <a:pt x="129" y="37"/>
                </a:cubicBezTo>
                <a:cubicBezTo>
                  <a:pt x="129" y="38"/>
                  <a:pt x="129" y="38"/>
                  <a:pt x="129" y="38"/>
                </a:cubicBezTo>
                <a:cubicBezTo>
                  <a:pt x="129" y="38"/>
                  <a:pt x="129" y="39"/>
                  <a:pt x="129" y="39"/>
                </a:cubicBezTo>
                <a:cubicBezTo>
                  <a:pt x="129" y="39"/>
                  <a:pt x="129" y="39"/>
                  <a:pt x="130" y="39"/>
                </a:cubicBezTo>
                <a:cubicBezTo>
                  <a:pt x="130" y="39"/>
                  <a:pt x="130" y="39"/>
                  <a:pt x="130" y="39"/>
                </a:cubicBezTo>
                <a:cubicBezTo>
                  <a:pt x="130" y="40"/>
                  <a:pt x="131" y="40"/>
                  <a:pt x="131" y="40"/>
                </a:cubicBezTo>
                <a:cubicBezTo>
                  <a:pt x="131" y="40"/>
                  <a:pt x="131" y="40"/>
                  <a:pt x="131" y="40"/>
                </a:cubicBezTo>
                <a:cubicBezTo>
                  <a:pt x="131" y="40"/>
                  <a:pt x="132" y="40"/>
                  <a:pt x="132" y="41"/>
                </a:cubicBezTo>
                <a:cubicBezTo>
                  <a:pt x="132" y="41"/>
                  <a:pt x="132" y="41"/>
                  <a:pt x="132" y="41"/>
                </a:cubicBezTo>
                <a:cubicBezTo>
                  <a:pt x="132" y="41"/>
                  <a:pt x="132" y="41"/>
                  <a:pt x="132" y="41"/>
                </a:cubicBezTo>
                <a:cubicBezTo>
                  <a:pt x="132" y="42"/>
                  <a:pt x="132" y="42"/>
                  <a:pt x="132" y="42"/>
                </a:cubicBezTo>
                <a:cubicBezTo>
                  <a:pt x="132" y="42"/>
                  <a:pt x="132" y="42"/>
                  <a:pt x="132" y="42"/>
                </a:cubicBezTo>
                <a:cubicBezTo>
                  <a:pt x="132" y="42"/>
                  <a:pt x="132" y="42"/>
                  <a:pt x="132" y="42"/>
                </a:cubicBezTo>
                <a:cubicBezTo>
                  <a:pt x="132" y="42"/>
                  <a:pt x="132" y="43"/>
                  <a:pt x="132" y="43"/>
                </a:cubicBezTo>
                <a:cubicBezTo>
                  <a:pt x="132" y="43"/>
                  <a:pt x="132" y="43"/>
                  <a:pt x="132" y="43"/>
                </a:cubicBezTo>
                <a:cubicBezTo>
                  <a:pt x="132" y="43"/>
                  <a:pt x="132" y="43"/>
                  <a:pt x="132" y="43"/>
                </a:cubicBezTo>
                <a:cubicBezTo>
                  <a:pt x="132" y="43"/>
                  <a:pt x="132" y="43"/>
                  <a:pt x="132" y="43"/>
                </a:cubicBezTo>
                <a:cubicBezTo>
                  <a:pt x="132" y="44"/>
                  <a:pt x="132" y="44"/>
                  <a:pt x="132" y="44"/>
                </a:cubicBezTo>
                <a:cubicBezTo>
                  <a:pt x="132" y="44"/>
                  <a:pt x="132" y="44"/>
                  <a:pt x="132" y="44"/>
                </a:cubicBezTo>
                <a:cubicBezTo>
                  <a:pt x="132" y="45"/>
                  <a:pt x="132" y="45"/>
                  <a:pt x="132" y="45"/>
                </a:cubicBezTo>
                <a:cubicBezTo>
                  <a:pt x="132" y="45"/>
                  <a:pt x="132" y="45"/>
                  <a:pt x="131" y="45"/>
                </a:cubicBezTo>
                <a:cubicBezTo>
                  <a:pt x="131" y="45"/>
                  <a:pt x="131" y="45"/>
                  <a:pt x="131" y="46"/>
                </a:cubicBezTo>
                <a:cubicBezTo>
                  <a:pt x="131" y="46"/>
                  <a:pt x="131" y="46"/>
                  <a:pt x="131" y="46"/>
                </a:cubicBezTo>
                <a:cubicBezTo>
                  <a:pt x="131" y="46"/>
                  <a:pt x="131" y="46"/>
                  <a:pt x="131" y="46"/>
                </a:cubicBezTo>
                <a:cubicBezTo>
                  <a:pt x="131" y="47"/>
                  <a:pt x="131" y="47"/>
                  <a:pt x="132" y="47"/>
                </a:cubicBezTo>
                <a:cubicBezTo>
                  <a:pt x="132" y="47"/>
                  <a:pt x="132" y="47"/>
                  <a:pt x="132" y="47"/>
                </a:cubicBezTo>
                <a:cubicBezTo>
                  <a:pt x="133" y="47"/>
                  <a:pt x="133" y="47"/>
                  <a:pt x="134" y="47"/>
                </a:cubicBezTo>
                <a:cubicBezTo>
                  <a:pt x="134" y="47"/>
                  <a:pt x="134" y="47"/>
                  <a:pt x="134" y="47"/>
                </a:cubicBezTo>
                <a:cubicBezTo>
                  <a:pt x="134" y="47"/>
                  <a:pt x="134" y="47"/>
                  <a:pt x="134" y="47"/>
                </a:cubicBezTo>
                <a:cubicBezTo>
                  <a:pt x="134" y="46"/>
                  <a:pt x="134" y="46"/>
                  <a:pt x="134" y="46"/>
                </a:cubicBezTo>
                <a:cubicBezTo>
                  <a:pt x="134" y="46"/>
                  <a:pt x="135" y="46"/>
                  <a:pt x="135" y="46"/>
                </a:cubicBezTo>
                <a:cubicBezTo>
                  <a:pt x="135" y="46"/>
                  <a:pt x="136" y="46"/>
                  <a:pt x="136" y="46"/>
                </a:cubicBezTo>
                <a:cubicBezTo>
                  <a:pt x="136" y="46"/>
                  <a:pt x="137" y="47"/>
                  <a:pt x="137" y="47"/>
                </a:cubicBezTo>
                <a:cubicBezTo>
                  <a:pt x="137" y="47"/>
                  <a:pt x="137" y="47"/>
                  <a:pt x="137" y="48"/>
                </a:cubicBezTo>
                <a:cubicBezTo>
                  <a:pt x="137" y="48"/>
                  <a:pt x="137" y="48"/>
                  <a:pt x="137" y="48"/>
                </a:cubicBezTo>
                <a:cubicBezTo>
                  <a:pt x="137" y="49"/>
                  <a:pt x="138" y="49"/>
                  <a:pt x="138" y="49"/>
                </a:cubicBezTo>
                <a:cubicBezTo>
                  <a:pt x="138" y="49"/>
                  <a:pt x="138" y="49"/>
                  <a:pt x="138" y="49"/>
                </a:cubicBezTo>
                <a:cubicBezTo>
                  <a:pt x="138" y="49"/>
                  <a:pt x="138" y="49"/>
                  <a:pt x="138" y="49"/>
                </a:cubicBezTo>
                <a:cubicBezTo>
                  <a:pt x="138" y="49"/>
                  <a:pt x="139" y="50"/>
                  <a:pt x="139" y="50"/>
                </a:cubicBezTo>
                <a:cubicBezTo>
                  <a:pt x="139" y="49"/>
                  <a:pt x="139" y="49"/>
                  <a:pt x="139" y="49"/>
                </a:cubicBezTo>
                <a:cubicBezTo>
                  <a:pt x="139" y="49"/>
                  <a:pt x="139" y="49"/>
                  <a:pt x="139" y="49"/>
                </a:cubicBezTo>
                <a:cubicBezTo>
                  <a:pt x="139" y="49"/>
                  <a:pt x="139" y="49"/>
                  <a:pt x="140" y="49"/>
                </a:cubicBezTo>
                <a:cubicBezTo>
                  <a:pt x="140" y="49"/>
                  <a:pt x="140" y="49"/>
                  <a:pt x="140" y="49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40" y="51"/>
                  <a:pt x="140" y="51"/>
                  <a:pt x="140" y="51"/>
                </a:cubicBezTo>
                <a:cubicBezTo>
                  <a:pt x="140" y="51"/>
                  <a:pt x="140" y="51"/>
                  <a:pt x="140" y="51"/>
                </a:cubicBezTo>
                <a:cubicBezTo>
                  <a:pt x="140" y="51"/>
                  <a:pt x="140" y="51"/>
                  <a:pt x="140" y="51"/>
                </a:cubicBezTo>
                <a:cubicBezTo>
                  <a:pt x="140" y="51"/>
                  <a:pt x="140" y="52"/>
                  <a:pt x="140" y="52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0" y="52"/>
                  <a:pt x="140" y="52"/>
                  <a:pt x="140" y="53"/>
                </a:cubicBezTo>
                <a:cubicBezTo>
                  <a:pt x="140" y="53"/>
                  <a:pt x="140" y="53"/>
                  <a:pt x="140" y="53"/>
                </a:cubicBezTo>
                <a:cubicBezTo>
                  <a:pt x="140" y="53"/>
                  <a:pt x="140" y="53"/>
                  <a:pt x="140" y="53"/>
                </a:cubicBezTo>
                <a:cubicBezTo>
                  <a:pt x="140" y="54"/>
                  <a:pt x="140" y="54"/>
                  <a:pt x="140" y="54"/>
                </a:cubicBezTo>
                <a:cubicBezTo>
                  <a:pt x="141" y="54"/>
                  <a:pt x="141" y="54"/>
                  <a:pt x="142" y="54"/>
                </a:cubicBezTo>
                <a:cubicBezTo>
                  <a:pt x="142" y="54"/>
                  <a:pt x="142" y="55"/>
                  <a:pt x="143" y="55"/>
                </a:cubicBezTo>
                <a:cubicBezTo>
                  <a:pt x="143" y="55"/>
                  <a:pt x="143" y="56"/>
                  <a:pt x="143" y="56"/>
                </a:cubicBezTo>
                <a:cubicBezTo>
                  <a:pt x="143" y="56"/>
                  <a:pt x="143" y="56"/>
                  <a:pt x="143" y="57"/>
                </a:cubicBezTo>
                <a:cubicBezTo>
                  <a:pt x="143" y="57"/>
                  <a:pt x="143" y="57"/>
                  <a:pt x="143" y="57"/>
                </a:cubicBezTo>
                <a:cubicBezTo>
                  <a:pt x="143" y="57"/>
                  <a:pt x="143" y="57"/>
                  <a:pt x="143" y="57"/>
                </a:cubicBezTo>
                <a:cubicBezTo>
                  <a:pt x="143" y="57"/>
                  <a:pt x="143" y="57"/>
                  <a:pt x="144" y="57"/>
                </a:cubicBezTo>
                <a:cubicBezTo>
                  <a:pt x="144" y="57"/>
                  <a:pt x="144" y="57"/>
                  <a:pt x="144" y="57"/>
                </a:cubicBezTo>
                <a:cubicBezTo>
                  <a:pt x="145" y="57"/>
                  <a:pt x="146" y="57"/>
                  <a:pt x="147" y="58"/>
                </a:cubicBezTo>
                <a:cubicBezTo>
                  <a:pt x="147" y="58"/>
                  <a:pt x="148" y="58"/>
                  <a:pt x="148" y="58"/>
                </a:cubicBezTo>
                <a:cubicBezTo>
                  <a:pt x="148" y="59"/>
                  <a:pt x="149" y="59"/>
                  <a:pt x="149" y="60"/>
                </a:cubicBezTo>
                <a:cubicBezTo>
                  <a:pt x="149" y="61"/>
                  <a:pt x="149" y="61"/>
                  <a:pt x="149" y="62"/>
                </a:cubicBezTo>
                <a:cubicBezTo>
                  <a:pt x="149" y="62"/>
                  <a:pt x="149" y="63"/>
                  <a:pt x="149" y="63"/>
                </a:cubicBezTo>
                <a:cubicBezTo>
                  <a:pt x="149" y="63"/>
                  <a:pt x="149" y="63"/>
                  <a:pt x="149" y="63"/>
                </a:cubicBezTo>
                <a:cubicBezTo>
                  <a:pt x="149" y="63"/>
                  <a:pt x="149" y="63"/>
                  <a:pt x="149" y="63"/>
                </a:cubicBezTo>
                <a:cubicBezTo>
                  <a:pt x="149" y="64"/>
                  <a:pt x="150" y="64"/>
                  <a:pt x="150" y="64"/>
                </a:cubicBezTo>
                <a:cubicBezTo>
                  <a:pt x="150" y="64"/>
                  <a:pt x="150" y="64"/>
                  <a:pt x="151" y="64"/>
                </a:cubicBezTo>
                <a:cubicBezTo>
                  <a:pt x="151" y="64"/>
                  <a:pt x="151" y="64"/>
                  <a:pt x="151" y="64"/>
                </a:cubicBezTo>
                <a:cubicBezTo>
                  <a:pt x="151" y="64"/>
                  <a:pt x="152" y="64"/>
                  <a:pt x="152" y="65"/>
                </a:cubicBezTo>
                <a:cubicBezTo>
                  <a:pt x="152" y="65"/>
                  <a:pt x="152" y="65"/>
                  <a:pt x="152" y="65"/>
                </a:cubicBezTo>
                <a:cubicBezTo>
                  <a:pt x="152" y="66"/>
                  <a:pt x="152" y="66"/>
                  <a:pt x="153" y="66"/>
                </a:cubicBezTo>
                <a:cubicBezTo>
                  <a:pt x="153" y="67"/>
                  <a:pt x="153" y="67"/>
                  <a:pt x="153" y="67"/>
                </a:cubicBezTo>
                <a:cubicBezTo>
                  <a:pt x="153" y="68"/>
                  <a:pt x="153" y="68"/>
                  <a:pt x="153" y="69"/>
                </a:cubicBezTo>
                <a:cubicBezTo>
                  <a:pt x="153" y="69"/>
                  <a:pt x="152" y="69"/>
                  <a:pt x="152" y="70"/>
                </a:cubicBezTo>
                <a:cubicBezTo>
                  <a:pt x="152" y="70"/>
                  <a:pt x="152" y="70"/>
                  <a:pt x="152" y="71"/>
                </a:cubicBezTo>
                <a:cubicBezTo>
                  <a:pt x="152" y="71"/>
                  <a:pt x="152" y="71"/>
                  <a:pt x="152" y="72"/>
                </a:cubicBezTo>
                <a:cubicBezTo>
                  <a:pt x="152" y="72"/>
                  <a:pt x="152" y="72"/>
                  <a:pt x="152" y="73"/>
                </a:cubicBezTo>
                <a:cubicBezTo>
                  <a:pt x="151" y="73"/>
                  <a:pt x="151" y="73"/>
                  <a:pt x="151" y="73"/>
                </a:cubicBezTo>
                <a:cubicBezTo>
                  <a:pt x="150" y="73"/>
                  <a:pt x="150" y="74"/>
                  <a:pt x="150" y="74"/>
                </a:cubicBezTo>
                <a:cubicBezTo>
                  <a:pt x="150" y="74"/>
                  <a:pt x="150" y="74"/>
                  <a:pt x="150" y="74"/>
                </a:cubicBezTo>
                <a:cubicBezTo>
                  <a:pt x="150" y="74"/>
                  <a:pt x="150" y="74"/>
                  <a:pt x="150" y="75"/>
                </a:cubicBezTo>
                <a:cubicBezTo>
                  <a:pt x="150" y="75"/>
                  <a:pt x="150" y="75"/>
                  <a:pt x="150" y="75"/>
                </a:cubicBezTo>
                <a:cubicBezTo>
                  <a:pt x="150" y="75"/>
                  <a:pt x="150" y="76"/>
                  <a:pt x="150" y="76"/>
                </a:cubicBezTo>
                <a:cubicBezTo>
                  <a:pt x="150" y="76"/>
                  <a:pt x="150" y="76"/>
                  <a:pt x="150" y="77"/>
                </a:cubicBezTo>
                <a:cubicBezTo>
                  <a:pt x="150" y="77"/>
                  <a:pt x="150" y="77"/>
                  <a:pt x="150" y="77"/>
                </a:cubicBezTo>
                <a:cubicBezTo>
                  <a:pt x="150" y="78"/>
                  <a:pt x="149" y="78"/>
                  <a:pt x="149" y="78"/>
                </a:cubicBezTo>
                <a:cubicBezTo>
                  <a:pt x="149" y="78"/>
                  <a:pt x="150" y="78"/>
                  <a:pt x="150" y="78"/>
                </a:cubicBezTo>
                <a:cubicBezTo>
                  <a:pt x="150" y="78"/>
                  <a:pt x="150" y="78"/>
                  <a:pt x="150" y="77"/>
                </a:cubicBezTo>
                <a:cubicBezTo>
                  <a:pt x="150" y="77"/>
                  <a:pt x="150" y="77"/>
                  <a:pt x="150" y="77"/>
                </a:cubicBezTo>
                <a:cubicBezTo>
                  <a:pt x="150" y="77"/>
                  <a:pt x="151" y="77"/>
                  <a:pt x="151" y="77"/>
                </a:cubicBezTo>
                <a:cubicBezTo>
                  <a:pt x="151" y="77"/>
                  <a:pt x="151" y="77"/>
                  <a:pt x="151" y="77"/>
                </a:cubicBezTo>
                <a:cubicBezTo>
                  <a:pt x="151" y="77"/>
                  <a:pt x="151" y="76"/>
                  <a:pt x="152" y="76"/>
                </a:cubicBezTo>
                <a:cubicBezTo>
                  <a:pt x="152" y="76"/>
                  <a:pt x="152" y="76"/>
                  <a:pt x="152" y="76"/>
                </a:cubicBezTo>
                <a:cubicBezTo>
                  <a:pt x="152" y="76"/>
                  <a:pt x="152" y="76"/>
                  <a:pt x="152" y="76"/>
                </a:cubicBezTo>
                <a:cubicBezTo>
                  <a:pt x="152" y="76"/>
                  <a:pt x="152" y="76"/>
                  <a:pt x="153" y="76"/>
                </a:cubicBezTo>
                <a:cubicBezTo>
                  <a:pt x="153" y="75"/>
                  <a:pt x="153" y="75"/>
                  <a:pt x="153" y="75"/>
                </a:cubicBezTo>
                <a:cubicBezTo>
                  <a:pt x="153" y="75"/>
                  <a:pt x="154" y="75"/>
                  <a:pt x="154" y="75"/>
                </a:cubicBezTo>
                <a:cubicBezTo>
                  <a:pt x="154" y="75"/>
                  <a:pt x="154" y="75"/>
                  <a:pt x="155" y="75"/>
                </a:cubicBezTo>
                <a:cubicBezTo>
                  <a:pt x="155" y="75"/>
                  <a:pt x="155" y="75"/>
                  <a:pt x="155" y="75"/>
                </a:cubicBezTo>
                <a:cubicBezTo>
                  <a:pt x="155" y="76"/>
                  <a:pt x="155" y="76"/>
                  <a:pt x="155" y="76"/>
                </a:cubicBezTo>
                <a:cubicBezTo>
                  <a:pt x="155" y="76"/>
                  <a:pt x="155" y="76"/>
                  <a:pt x="155" y="77"/>
                </a:cubicBezTo>
                <a:cubicBezTo>
                  <a:pt x="155" y="77"/>
                  <a:pt x="156" y="77"/>
                  <a:pt x="156" y="77"/>
                </a:cubicBezTo>
                <a:cubicBezTo>
                  <a:pt x="156" y="77"/>
                  <a:pt x="156" y="78"/>
                  <a:pt x="156" y="78"/>
                </a:cubicBezTo>
                <a:cubicBezTo>
                  <a:pt x="156" y="79"/>
                  <a:pt x="156" y="79"/>
                  <a:pt x="157" y="79"/>
                </a:cubicBezTo>
                <a:cubicBezTo>
                  <a:pt x="157" y="80"/>
                  <a:pt x="157" y="80"/>
                  <a:pt x="157" y="81"/>
                </a:cubicBezTo>
                <a:cubicBezTo>
                  <a:pt x="157" y="81"/>
                  <a:pt x="157" y="82"/>
                  <a:pt x="157" y="83"/>
                </a:cubicBezTo>
                <a:cubicBezTo>
                  <a:pt x="157" y="83"/>
                  <a:pt x="157" y="83"/>
                  <a:pt x="157" y="83"/>
                </a:cubicBezTo>
                <a:cubicBezTo>
                  <a:pt x="157" y="83"/>
                  <a:pt x="157" y="83"/>
                  <a:pt x="157" y="83"/>
                </a:cubicBezTo>
                <a:cubicBezTo>
                  <a:pt x="158" y="83"/>
                  <a:pt x="158" y="84"/>
                  <a:pt x="158" y="84"/>
                </a:cubicBezTo>
                <a:cubicBezTo>
                  <a:pt x="158" y="84"/>
                  <a:pt x="158" y="84"/>
                  <a:pt x="157" y="84"/>
                </a:cubicBezTo>
                <a:cubicBezTo>
                  <a:pt x="157" y="84"/>
                  <a:pt x="157" y="84"/>
                  <a:pt x="157" y="85"/>
                </a:cubicBezTo>
                <a:cubicBezTo>
                  <a:pt x="157" y="85"/>
                  <a:pt x="157" y="85"/>
                  <a:pt x="157" y="85"/>
                </a:cubicBezTo>
                <a:cubicBezTo>
                  <a:pt x="157" y="85"/>
                  <a:pt x="157" y="85"/>
                  <a:pt x="156" y="85"/>
                </a:cubicBezTo>
                <a:cubicBezTo>
                  <a:pt x="156" y="85"/>
                  <a:pt x="156" y="85"/>
                  <a:pt x="156" y="85"/>
                </a:cubicBezTo>
                <a:cubicBezTo>
                  <a:pt x="156" y="85"/>
                  <a:pt x="156" y="86"/>
                  <a:pt x="157" y="86"/>
                </a:cubicBezTo>
                <a:cubicBezTo>
                  <a:pt x="157" y="86"/>
                  <a:pt x="157" y="86"/>
                  <a:pt x="157" y="86"/>
                </a:cubicBezTo>
                <a:cubicBezTo>
                  <a:pt x="158" y="87"/>
                  <a:pt x="158" y="87"/>
                  <a:pt x="158" y="87"/>
                </a:cubicBezTo>
                <a:cubicBezTo>
                  <a:pt x="158" y="87"/>
                  <a:pt x="158" y="88"/>
                  <a:pt x="159" y="88"/>
                </a:cubicBezTo>
                <a:cubicBezTo>
                  <a:pt x="159" y="88"/>
                  <a:pt x="159" y="88"/>
                  <a:pt x="159" y="88"/>
                </a:cubicBezTo>
                <a:cubicBezTo>
                  <a:pt x="159" y="88"/>
                  <a:pt x="159" y="89"/>
                  <a:pt x="159" y="89"/>
                </a:cubicBezTo>
                <a:cubicBezTo>
                  <a:pt x="159" y="89"/>
                  <a:pt x="159" y="89"/>
                  <a:pt x="159" y="89"/>
                </a:cubicBezTo>
                <a:cubicBezTo>
                  <a:pt x="159" y="89"/>
                  <a:pt x="159" y="89"/>
                  <a:pt x="158" y="90"/>
                </a:cubicBezTo>
                <a:cubicBezTo>
                  <a:pt x="158" y="90"/>
                  <a:pt x="158" y="90"/>
                  <a:pt x="158" y="91"/>
                </a:cubicBezTo>
                <a:cubicBezTo>
                  <a:pt x="157" y="91"/>
                  <a:pt x="157" y="91"/>
                  <a:pt x="157" y="91"/>
                </a:cubicBezTo>
                <a:cubicBezTo>
                  <a:pt x="156" y="92"/>
                  <a:pt x="156" y="92"/>
                  <a:pt x="155" y="92"/>
                </a:cubicBezTo>
                <a:cubicBezTo>
                  <a:pt x="155" y="92"/>
                  <a:pt x="154" y="92"/>
                  <a:pt x="154" y="92"/>
                </a:cubicBezTo>
                <a:cubicBezTo>
                  <a:pt x="154" y="92"/>
                  <a:pt x="154" y="92"/>
                  <a:pt x="153" y="92"/>
                </a:cubicBezTo>
                <a:cubicBezTo>
                  <a:pt x="153" y="92"/>
                  <a:pt x="153" y="92"/>
                  <a:pt x="153" y="92"/>
                </a:cubicBezTo>
                <a:cubicBezTo>
                  <a:pt x="153" y="92"/>
                  <a:pt x="153" y="92"/>
                  <a:pt x="152" y="92"/>
                </a:cubicBezTo>
                <a:cubicBezTo>
                  <a:pt x="152" y="92"/>
                  <a:pt x="152" y="92"/>
                  <a:pt x="151" y="92"/>
                </a:cubicBezTo>
                <a:cubicBezTo>
                  <a:pt x="151" y="92"/>
                  <a:pt x="151" y="92"/>
                  <a:pt x="151" y="92"/>
                </a:cubicBezTo>
                <a:cubicBezTo>
                  <a:pt x="151" y="92"/>
                  <a:pt x="151" y="92"/>
                  <a:pt x="151" y="91"/>
                </a:cubicBezTo>
                <a:cubicBezTo>
                  <a:pt x="151" y="91"/>
                  <a:pt x="150" y="91"/>
                  <a:pt x="150" y="91"/>
                </a:cubicBezTo>
                <a:cubicBezTo>
                  <a:pt x="150" y="91"/>
                  <a:pt x="150" y="91"/>
                  <a:pt x="150" y="91"/>
                </a:cubicBezTo>
                <a:cubicBezTo>
                  <a:pt x="150" y="91"/>
                  <a:pt x="150" y="91"/>
                  <a:pt x="150" y="91"/>
                </a:cubicBezTo>
                <a:cubicBezTo>
                  <a:pt x="149" y="91"/>
                  <a:pt x="149" y="91"/>
                  <a:pt x="149" y="91"/>
                </a:cubicBezTo>
                <a:cubicBezTo>
                  <a:pt x="149" y="91"/>
                  <a:pt x="149" y="91"/>
                  <a:pt x="149" y="91"/>
                </a:cubicBezTo>
                <a:cubicBezTo>
                  <a:pt x="149" y="91"/>
                  <a:pt x="149" y="91"/>
                  <a:pt x="149" y="91"/>
                </a:cubicBezTo>
                <a:cubicBezTo>
                  <a:pt x="149" y="92"/>
                  <a:pt x="149" y="92"/>
                  <a:pt x="149" y="92"/>
                </a:cubicBezTo>
                <a:cubicBezTo>
                  <a:pt x="149" y="92"/>
                  <a:pt x="148" y="92"/>
                  <a:pt x="148" y="92"/>
                </a:cubicBezTo>
                <a:cubicBezTo>
                  <a:pt x="148" y="93"/>
                  <a:pt x="148" y="93"/>
                  <a:pt x="147" y="93"/>
                </a:cubicBezTo>
                <a:cubicBezTo>
                  <a:pt x="147" y="93"/>
                  <a:pt x="147" y="93"/>
                  <a:pt x="146" y="93"/>
                </a:cubicBezTo>
                <a:cubicBezTo>
                  <a:pt x="146" y="93"/>
                  <a:pt x="146" y="93"/>
                  <a:pt x="146" y="93"/>
                </a:cubicBezTo>
                <a:cubicBezTo>
                  <a:pt x="146" y="93"/>
                  <a:pt x="145" y="93"/>
                  <a:pt x="145" y="93"/>
                </a:cubicBezTo>
                <a:cubicBezTo>
                  <a:pt x="145" y="93"/>
                  <a:pt x="145" y="93"/>
                  <a:pt x="145" y="93"/>
                </a:cubicBezTo>
                <a:cubicBezTo>
                  <a:pt x="145" y="93"/>
                  <a:pt x="145" y="93"/>
                  <a:pt x="145" y="93"/>
                </a:cubicBezTo>
                <a:cubicBezTo>
                  <a:pt x="144" y="93"/>
                  <a:pt x="144" y="93"/>
                  <a:pt x="144" y="93"/>
                </a:cubicBezTo>
                <a:cubicBezTo>
                  <a:pt x="144" y="93"/>
                  <a:pt x="144" y="93"/>
                  <a:pt x="143" y="93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2" y="93"/>
                  <a:pt x="142" y="93"/>
                  <a:pt x="142" y="93"/>
                </a:cubicBezTo>
                <a:cubicBezTo>
                  <a:pt x="142" y="93"/>
                  <a:pt x="142" y="93"/>
                  <a:pt x="141" y="93"/>
                </a:cubicBezTo>
                <a:cubicBezTo>
                  <a:pt x="141" y="93"/>
                  <a:pt x="141" y="92"/>
                  <a:pt x="140" y="92"/>
                </a:cubicBezTo>
                <a:cubicBezTo>
                  <a:pt x="140" y="92"/>
                  <a:pt x="140" y="92"/>
                  <a:pt x="139" y="91"/>
                </a:cubicBezTo>
                <a:cubicBezTo>
                  <a:pt x="139" y="91"/>
                  <a:pt x="139" y="91"/>
                  <a:pt x="139" y="91"/>
                </a:cubicBezTo>
                <a:cubicBezTo>
                  <a:pt x="139" y="91"/>
                  <a:pt x="139" y="91"/>
                  <a:pt x="139" y="91"/>
                </a:cubicBezTo>
                <a:cubicBezTo>
                  <a:pt x="138" y="92"/>
                  <a:pt x="138" y="92"/>
                  <a:pt x="138" y="92"/>
                </a:cubicBezTo>
                <a:cubicBezTo>
                  <a:pt x="138" y="92"/>
                  <a:pt x="138" y="92"/>
                  <a:pt x="137" y="92"/>
                </a:cubicBezTo>
                <a:cubicBezTo>
                  <a:pt x="137" y="93"/>
                  <a:pt x="137" y="93"/>
                  <a:pt x="137" y="93"/>
                </a:cubicBezTo>
                <a:cubicBezTo>
                  <a:pt x="137" y="93"/>
                  <a:pt x="137" y="93"/>
                  <a:pt x="137" y="93"/>
                </a:cubicBezTo>
                <a:cubicBezTo>
                  <a:pt x="137" y="94"/>
                  <a:pt x="136" y="94"/>
                  <a:pt x="136" y="94"/>
                </a:cubicBezTo>
                <a:cubicBezTo>
                  <a:pt x="136" y="94"/>
                  <a:pt x="135" y="94"/>
                  <a:pt x="135" y="95"/>
                </a:cubicBezTo>
                <a:cubicBezTo>
                  <a:pt x="134" y="94"/>
                  <a:pt x="134" y="94"/>
                  <a:pt x="134" y="94"/>
                </a:cubicBezTo>
                <a:cubicBezTo>
                  <a:pt x="134" y="94"/>
                  <a:pt x="134" y="94"/>
                  <a:pt x="133" y="94"/>
                </a:cubicBezTo>
                <a:cubicBezTo>
                  <a:pt x="133" y="94"/>
                  <a:pt x="133" y="94"/>
                  <a:pt x="133" y="94"/>
                </a:cubicBezTo>
                <a:cubicBezTo>
                  <a:pt x="133" y="94"/>
                  <a:pt x="133" y="94"/>
                  <a:pt x="133" y="94"/>
                </a:cubicBezTo>
                <a:cubicBezTo>
                  <a:pt x="133" y="94"/>
                  <a:pt x="132" y="94"/>
                  <a:pt x="132" y="94"/>
                </a:cubicBezTo>
                <a:cubicBezTo>
                  <a:pt x="132" y="94"/>
                  <a:pt x="132" y="94"/>
                  <a:pt x="132" y="94"/>
                </a:cubicBezTo>
                <a:cubicBezTo>
                  <a:pt x="132" y="94"/>
                  <a:pt x="132" y="94"/>
                  <a:pt x="132" y="94"/>
                </a:cubicBezTo>
                <a:cubicBezTo>
                  <a:pt x="132" y="94"/>
                  <a:pt x="132" y="94"/>
                  <a:pt x="131" y="94"/>
                </a:cubicBezTo>
                <a:cubicBezTo>
                  <a:pt x="131" y="94"/>
                  <a:pt x="131" y="94"/>
                  <a:pt x="131" y="94"/>
                </a:cubicBezTo>
                <a:cubicBezTo>
                  <a:pt x="131" y="94"/>
                  <a:pt x="131" y="94"/>
                  <a:pt x="131" y="94"/>
                </a:cubicBezTo>
                <a:cubicBezTo>
                  <a:pt x="130" y="94"/>
                  <a:pt x="130" y="94"/>
                  <a:pt x="130" y="94"/>
                </a:cubicBezTo>
                <a:cubicBezTo>
                  <a:pt x="130" y="94"/>
                  <a:pt x="130" y="94"/>
                  <a:pt x="130" y="94"/>
                </a:cubicBezTo>
                <a:cubicBezTo>
                  <a:pt x="130" y="94"/>
                  <a:pt x="130" y="94"/>
                  <a:pt x="129" y="94"/>
                </a:cubicBezTo>
                <a:cubicBezTo>
                  <a:pt x="129" y="94"/>
                  <a:pt x="129" y="94"/>
                  <a:pt x="129" y="94"/>
                </a:cubicBezTo>
                <a:cubicBezTo>
                  <a:pt x="129" y="94"/>
                  <a:pt x="129" y="94"/>
                  <a:pt x="129" y="94"/>
                </a:cubicBezTo>
                <a:cubicBezTo>
                  <a:pt x="129" y="94"/>
                  <a:pt x="129" y="94"/>
                  <a:pt x="129" y="94"/>
                </a:cubicBezTo>
                <a:cubicBezTo>
                  <a:pt x="129" y="94"/>
                  <a:pt x="128" y="94"/>
                  <a:pt x="128" y="94"/>
                </a:cubicBezTo>
                <a:cubicBezTo>
                  <a:pt x="128" y="94"/>
                  <a:pt x="128" y="94"/>
                  <a:pt x="128" y="94"/>
                </a:cubicBezTo>
                <a:cubicBezTo>
                  <a:pt x="128" y="94"/>
                  <a:pt x="128" y="94"/>
                  <a:pt x="128" y="94"/>
                </a:cubicBezTo>
                <a:cubicBezTo>
                  <a:pt x="128" y="94"/>
                  <a:pt x="128" y="94"/>
                  <a:pt x="128" y="94"/>
                </a:cubicBezTo>
                <a:cubicBezTo>
                  <a:pt x="128" y="95"/>
                  <a:pt x="127" y="95"/>
                  <a:pt x="127" y="95"/>
                </a:cubicBezTo>
                <a:cubicBezTo>
                  <a:pt x="127" y="95"/>
                  <a:pt x="127" y="95"/>
                  <a:pt x="127" y="95"/>
                </a:cubicBezTo>
                <a:cubicBezTo>
                  <a:pt x="127" y="96"/>
                  <a:pt x="127" y="96"/>
                  <a:pt x="127" y="96"/>
                </a:cubicBezTo>
                <a:cubicBezTo>
                  <a:pt x="127" y="96"/>
                  <a:pt x="127" y="96"/>
                  <a:pt x="126" y="96"/>
                </a:cubicBezTo>
                <a:cubicBezTo>
                  <a:pt x="126" y="96"/>
                  <a:pt x="126" y="96"/>
                  <a:pt x="125" y="96"/>
                </a:cubicBezTo>
                <a:cubicBezTo>
                  <a:pt x="125" y="96"/>
                  <a:pt x="125" y="96"/>
                  <a:pt x="125" y="96"/>
                </a:cubicBezTo>
                <a:cubicBezTo>
                  <a:pt x="124" y="96"/>
                  <a:pt x="124" y="96"/>
                  <a:pt x="124" y="96"/>
                </a:cubicBezTo>
                <a:cubicBezTo>
                  <a:pt x="124" y="96"/>
                  <a:pt x="123" y="96"/>
                  <a:pt x="123" y="97"/>
                </a:cubicBezTo>
                <a:cubicBezTo>
                  <a:pt x="123" y="97"/>
                  <a:pt x="123" y="97"/>
                  <a:pt x="122" y="97"/>
                </a:cubicBezTo>
                <a:cubicBezTo>
                  <a:pt x="122" y="97"/>
                  <a:pt x="122" y="97"/>
                  <a:pt x="122" y="97"/>
                </a:cubicBezTo>
                <a:cubicBezTo>
                  <a:pt x="122" y="97"/>
                  <a:pt x="121" y="98"/>
                  <a:pt x="121" y="98"/>
                </a:cubicBezTo>
                <a:cubicBezTo>
                  <a:pt x="121" y="98"/>
                  <a:pt x="121" y="98"/>
                  <a:pt x="121" y="98"/>
                </a:cubicBezTo>
                <a:cubicBezTo>
                  <a:pt x="120" y="98"/>
                  <a:pt x="120" y="98"/>
                  <a:pt x="120" y="98"/>
                </a:cubicBezTo>
                <a:cubicBezTo>
                  <a:pt x="120" y="98"/>
                  <a:pt x="120" y="98"/>
                  <a:pt x="120" y="99"/>
                </a:cubicBezTo>
                <a:cubicBezTo>
                  <a:pt x="120" y="99"/>
                  <a:pt x="120" y="99"/>
                  <a:pt x="120" y="99"/>
                </a:cubicBezTo>
                <a:cubicBezTo>
                  <a:pt x="120" y="99"/>
                  <a:pt x="120" y="99"/>
                  <a:pt x="120" y="99"/>
                </a:cubicBezTo>
                <a:cubicBezTo>
                  <a:pt x="120" y="99"/>
                  <a:pt x="120" y="99"/>
                  <a:pt x="120" y="99"/>
                </a:cubicBezTo>
                <a:cubicBezTo>
                  <a:pt x="120" y="100"/>
                  <a:pt x="119" y="100"/>
                  <a:pt x="119" y="100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8" y="100"/>
                  <a:pt x="118" y="100"/>
                  <a:pt x="118" y="100"/>
                </a:cubicBezTo>
                <a:cubicBezTo>
                  <a:pt x="117" y="100"/>
                  <a:pt x="117" y="100"/>
                  <a:pt x="117" y="101"/>
                </a:cubicBezTo>
                <a:cubicBezTo>
                  <a:pt x="116" y="101"/>
                  <a:pt x="116" y="101"/>
                  <a:pt x="116" y="101"/>
                </a:cubicBezTo>
                <a:cubicBezTo>
                  <a:pt x="116" y="101"/>
                  <a:pt x="116" y="101"/>
                  <a:pt x="116" y="101"/>
                </a:cubicBezTo>
                <a:cubicBezTo>
                  <a:pt x="115" y="101"/>
                  <a:pt x="115" y="101"/>
                  <a:pt x="115" y="101"/>
                </a:cubicBezTo>
                <a:cubicBezTo>
                  <a:pt x="115" y="101"/>
                  <a:pt x="114" y="101"/>
                  <a:pt x="114" y="101"/>
                </a:cubicBezTo>
                <a:cubicBezTo>
                  <a:pt x="114" y="101"/>
                  <a:pt x="114" y="101"/>
                  <a:pt x="114" y="101"/>
                </a:cubicBezTo>
                <a:cubicBezTo>
                  <a:pt x="113" y="101"/>
                  <a:pt x="113" y="101"/>
                  <a:pt x="113" y="101"/>
                </a:cubicBezTo>
                <a:cubicBezTo>
                  <a:pt x="113" y="102"/>
                  <a:pt x="113" y="102"/>
                  <a:pt x="113" y="102"/>
                </a:cubicBezTo>
                <a:cubicBezTo>
                  <a:pt x="112" y="102"/>
                  <a:pt x="112" y="102"/>
                  <a:pt x="112" y="102"/>
                </a:cubicBezTo>
                <a:cubicBezTo>
                  <a:pt x="112" y="103"/>
                  <a:pt x="112" y="103"/>
                  <a:pt x="112" y="103"/>
                </a:cubicBezTo>
                <a:cubicBezTo>
                  <a:pt x="111" y="103"/>
                  <a:pt x="111" y="104"/>
                  <a:pt x="111" y="104"/>
                </a:cubicBezTo>
                <a:cubicBezTo>
                  <a:pt x="111" y="104"/>
                  <a:pt x="111" y="104"/>
                  <a:pt x="110" y="104"/>
                </a:cubicBezTo>
                <a:cubicBezTo>
                  <a:pt x="110" y="104"/>
                  <a:pt x="110" y="105"/>
                  <a:pt x="110" y="105"/>
                </a:cubicBezTo>
                <a:cubicBezTo>
                  <a:pt x="109" y="105"/>
                  <a:pt x="109" y="105"/>
                  <a:pt x="109" y="105"/>
                </a:cubicBezTo>
                <a:cubicBezTo>
                  <a:pt x="109" y="105"/>
                  <a:pt x="109" y="105"/>
                  <a:pt x="109" y="105"/>
                </a:cubicBezTo>
                <a:cubicBezTo>
                  <a:pt x="108" y="105"/>
                  <a:pt x="108" y="106"/>
                  <a:pt x="108" y="106"/>
                </a:cubicBezTo>
                <a:cubicBezTo>
                  <a:pt x="108" y="106"/>
                  <a:pt x="107" y="106"/>
                  <a:pt x="107" y="106"/>
                </a:cubicBezTo>
                <a:cubicBezTo>
                  <a:pt x="107" y="106"/>
                  <a:pt x="107" y="106"/>
                  <a:pt x="107" y="106"/>
                </a:cubicBezTo>
                <a:cubicBezTo>
                  <a:pt x="107" y="106"/>
                  <a:pt x="107" y="106"/>
                  <a:pt x="107" y="106"/>
                </a:cubicBezTo>
                <a:cubicBezTo>
                  <a:pt x="107" y="106"/>
                  <a:pt x="106" y="106"/>
                  <a:pt x="106" y="106"/>
                </a:cubicBezTo>
                <a:cubicBezTo>
                  <a:pt x="106" y="106"/>
                  <a:pt x="106" y="105"/>
                  <a:pt x="106" y="105"/>
                </a:cubicBezTo>
                <a:cubicBezTo>
                  <a:pt x="106" y="105"/>
                  <a:pt x="106" y="105"/>
                  <a:pt x="106" y="105"/>
                </a:cubicBezTo>
                <a:cubicBezTo>
                  <a:pt x="106" y="105"/>
                  <a:pt x="105" y="105"/>
                  <a:pt x="105" y="105"/>
                </a:cubicBezTo>
                <a:cubicBezTo>
                  <a:pt x="105" y="105"/>
                  <a:pt x="105" y="105"/>
                  <a:pt x="104" y="105"/>
                </a:cubicBezTo>
                <a:cubicBezTo>
                  <a:pt x="104" y="105"/>
                  <a:pt x="104" y="105"/>
                  <a:pt x="103" y="105"/>
                </a:cubicBezTo>
                <a:cubicBezTo>
                  <a:pt x="103" y="105"/>
                  <a:pt x="103" y="105"/>
                  <a:pt x="103" y="104"/>
                </a:cubicBezTo>
                <a:cubicBezTo>
                  <a:pt x="103" y="104"/>
                  <a:pt x="103" y="104"/>
                  <a:pt x="103" y="104"/>
                </a:cubicBezTo>
                <a:cubicBezTo>
                  <a:pt x="103" y="104"/>
                  <a:pt x="103" y="104"/>
                  <a:pt x="103" y="103"/>
                </a:cubicBezTo>
                <a:cubicBezTo>
                  <a:pt x="102" y="103"/>
                  <a:pt x="102" y="103"/>
                  <a:pt x="102" y="102"/>
                </a:cubicBezTo>
                <a:cubicBezTo>
                  <a:pt x="103" y="102"/>
                  <a:pt x="103" y="102"/>
                  <a:pt x="103" y="102"/>
                </a:cubicBezTo>
                <a:cubicBezTo>
                  <a:pt x="103" y="102"/>
                  <a:pt x="104" y="102"/>
                  <a:pt x="104" y="101"/>
                </a:cubicBezTo>
                <a:cubicBezTo>
                  <a:pt x="104" y="101"/>
                  <a:pt x="104" y="101"/>
                  <a:pt x="105" y="101"/>
                </a:cubicBezTo>
                <a:cubicBezTo>
                  <a:pt x="105" y="101"/>
                  <a:pt x="105" y="101"/>
                  <a:pt x="105" y="101"/>
                </a:cubicBezTo>
                <a:cubicBezTo>
                  <a:pt x="106" y="101"/>
                  <a:pt x="106" y="101"/>
                  <a:pt x="106" y="101"/>
                </a:cubicBezTo>
                <a:cubicBezTo>
                  <a:pt x="106" y="101"/>
                  <a:pt x="106" y="101"/>
                  <a:pt x="107" y="100"/>
                </a:cubicBezTo>
                <a:cubicBezTo>
                  <a:pt x="107" y="100"/>
                  <a:pt x="107" y="100"/>
                  <a:pt x="107" y="100"/>
                </a:cubicBezTo>
                <a:cubicBezTo>
                  <a:pt x="108" y="100"/>
                  <a:pt x="108" y="100"/>
                  <a:pt x="108" y="100"/>
                </a:cubicBezTo>
                <a:cubicBezTo>
                  <a:pt x="108" y="100"/>
                  <a:pt x="108" y="100"/>
                  <a:pt x="109" y="100"/>
                </a:cubicBezTo>
                <a:cubicBezTo>
                  <a:pt x="109" y="100"/>
                  <a:pt x="109" y="100"/>
                  <a:pt x="109" y="100"/>
                </a:cubicBezTo>
                <a:cubicBezTo>
                  <a:pt x="109" y="100"/>
                  <a:pt x="110" y="100"/>
                  <a:pt x="110" y="100"/>
                </a:cubicBezTo>
                <a:cubicBezTo>
                  <a:pt x="110" y="100"/>
                  <a:pt x="110" y="100"/>
                  <a:pt x="111" y="100"/>
                </a:cubicBezTo>
                <a:cubicBezTo>
                  <a:pt x="112" y="99"/>
                  <a:pt x="112" y="99"/>
                  <a:pt x="112" y="99"/>
                </a:cubicBezTo>
                <a:cubicBezTo>
                  <a:pt x="112" y="99"/>
                  <a:pt x="112" y="99"/>
                  <a:pt x="112" y="99"/>
                </a:cubicBezTo>
                <a:cubicBezTo>
                  <a:pt x="112" y="99"/>
                  <a:pt x="112" y="98"/>
                  <a:pt x="112" y="98"/>
                </a:cubicBezTo>
                <a:cubicBezTo>
                  <a:pt x="112" y="98"/>
                  <a:pt x="112" y="98"/>
                  <a:pt x="112" y="98"/>
                </a:cubicBezTo>
                <a:cubicBezTo>
                  <a:pt x="112" y="98"/>
                  <a:pt x="112" y="98"/>
                  <a:pt x="113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96"/>
                  <a:pt x="114" y="96"/>
                  <a:pt x="114" y="96"/>
                </a:cubicBezTo>
                <a:cubicBezTo>
                  <a:pt x="114" y="96"/>
                  <a:pt x="114" y="95"/>
                  <a:pt x="115" y="95"/>
                </a:cubicBezTo>
                <a:cubicBezTo>
                  <a:pt x="115" y="95"/>
                  <a:pt x="115" y="95"/>
                  <a:pt x="116" y="95"/>
                </a:cubicBezTo>
                <a:cubicBezTo>
                  <a:pt x="116" y="95"/>
                  <a:pt x="117" y="95"/>
                  <a:pt x="117" y="94"/>
                </a:cubicBezTo>
                <a:cubicBezTo>
                  <a:pt x="117" y="94"/>
                  <a:pt x="118" y="94"/>
                  <a:pt x="118" y="94"/>
                </a:cubicBezTo>
                <a:cubicBezTo>
                  <a:pt x="118" y="94"/>
                  <a:pt x="119" y="93"/>
                  <a:pt x="119" y="93"/>
                </a:cubicBezTo>
                <a:cubicBezTo>
                  <a:pt x="119" y="93"/>
                  <a:pt x="119" y="92"/>
                  <a:pt x="119" y="92"/>
                </a:cubicBezTo>
                <a:cubicBezTo>
                  <a:pt x="119" y="92"/>
                  <a:pt x="120" y="92"/>
                  <a:pt x="120" y="91"/>
                </a:cubicBezTo>
                <a:cubicBezTo>
                  <a:pt x="120" y="91"/>
                  <a:pt x="120" y="91"/>
                  <a:pt x="120" y="91"/>
                </a:cubicBezTo>
                <a:cubicBezTo>
                  <a:pt x="120" y="91"/>
                  <a:pt x="120" y="91"/>
                  <a:pt x="120" y="91"/>
                </a:cubicBezTo>
                <a:cubicBezTo>
                  <a:pt x="120" y="90"/>
                  <a:pt x="120" y="90"/>
                  <a:pt x="120" y="90"/>
                </a:cubicBezTo>
                <a:cubicBezTo>
                  <a:pt x="120" y="90"/>
                  <a:pt x="120" y="90"/>
                  <a:pt x="120" y="90"/>
                </a:cubicBezTo>
                <a:cubicBezTo>
                  <a:pt x="120" y="90"/>
                  <a:pt x="120" y="89"/>
                  <a:pt x="120" y="89"/>
                </a:cubicBezTo>
                <a:cubicBezTo>
                  <a:pt x="120" y="89"/>
                  <a:pt x="120" y="89"/>
                  <a:pt x="119" y="89"/>
                </a:cubicBezTo>
                <a:cubicBezTo>
                  <a:pt x="119" y="89"/>
                  <a:pt x="119" y="89"/>
                  <a:pt x="119" y="89"/>
                </a:cubicBezTo>
                <a:cubicBezTo>
                  <a:pt x="118" y="89"/>
                  <a:pt x="118" y="89"/>
                  <a:pt x="118" y="88"/>
                </a:cubicBezTo>
                <a:cubicBezTo>
                  <a:pt x="118" y="88"/>
                  <a:pt x="118" y="88"/>
                  <a:pt x="118" y="88"/>
                </a:cubicBezTo>
                <a:cubicBezTo>
                  <a:pt x="117" y="88"/>
                  <a:pt x="117" y="88"/>
                  <a:pt x="117" y="88"/>
                </a:cubicBezTo>
                <a:cubicBezTo>
                  <a:pt x="117" y="88"/>
                  <a:pt x="117" y="88"/>
                  <a:pt x="117" y="87"/>
                </a:cubicBezTo>
                <a:cubicBezTo>
                  <a:pt x="117" y="87"/>
                  <a:pt x="117" y="88"/>
                  <a:pt x="116" y="88"/>
                </a:cubicBezTo>
                <a:cubicBezTo>
                  <a:pt x="116" y="88"/>
                  <a:pt x="116" y="88"/>
                  <a:pt x="116" y="88"/>
                </a:cubicBezTo>
                <a:cubicBezTo>
                  <a:pt x="116" y="88"/>
                  <a:pt x="116" y="88"/>
                  <a:pt x="116" y="88"/>
                </a:cubicBezTo>
                <a:cubicBezTo>
                  <a:pt x="116" y="88"/>
                  <a:pt x="116" y="88"/>
                  <a:pt x="115" y="88"/>
                </a:cubicBezTo>
                <a:cubicBezTo>
                  <a:pt x="115" y="88"/>
                  <a:pt x="115" y="88"/>
                  <a:pt x="115" y="88"/>
                </a:cubicBezTo>
                <a:cubicBezTo>
                  <a:pt x="115" y="88"/>
                  <a:pt x="115" y="88"/>
                  <a:pt x="114" y="88"/>
                </a:cubicBezTo>
                <a:cubicBezTo>
                  <a:pt x="114" y="88"/>
                  <a:pt x="114" y="88"/>
                  <a:pt x="114" y="87"/>
                </a:cubicBezTo>
                <a:cubicBezTo>
                  <a:pt x="113" y="87"/>
                  <a:pt x="113" y="87"/>
                  <a:pt x="113" y="87"/>
                </a:cubicBezTo>
                <a:cubicBezTo>
                  <a:pt x="113" y="87"/>
                  <a:pt x="113" y="87"/>
                  <a:pt x="113" y="87"/>
                </a:cubicBezTo>
                <a:cubicBezTo>
                  <a:pt x="112" y="87"/>
                  <a:pt x="112" y="88"/>
                  <a:pt x="112" y="88"/>
                </a:cubicBezTo>
                <a:cubicBezTo>
                  <a:pt x="112" y="88"/>
                  <a:pt x="112" y="88"/>
                  <a:pt x="112" y="88"/>
                </a:cubicBezTo>
                <a:cubicBezTo>
                  <a:pt x="112" y="88"/>
                  <a:pt x="112" y="88"/>
                  <a:pt x="111" y="88"/>
                </a:cubicBezTo>
                <a:cubicBezTo>
                  <a:pt x="111" y="88"/>
                  <a:pt x="111" y="88"/>
                  <a:pt x="110" y="88"/>
                </a:cubicBezTo>
                <a:cubicBezTo>
                  <a:pt x="110" y="87"/>
                  <a:pt x="110" y="87"/>
                  <a:pt x="110" y="87"/>
                </a:cubicBezTo>
                <a:cubicBezTo>
                  <a:pt x="109" y="87"/>
                  <a:pt x="109" y="87"/>
                  <a:pt x="109" y="87"/>
                </a:cubicBezTo>
                <a:cubicBezTo>
                  <a:pt x="109" y="86"/>
                  <a:pt x="109" y="86"/>
                  <a:pt x="109" y="86"/>
                </a:cubicBezTo>
                <a:cubicBezTo>
                  <a:pt x="108" y="86"/>
                  <a:pt x="108" y="86"/>
                  <a:pt x="108" y="86"/>
                </a:cubicBezTo>
                <a:cubicBezTo>
                  <a:pt x="108" y="86"/>
                  <a:pt x="108" y="86"/>
                  <a:pt x="108" y="85"/>
                </a:cubicBezTo>
                <a:cubicBezTo>
                  <a:pt x="108" y="85"/>
                  <a:pt x="108" y="85"/>
                  <a:pt x="108" y="85"/>
                </a:cubicBezTo>
                <a:cubicBezTo>
                  <a:pt x="108" y="85"/>
                  <a:pt x="108" y="85"/>
                  <a:pt x="108" y="85"/>
                </a:cubicBezTo>
                <a:cubicBezTo>
                  <a:pt x="108" y="85"/>
                  <a:pt x="107" y="85"/>
                  <a:pt x="107" y="85"/>
                </a:cubicBezTo>
                <a:cubicBezTo>
                  <a:pt x="107" y="85"/>
                  <a:pt x="107" y="85"/>
                  <a:pt x="107" y="85"/>
                </a:cubicBezTo>
                <a:cubicBezTo>
                  <a:pt x="107" y="85"/>
                  <a:pt x="107" y="86"/>
                  <a:pt x="106" y="86"/>
                </a:cubicBezTo>
                <a:cubicBezTo>
                  <a:pt x="106" y="86"/>
                  <a:pt x="106" y="86"/>
                  <a:pt x="106" y="86"/>
                </a:cubicBezTo>
                <a:cubicBezTo>
                  <a:pt x="105" y="86"/>
                  <a:pt x="105" y="86"/>
                  <a:pt x="105" y="86"/>
                </a:cubicBezTo>
                <a:cubicBezTo>
                  <a:pt x="105" y="86"/>
                  <a:pt x="105" y="86"/>
                  <a:pt x="105" y="86"/>
                </a:cubicBezTo>
                <a:cubicBezTo>
                  <a:pt x="105" y="85"/>
                  <a:pt x="104" y="85"/>
                  <a:pt x="104" y="85"/>
                </a:cubicBezTo>
                <a:cubicBezTo>
                  <a:pt x="104" y="85"/>
                  <a:pt x="104" y="85"/>
                  <a:pt x="104" y="85"/>
                </a:cubicBezTo>
                <a:cubicBezTo>
                  <a:pt x="104" y="85"/>
                  <a:pt x="104" y="85"/>
                  <a:pt x="104" y="85"/>
                </a:cubicBezTo>
                <a:cubicBezTo>
                  <a:pt x="104" y="84"/>
                  <a:pt x="104" y="84"/>
                  <a:pt x="104" y="84"/>
                </a:cubicBezTo>
                <a:cubicBezTo>
                  <a:pt x="103" y="84"/>
                  <a:pt x="103" y="84"/>
                  <a:pt x="103" y="84"/>
                </a:cubicBezTo>
                <a:cubicBezTo>
                  <a:pt x="103" y="84"/>
                  <a:pt x="103" y="84"/>
                  <a:pt x="103" y="84"/>
                </a:cubicBezTo>
                <a:cubicBezTo>
                  <a:pt x="103" y="84"/>
                  <a:pt x="103" y="84"/>
                  <a:pt x="103" y="84"/>
                </a:cubicBezTo>
                <a:cubicBezTo>
                  <a:pt x="102" y="84"/>
                  <a:pt x="102" y="84"/>
                  <a:pt x="102" y="84"/>
                </a:cubicBezTo>
                <a:cubicBezTo>
                  <a:pt x="102" y="84"/>
                  <a:pt x="102" y="84"/>
                  <a:pt x="102" y="84"/>
                </a:cubicBezTo>
                <a:cubicBezTo>
                  <a:pt x="102" y="84"/>
                  <a:pt x="102" y="84"/>
                  <a:pt x="102" y="84"/>
                </a:cubicBezTo>
                <a:cubicBezTo>
                  <a:pt x="102" y="84"/>
                  <a:pt x="102" y="84"/>
                  <a:pt x="101" y="84"/>
                </a:cubicBezTo>
                <a:cubicBezTo>
                  <a:pt x="101" y="84"/>
                  <a:pt x="101" y="84"/>
                  <a:pt x="101" y="84"/>
                </a:cubicBezTo>
                <a:cubicBezTo>
                  <a:pt x="101" y="84"/>
                  <a:pt x="101" y="84"/>
                  <a:pt x="101" y="84"/>
                </a:cubicBezTo>
                <a:cubicBezTo>
                  <a:pt x="101" y="84"/>
                  <a:pt x="100" y="84"/>
                  <a:pt x="100" y="84"/>
                </a:cubicBezTo>
                <a:cubicBezTo>
                  <a:pt x="100" y="84"/>
                  <a:pt x="100" y="84"/>
                  <a:pt x="100" y="84"/>
                </a:cubicBezTo>
                <a:cubicBezTo>
                  <a:pt x="100" y="84"/>
                  <a:pt x="100" y="84"/>
                  <a:pt x="99" y="84"/>
                </a:cubicBezTo>
                <a:cubicBezTo>
                  <a:pt x="99" y="84"/>
                  <a:pt x="99" y="84"/>
                  <a:pt x="99" y="84"/>
                </a:cubicBezTo>
                <a:cubicBezTo>
                  <a:pt x="98" y="83"/>
                  <a:pt x="98" y="83"/>
                  <a:pt x="97" y="83"/>
                </a:cubicBezTo>
                <a:cubicBezTo>
                  <a:pt x="97" y="83"/>
                  <a:pt x="97" y="83"/>
                  <a:pt x="97" y="83"/>
                </a:cubicBezTo>
                <a:cubicBezTo>
                  <a:pt x="97" y="83"/>
                  <a:pt x="97" y="83"/>
                  <a:pt x="97" y="83"/>
                </a:cubicBezTo>
                <a:cubicBezTo>
                  <a:pt x="97" y="83"/>
                  <a:pt x="97" y="83"/>
                  <a:pt x="97" y="83"/>
                </a:cubicBezTo>
                <a:cubicBezTo>
                  <a:pt x="97" y="83"/>
                  <a:pt x="96" y="83"/>
                  <a:pt x="96" y="82"/>
                </a:cubicBezTo>
                <a:cubicBezTo>
                  <a:pt x="96" y="82"/>
                  <a:pt x="96" y="82"/>
                  <a:pt x="96" y="82"/>
                </a:cubicBezTo>
                <a:cubicBezTo>
                  <a:pt x="95" y="82"/>
                  <a:pt x="95" y="82"/>
                  <a:pt x="95" y="82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2"/>
                  <a:pt x="94" y="82"/>
                </a:cubicBezTo>
                <a:cubicBezTo>
                  <a:pt x="94" y="82"/>
                  <a:pt x="94" y="82"/>
                  <a:pt x="94" y="82"/>
                </a:cubicBezTo>
                <a:cubicBezTo>
                  <a:pt x="93" y="82"/>
                  <a:pt x="93" y="82"/>
                  <a:pt x="93" y="82"/>
                </a:cubicBezTo>
                <a:cubicBezTo>
                  <a:pt x="93" y="81"/>
                  <a:pt x="93" y="81"/>
                  <a:pt x="93" y="81"/>
                </a:cubicBezTo>
                <a:cubicBezTo>
                  <a:pt x="93" y="81"/>
                  <a:pt x="93" y="81"/>
                  <a:pt x="93" y="81"/>
                </a:cubicBezTo>
                <a:cubicBezTo>
                  <a:pt x="93" y="81"/>
                  <a:pt x="92" y="81"/>
                  <a:pt x="92" y="81"/>
                </a:cubicBezTo>
                <a:cubicBezTo>
                  <a:pt x="92" y="81"/>
                  <a:pt x="92" y="80"/>
                  <a:pt x="92" y="80"/>
                </a:cubicBezTo>
                <a:cubicBezTo>
                  <a:pt x="92" y="80"/>
                  <a:pt x="92" y="80"/>
                  <a:pt x="92" y="80"/>
                </a:cubicBezTo>
                <a:cubicBezTo>
                  <a:pt x="92" y="80"/>
                  <a:pt x="92" y="80"/>
                  <a:pt x="92" y="80"/>
                </a:cubicBezTo>
                <a:cubicBezTo>
                  <a:pt x="92" y="80"/>
                  <a:pt x="92" y="80"/>
                  <a:pt x="92" y="80"/>
                </a:cubicBezTo>
                <a:cubicBezTo>
                  <a:pt x="92" y="80"/>
                  <a:pt x="91" y="80"/>
                  <a:pt x="91" y="80"/>
                </a:cubicBezTo>
                <a:cubicBezTo>
                  <a:pt x="91" y="80"/>
                  <a:pt x="91" y="79"/>
                  <a:pt x="91" y="79"/>
                </a:cubicBezTo>
                <a:cubicBezTo>
                  <a:pt x="91" y="79"/>
                  <a:pt x="91" y="79"/>
                  <a:pt x="91" y="79"/>
                </a:cubicBezTo>
                <a:cubicBezTo>
                  <a:pt x="90" y="79"/>
                  <a:pt x="90" y="79"/>
                  <a:pt x="90" y="79"/>
                </a:cubicBezTo>
                <a:cubicBezTo>
                  <a:pt x="90" y="79"/>
                  <a:pt x="90" y="79"/>
                  <a:pt x="90" y="79"/>
                </a:cubicBezTo>
                <a:cubicBezTo>
                  <a:pt x="90" y="79"/>
                  <a:pt x="90" y="79"/>
                  <a:pt x="90" y="79"/>
                </a:cubicBezTo>
                <a:cubicBezTo>
                  <a:pt x="90" y="79"/>
                  <a:pt x="90" y="79"/>
                  <a:pt x="90" y="79"/>
                </a:cubicBezTo>
                <a:cubicBezTo>
                  <a:pt x="89" y="79"/>
                  <a:pt x="89" y="79"/>
                  <a:pt x="89" y="79"/>
                </a:cubicBezTo>
                <a:cubicBezTo>
                  <a:pt x="89" y="79"/>
                  <a:pt x="89" y="79"/>
                  <a:pt x="89" y="80"/>
                </a:cubicBezTo>
                <a:cubicBezTo>
                  <a:pt x="89" y="80"/>
                  <a:pt x="88" y="80"/>
                  <a:pt x="88" y="80"/>
                </a:cubicBezTo>
                <a:cubicBezTo>
                  <a:pt x="88" y="80"/>
                  <a:pt x="88" y="80"/>
                  <a:pt x="87" y="80"/>
                </a:cubicBezTo>
                <a:cubicBezTo>
                  <a:pt x="87" y="80"/>
                  <a:pt x="87" y="80"/>
                  <a:pt x="87" y="80"/>
                </a:cubicBezTo>
                <a:cubicBezTo>
                  <a:pt x="87" y="80"/>
                  <a:pt x="87" y="80"/>
                  <a:pt x="87" y="80"/>
                </a:cubicBezTo>
                <a:cubicBezTo>
                  <a:pt x="87" y="80"/>
                  <a:pt x="87" y="80"/>
                  <a:pt x="87" y="80"/>
                </a:cubicBezTo>
                <a:cubicBezTo>
                  <a:pt x="86" y="80"/>
                  <a:pt x="86" y="80"/>
                  <a:pt x="86" y="80"/>
                </a:cubicBezTo>
                <a:cubicBezTo>
                  <a:pt x="86" y="80"/>
                  <a:pt x="86" y="80"/>
                  <a:pt x="85" y="80"/>
                </a:cubicBezTo>
                <a:cubicBezTo>
                  <a:pt x="85" y="80"/>
                  <a:pt x="85" y="80"/>
                  <a:pt x="85" y="80"/>
                </a:cubicBezTo>
                <a:cubicBezTo>
                  <a:pt x="84" y="79"/>
                  <a:pt x="84" y="79"/>
                  <a:pt x="84" y="79"/>
                </a:cubicBezTo>
                <a:cubicBezTo>
                  <a:pt x="84" y="79"/>
                  <a:pt x="84" y="78"/>
                  <a:pt x="83" y="78"/>
                </a:cubicBezTo>
                <a:cubicBezTo>
                  <a:pt x="83" y="78"/>
                  <a:pt x="83" y="78"/>
                  <a:pt x="83" y="78"/>
                </a:cubicBezTo>
                <a:cubicBezTo>
                  <a:pt x="83" y="78"/>
                  <a:pt x="83" y="78"/>
                  <a:pt x="83" y="77"/>
                </a:cubicBezTo>
                <a:cubicBezTo>
                  <a:pt x="82" y="77"/>
                  <a:pt x="82" y="77"/>
                  <a:pt x="82" y="77"/>
                </a:cubicBezTo>
                <a:cubicBezTo>
                  <a:pt x="82" y="77"/>
                  <a:pt x="82" y="77"/>
                  <a:pt x="82" y="77"/>
                </a:cubicBezTo>
                <a:cubicBezTo>
                  <a:pt x="82" y="77"/>
                  <a:pt x="82" y="77"/>
                  <a:pt x="82" y="77"/>
                </a:cubicBezTo>
                <a:cubicBezTo>
                  <a:pt x="82" y="77"/>
                  <a:pt x="82" y="77"/>
                  <a:pt x="82" y="77"/>
                </a:cubicBezTo>
                <a:cubicBezTo>
                  <a:pt x="82" y="78"/>
                  <a:pt x="82" y="78"/>
                  <a:pt x="82" y="78"/>
                </a:cubicBezTo>
                <a:cubicBezTo>
                  <a:pt x="82" y="78"/>
                  <a:pt x="81" y="78"/>
                  <a:pt x="81" y="78"/>
                </a:cubicBezTo>
                <a:cubicBezTo>
                  <a:pt x="81" y="78"/>
                  <a:pt x="81" y="78"/>
                  <a:pt x="81" y="78"/>
                </a:cubicBezTo>
                <a:cubicBezTo>
                  <a:pt x="81" y="78"/>
                  <a:pt x="81" y="78"/>
                  <a:pt x="81" y="78"/>
                </a:cubicBezTo>
                <a:cubicBezTo>
                  <a:pt x="81" y="78"/>
                  <a:pt x="80" y="78"/>
                  <a:pt x="80" y="78"/>
                </a:cubicBezTo>
                <a:cubicBezTo>
                  <a:pt x="80" y="78"/>
                  <a:pt x="79" y="78"/>
                  <a:pt x="79" y="78"/>
                </a:cubicBezTo>
                <a:cubicBezTo>
                  <a:pt x="79" y="78"/>
                  <a:pt x="79" y="78"/>
                  <a:pt x="79" y="78"/>
                </a:cubicBezTo>
                <a:cubicBezTo>
                  <a:pt x="79" y="78"/>
                  <a:pt x="79" y="78"/>
                  <a:pt x="79" y="79"/>
                </a:cubicBezTo>
                <a:cubicBezTo>
                  <a:pt x="78" y="79"/>
                  <a:pt x="78" y="79"/>
                  <a:pt x="78" y="79"/>
                </a:cubicBezTo>
                <a:cubicBezTo>
                  <a:pt x="78" y="79"/>
                  <a:pt x="78" y="79"/>
                  <a:pt x="78" y="79"/>
                </a:cubicBezTo>
                <a:cubicBezTo>
                  <a:pt x="78" y="80"/>
                  <a:pt x="78" y="80"/>
                  <a:pt x="77" y="80"/>
                </a:cubicBezTo>
                <a:cubicBezTo>
                  <a:pt x="77" y="81"/>
                  <a:pt x="77" y="81"/>
                  <a:pt x="77" y="81"/>
                </a:cubicBezTo>
                <a:cubicBezTo>
                  <a:pt x="77" y="81"/>
                  <a:pt x="77" y="81"/>
                  <a:pt x="76" y="82"/>
                </a:cubicBezTo>
                <a:cubicBezTo>
                  <a:pt x="76" y="82"/>
                  <a:pt x="76" y="82"/>
                  <a:pt x="76" y="82"/>
                </a:cubicBezTo>
                <a:cubicBezTo>
                  <a:pt x="76" y="82"/>
                  <a:pt x="76" y="82"/>
                  <a:pt x="76" y="82"/>
                </a:cubicBezTo>
                <a:cubicBezTo>
                  <a:pt x="75" y="82"/>
                  <a:pt x="75" y="82"/>
                  <a:pt x="75" y="82"/>
                </a:cubicBezTo>
                <a:cubicBezTo>
                  <a:pt x="75" y="82"/>
                  <a:pt x="75" y="82"/>
                  <a:pt x="75" y="82"/>
                </a:cubicBezTo>
                <a:cubicBezTo>
                  <a:pt x="75" y="82"/>
                  <a:pt x="75" y="82"/>
                  <a:pt x="75" y="82"/>
                </a:cubicBezTo>
                <a:cubicBezTo>
                  <a:pt x="75" y="82"/>
                  <a:pt x="74" y="82"/>
                  <a:pt x="74" y="82"/>
                </a:cubicBezTo>
                <a:cubicBezTo>
                  <a:pt x="74" y="82"/>
                  <a:pt x="74" y="82"/>
                  <a:pt x="73" y="82"/>
                </a:cubicBezTo>
                <a:cubicBezTo>
                  <a:pt x="73" y="81"/>
                  <a:pt x="73" y="81"/>
                  <a:pt x="73" y="81"/>
                </a:cubicBezTo>
                <a:cubicBezTo>
                  <a:pt x="72" y="81"/>
                  <a:pt x="72" y="81"/>
                  <a:pt x="72" y="81"/>
                </a:cubicBezTo>
                <a:cubicBezTo>
                  <a:pt x="72" y="81"/>
                  <a:pt x="71" y="81"/>
                  <a:pt x="71" y="81"/>
                </a:cubicBezTo>
                <a:cubicBezTo>
                  <a:pt x="71" y="81"/>
                  <a:pt x="71" y="81"/>
                  <a:pt x="71" y="81"/>
                </a:cubicBezTo>
                <a:cubicBezTo>
                  <a:pt x="71" y="80"/>
                  <a:pt x="71" y="80"/>
                  <a:pt x="71" y="80"/>
                </a:cubicBezTo>
                <a:cubicBezTo>
                  <a:pt x="71" y="80"/>
                  <a:pt x="71" y="80"/>
                  <a:pt x="71" y="80"/>
                </a:cubicBezTo>
                <a:cubicBezTo>
                  <a:pt x="71" y="80"/>
                  <a:pt x="71" y="80"/>
                  <a:pt x="71" y="79"/>
                </a:cubicBezTo>
                <a:cubicBezTo>
                  <a:pt x="71" y="79"/>
                  <a:pt x="71" y="79"/>
                  <a:pt x="71" y="79"/>
                </a:cubicBezTo>
                <a:cubicBezTo>
                  <a:pt x="71" y="79"/>
                  <a:pt x="71" y="79"/>
                  <a:pt x="71" y="79"/>
                </a:cubicBezTo>
                <a:cubicBezTo>
                  <a:pt x="71" y="79"/>
                  <a:pt x="70" y="78"/>
                  <a:pt x="70" y="78"/>
                </a:cubicBezTo>
                <a:cubicBezTo>
                  <a:pt x="70" y="78"/>
                  <a:pt x="70" y="78"/>
                  <a:pt x="70" y="78"/>
                </a:cubicBezTo>
                <a:cubicBezTo>
                  <a:pt x="70" y="78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6"/>
                  <a:pt x="70" y="76"/>
                </a:cubicBezTo>
                <a:cubicBezTo>
                  <a:pt x="70" y="76"/>
                  <a:pt x="70" y="76"/>
                  <a:pt x="70" y="76"/>
                </a:cubicBezTo>
                <a:cubicBezTo>
                  <a:pt x="70" y="76"/>
                  <a:pt x="70" y="76"/>
                  <a:pt x="70" y="76"/>
                </a:cubicBezTo>
                <a:cubicBezTo>
                  <a:pt x="70" y="76"/>
                  <a:pt x="70" y="76"/>
                  <a:pt x="70" y="76"/>
                </a:cubicBezTo>
                <a:cubicBezTo>
                  <a:pt x="70" y="76"/>
                  <a:pt x="70" y="76"/>
                  <a:pt x="69" y="76"/>
                </a:cubicBezTo>
                <a:cubicBezTo>
                  <a:pt x="69" y="76"/>
                  <a:pt x="69" y="76"/>
                  <a:pt x="69" y="76"/>
                </a:cubicBezTo>
                <a:cubicBezTo>
                  <a:pt x="69" y="76"/>
                  <a:pt x="69" y="77"/>
                  <a:pt x="69" y="77"/>
                </a:cubicBezTo>
                <a:cubicBezTo>
                  <a:pt x="69" y="77"/>
                  <a:pt x="69" y="77"/>
                  <a:pt x="69" y="77"/>
                </a:cubicBezTo>
                <a:cubicBezTo>
                  <a:pt x="69" y="77"/>
                  <a:pt x="69" y="77"/>
                  <a:pt x="68" y="78"/>
                </a:cubicBezTo>
                <a:cubicBezTo>
                  <a:pt x="68" y="78"/>
                  <a:pt x="68" y="78"/>
                  <a:pt x="68" y="78"/>
                </a:cubicBezTo>
                <a:cubicBezTo>
                  <a:pt x="68" y="78"/>
                  <a:pt x="67" y="78"/>
                  <a:pt x="67" y="79"/>
                </a:cubicBezTo>
                <a:cubicBezTo>
                  <a:pt x="67" y="79"/>
                  <a:pt x="67" y="79"/>
                  <a:pt x="67" y="79"/>
                </a:cubicBezTo>
                <a:cubicBezTo>
                  <a:pt x="67" y="79"/>
                  <a:pt x="66" y="80"/>
                  <a:pt x="66" y="80"/>
                </a:cubicBezTo>
                <a:cubicBezTo>
                  <a:pt x="66" y="80"/>
                  <a:pt x="66" y="80"/>
                  <a:pt x="66" y="81"/>
                </a:cubicBezTo>
                <a:cubicBezTo>
                  <a:pt x="66" y="81"/>
                  <a:pt x="66" y="81"/>
                  <a:pt x="65" y="81"/>
                </a:cubicBezTo>
                <a:cubicBezTo>
                  <a:pt x="65" y="81"/>
                  <a:pt x="65" y="81"/>
                  <a:pt x="64" y="82"/>
                </a:cubicBezTo>
                <a:cubicBezTo>
                  <a:pt x="64" y="82"/>
                  <a:pt x="64" y="82"/>
                  <a:pt x="63" y="82"/>
                </a:cubicBezTo>
                <a:cubicBezTo>
                  <a:pt x="63" y="82"/>
                  <a:pt x="63" y="82"/>
                  <a:pt x="63" y="82"/>
                </a:cubicBezTo>
                <a:cubicBezTo>
                  <a:pt x="62" y="82"/>
                  <a:pt x="62" y="82"/>
                  <a:pt x="62" y="82"/>
                </a:cubicBezTo>
                <a:cubicBezTo>
                  <a:pt x="61" y="82"/>
                  <a:pt x="61" y="82"/>
                  <a:pt x="61" y="82"/>
                </a:cubicBezTo>
                <a:cubicBezTo>
                  <a:pt x="61" y="82"/>
                  <a:pt x="61" y="82"/>
                  <a:pt x="61" y="82"/>
                </a:cubicBezTo>
                <a:cubicBezTo>
                  <a:pt x="61" y="83"/>
                  <a:pt x="60" y="83"/>
                  <a:pt x="60" y="83"/>
                </a:cubicBezTo>
                <a:cubicBezTo>
                  <a:pt x="60" y="83"/>
                  <a:pt x="60" y="84"/>
                  <a:pt x="60" y="84"/>
                </a:cubicBezTo>
                <a:cubicBezTo>
                  <a:pt x="59" y="84"/>
                  <a:pt x="59" y="84"/>
                  <a:pt x="59" y="84"/>
                </a:cubicBezTo>
                <a:cubicBezTo>
                  <a:pt x="59" y="84"/>
                  <a:pt x="58" y="84"/>
                  <a:pt x="58" y="84"/>
                </a:cubicBezTo>
                <a:cubicBezTo>
                  <a:pt x="58" y="84"/>
                  <a:pt x="58" y="84"/>
                  <a:pt x="58" y="84"/>
                </a:cubicBezTo>
                <a:cubicBezTo>
                  <a:pt x="58" y="84"/>
                  <a:pt x="57" y="84"/>
                  <a:pt x="57" y="84"/>
                </a:cubicBezTo>
                <a:cubicBezTo>
                  <a:pt x="57" y="84"/>
                  <a:pt x="57" y="84"/>
                  <a:pt x="56" y="83"/>
                </a:cubicBezTo>
                <a:cubicBezTo>
                  <a:pt x="56" y="83"/>
                  <a:pt x="56" y="83"/>
                  <a:pt x="55" y="83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3"/>
                  <a:pt x="54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54" y="84"/>
                  <a:pt x="53" y="84"/>
                  <a:pt x="53" y="84"/>
                </a:cubicBezTo>
                <a:cubicBezTo>
                  <a:pt x="53" y="84"/>
                  <a:pt x="53" y="84"/>
                  <a:pt x="53" y="84"/>
                </a:cubicBezTo>
                <a:cubicBezTo>
                  <a:pt x="53" y="84"/>
                  <a:pt x="52" y="84"/>
                  <a:pt x="52" y="84"/>
                </a:cubicBezTo>
                <a:cubicBezTo>
                  <a:pt x="52" y="84"/>
                  <a:pt x="52" y="84"/>
                  <a:pt x="52" y="84"/>
                </a:cubicBezTo>
                <a:cubicBezTo>
                  <a:pt x="52" y="84"/>
                  <a:pt x="52" y="84"/>
                  <a:pt x="51" y="84"/>
                </a:cubicBezTo>
                <a:cubicBezTo>
                  <a:pt x="51" y="84"/>
                  <a:pt x="51" y="84"/>
                  <a:pt x="51" y="84"/>
                </a:cubicBezTo>
                <a:cubicBezTo>
                  <a:pt x="51" y="84"/>
                  <a:pt x="51" y="84"/>
                  <a:pt x="51" y="84"/>
                </a:cubicBezTo>
                <a:cubicBezTo>
                  <a:pt x="51" y="84"/>
                  <a:pt x="50" y="84"/>
                  <a:pt x="50" y="84"/>
                </a:cubicBezTo>
                <a:cubicBezTo>
                  <a:pt x="50" y="84"/>
                  <a:pt x="50" y="84"/>
                  <a:pt x="50" y="84"/>
                </a:cubicBezTo>
                <a:cubicBezTo>
                  <a:pt x="50" y="84"/>
                  <a:pt x="50" y="84"/>
                  <a:pt x="50" y="84"/>
                </a:cubicBezTo>
                <a:cubicBezTo>
                  <a:pt x="49" y="83"/>
                  <a:pt x="49" y="83"/>
                  <a:pt x="49" y="83"/>
                </a:cubicBezTo>
                <a:cubicBezTo>
                  <a:pt x="49" y="83"/>
                  <a:pt x="49" y="83"/>
                  <a:pt x="49" y="83"/>
                </a:cubicBezTo>
                <a:cubicBezTo>
                  <a:pt x="49" y="83"/>
                  <a:pt x="48" y="83"/>
                  <a:pt x="48" y="83"/>
                </a:cubicBezTo>
                <a:cubicBezTo>
                  <a:pt x="48" y="82"/>
                  <a:pt x="48" y="82"/>
                  <a:pt x="48" y="82"/>
                </a:cubicBezTo>
                <a:cubicBezTo>
                  <a:pt x="48" y="82"/>
                  <a:pt x="48" y="82"/>
                  <a:pt x="48" y="82"/>
                </a:cubicBezTo>
                <a:cubicBezTo>
                  <a:pt x="48" y="82"/>
                  <a:pt x="48" y="81"/>
                  <a:pt x="48" y="81"/>
                </a:cubicBezTo>
                <a:cubicBezTo>
                  <a:pt x="48" y="81"/>
                  <a:pt x="48" y="81"/>
                  <a:pt x="48" y="81"/>
                </a:cubicBezTo>
                <a:cubicBezTo>
                  <a:pt x="48" y="81"/>
                  <a:pt x="48" y="81"/>
                  <a:pt x="48" y="81"/>
                </a:cubicBezTo>
                <a:cubicBezTo>
                  <a:pt x="48" y="81"/>
                  <a:pt x="48" y="80"/>
                  <a:pt x="48" y="80"/>
                </a:cubicBezTo>
                <a:cubicBezTo>
                  <a:pt x="48" y="80"/>
                  <a:pt x="47" y="80"/>
                  <a:pt x="47" y="80"/>
                </a:cubicBezTo>
                <a:cubicBezTo>
                  <a:pt x="47" y="80"/>
                  <a:pt x="47" y="79"/>
                  <a:pt x="47" y="79"/>
                </a:cubicBezTo>
                <a:cubicBezTo>
                  <a:pt x="47" y="79"/>
                  <a:pt x="47" y="79"/>
                  <a:pt x="47" y="79"/>
                </a:cubicBezTo>
                <a:cubicBezTo>
                  <a:pt x="47" y="79"/>
                  <a:pt x="47" y="78"/>
                  <a:pt x="47" y="78"/>
                </a:cubicBezTo>
                <a:cubicBezTo>
                  <a:pt x="47" y="78"/>
                  <a:pt x="46" y="79"/>
                  <a:pt x="46" y="79"/>
                </a:cubicBezTo>
                <a:cubicBezTo>
                  <a:pt x="46" y="79"/>
                  <a:pt x="45" y="79"/>
                  <a:pt x="45" y="79"/>
                </a:cubicBezTo>
                <a:cubicBezTo>
                  <a:pt x="45" y="79"/>
                  <a:pt x="44" y="79"/>
                  <a:pt x="44" y="79"/>
                </a:cubicBezTo>
                <a:cubicBezTo>
                  <a:pt x="44" y="79"/>
                  <a:pt x="43" y="79"/>
                  <a:pt x="43" y="79"/>
                </a:cubicBezTo>
                <a:cubicBezTo>
                  <a:pt x="43" y="79"/>
                  <a:pt x="43" y="79"/>
                  <a:pt x="43" y="79"/>
                </a:cubicBezTo>
                <a:cubicBezTo>
                  <a:pt x="42" y="79"/>
                  <a:pt x="42" y="79"/>
                  <a:pt x="42" y="79"/>
                </a:cubicBezTo>
                <a:cubicBezTo>
                  <a:pt x="42" y="79"/>
                  <a:pt x="42" y="79"/>
                  <a:pt x="42" y="79"/>
                </a:cubicBezTo>
                <a:cubicBezTo>
                  <a:pt x="42" y="79"/>
                  <a:pt x="41" y="79"/>
                  <a:pt x="41" y="79"/>
                </a:cubicBezTo>
                <a:cubicBezTo>
                  <a:pt x="41" y="79"/>
                  <a:pt x="41" y="79"/>
                  <a:pt x="41" y="79"/>
                </a:cubicBezTo>
                <a:cubicBezTo>
                  <a:pt x="41" y="79"/>
                  <a:pt x="41" y="79"/>
                  <a:pt x="41" y="79"/>
                </a:cubicBezTo>
                <a:cubicBezTo>
                  <a:pt x="41" y="79"/>
                  <a:pt x="41" y="79"/>
                  <a:pt x="41" y="80"/>
                </a:cubicBezTo>
                <a:cubicBezTo>
                  <a:pt x="41" y="80"/>
                  <a:pt x="41" y="80"/>
                  <a:pt x="41" y="80"/>
                </a:cubicBezTo>
                <a:cubicBezTo>
                  <a:pt x="41" y="80"/>
                  <a:pt x="41" y="80"/>
                  <a:pt x="41" y="80"/>
                </a:cubicBezTo>
                <a:cubicBezTo>
                  <a:pt x="41" y="80"/>
                  <a:pt x="41" y="80"/>
                  <a:pt x="41" y="80"/>
                </a:cubicBezTo>
                <a:cubicBezTo>
                  <a:pt x="41" y="80"/>
                  <a:pt x="41" y="80"/>
                  <a:pt x="41" y="80"/>
                </a:cubicBezTo>
                <a:cubicBezTo>
                  <a:pt x="41" y="81"/>
                  <a:pt x="41" y="81"/>
                  <a:pt x="41" y="81"/>
                </a:cubicBezTo>
                <a:cubicBezTo>
                  <a:pt x="41" y="81"/>
                  <a:pt x="41" y="81"/>
                  <a:pt x="40" y="82"/>
                </a:cubicBezTo>
                <a:cubicBezTo>
                  <a:pt x="40" y="82"/>
                  <a:pt x="40" y="82"/>
                  <a:pt x="39" y="82"/>
                </a:cubicBezTo>
                <a:cubicBezTo>
                  <a:pt x="39" y="83"/>
                  <a:pt x="39" y="83"/>
                  <a:pt x="38" y="83"/>
                </a:cubicBezTo>
                <a:cubicBezTo>
                  <a:pt x="38" y="83"/>
                  <a:pt x="38" y="84"/>
                  <a:pt x="37" y="84"/>
                </a:cubicBezTo>
                <a:cubicBezTo>
                  <a:pt x="37" y="84"/>
                  <a:pt x="37" y="84"/>
                  <a:pt x="37" y="84"/>
                </a:cubicBezTo>
                <a:cubicBezTo>
                  <a:pt x="37" y="84"/>
                  <a:pt x="36" y="84"/>
                  <a:pt x="36" y="84"/>
                </a:cubicBezTo>
                <a:cubicBezTo>
                  <a:pt x="36" y="84"/>
                  <a:pt x="36" y="84"/>
                  <a:pt x="36" y="85"/>
                </a:cubicBezTo>
                <a:cubicBezTo>
                  <a:pt x="36" y="85"/>
                  <a:pt x="35" y="85"/>
                  <a:pt x="35" y="85"/>
                </a:cubicBezTo>
                <a:cubicBezTo>
                  <a:pt x="35" y="85"/>
                  <a:pt x="35" y="85"/>
                  <a:pt x="35" y="85"/>
                </a:cubicBezTo>
                <a:cubicBezTo>
                  <a:pt x="35" y="85"/>
                  <a:pt x="34" y="85"/>
                  <a:pt x="34" y="86"/>
                </a:cubicBezTo>
                <a:cubicBezTo>
                  <a:pt x="34" y="86"/>
                  <a:pt x="34" y="86"/>
                  <a:pt x="34" y="86"/>
                </a:cubicBezTo>
                <a:cubicBezTo>
                  <a:pt x="34" y="86"/>
                  <a:pt x="33" y="86"/>
                  <a:pt x="33" y="86"/>
                </a:cubicBezTo>
                <a:cubicBezTo>
                  <a:pt x="33" y="87"/>
                  <a:pt x="33" y="87"/>
                  <a:pt x="34" y="87"/>
                </a:cubicBezTo>
                <a:cubicBezTo>
                  <a:pt x="34" y="87"/>
                  <a:pt x="34" y="87"/>
                  <a:pt x="34" y="87"/>
                </a:cubicBezTo>
                <a:cubicBezTo>
                  <a:pt x="34" y="87"/>
                  <a:pt x="34" y="87"/>
                  <a:pt x="34" y="87"/>
                </a:cubicBezTo>
                <a:cubicBezTo>
                  <a:pt x="33" y="88"/>
                  <a:pt x="33" y="88"/>
                  <a:pt x="33" y="88"/>
                </a:cubicBezTo>
                <a:cubicBezTo>
                  <a:pt x="33" y="88"/>
                  <a:pt x="33" y="88"/>
                  <a:pt x="33" y="88"/>
                </a:cubicBezTo>
                <a:cubicBezTo>
                  <a:pt x="33" y="88"/>
                  <a:pt x="33" y="88"/>
                  <a:pt x="33" y="88"/>
                </a:cubicBezTo>
                <a:cubicBezTo>
                  <a:pt x="33" y="88"/>
                  <a:pt x="33" y="89"/>
                  <a:pt x="33" y="89"/>
                </a:cubicBezTo>
                <a:cubicBezTo>
                  <a:pt x="32" y="89"/>
                  <a:pt x="32" y="89"/>
                  <a:pt x="32" y="89"/>
                </a:cubicBezTo>
                <a:cubicBezTo>
                  <a:pt x="32" y="89"/>
                  <a:pt x="32" y="89"/>
                  <a:pt x="32" y="89"/>
                </a:cubicBezTo>
                <a:cubicBezTo>
                  <a:pt x="32" y="89"/>
                  <a:pt x="31" y="89"/>
                  <a:pt x="31" y="89"/>
                </a:cubicBezTo>
                <a:cubicBezTo>
                  <a:pt x="31" y="89"/>
                  <a:pt x="31" y="89"/>
                  <a:pt x="31" y="89"/>
                </a:cubicBezTo>
                <a:cubicBezTo>
                  <a:pt x="31" y="89"/>
                  <a:pt x="31" y="89"/>
                  <a:pt x="30" y="89"/>
                </a:cubicBezTo>
                <a:cubicBezTo>
                  <a:pt x="30" y="90"/>
                  <a:pt x="30" y="90"/>
                  <a:pt x="30" y="90"/>
                </a:cubicBezTo>
                <a:cubicBezTo>
                  <a:pt x="29" y="90"/>
                  <a:pt x="29" y="90"/>
                  <a:pt x="29" y="90"/>
                </a:cubicBezTo>
                <a:cubicBezTo>
                  <a:pt x="28" y="90"/>
                  <a:pt x="28" y="90"/>
                  <a:pt x="28" y="90"/>
                </a:cubicBezTo>
                <a:cubicBezTo>
                  <a:pt x="27" y="90"/>
                  <a:pt x="27" y="90"/>
                  <a:pt x="26" y="90"/>
                </a:cubicBezTo>
                <a:cubicBezTo>
                  <a:pt x="26" y="90"/>
                  <a:pt x="26" y="90"/>
                  <a:pt x="26" y="90"/>
                </a:cubicBezTo>
                <a:cubicBezTo>
                  <a:pt x="26" y="90"/>
                  <a:pt x="26" y="90"/>
                  <a:pt x="26" y="89"/>
                </a:cubicBezTo>
                <a:cubicBezTo>
                  <a:pt x="26" y="89"/>
                  <a:pt x="26" y="89"/>
                  <a:pt x="26" y="89"/>
                </a:cubicBezTo>
                <a:cubicBezTo>
                  <a:pt x="26" y="89"/>
                  <a:pt x="26" y="89"/>
                  <a:pt x="26" y="89"/>
                </a:cubicBezTo>
                <a:cubicBezTo>
                  <a:pt x="26" y="88"/>
                  <a:pt x="26" y="88"/>
                  <a:pt x="26" y="88"/>
                </a:cubicBezTo>
                <a:cubicBezTo>
                  <a:pt x="26" y="88"/>
                  <a:pt x="26" y="88"/>
                  <a:pt x="26" y="88"/>
                </a:cubicBezTo>
                <a:cubicBezTo>
                  <a:pt x="26" y="88"/>
                  <a:pt x="26" y="88"/>
                  <a:pt x="26" y="87"/>
                </a:cubicBezTo>
                <a:cubicBezTo>
                  <a:pt x="26" y="87"/>
                  <a:pt x="26" y="87"/>
                  <a:pt x="26" y="87"/>
                </a:cubicBezTo>
                <a:cubicBezTo>
                  <a:pt x="25" y="87"/>
                  <a:pt x="25" y="87"/>
                  <a:pt x="24" y="87"/>
                </a:cubicBezTo>
                <a:cubicBezTo>
                  <a:pt x="24" y="88"/>
                  <a:pt x="23" y="88"/>
                  <a:pt x="23" y="88"/>
                </a:cubicBezTo>
                <a:cubicBezTo>
                  <a:pt x="23" y="88"/>
                  <a:pt x="22" y="88"/>
                  <a:pt x="22" y="89"/>
                </a:cubicBezTo>
                <a:cubicBezTo>
                  <a:pt x="22" y="89"/>
                  <a:pt x="21" y="89"/>
                  <a:pt x="21" y="90"/>
                </a:cubicBezTo>
                <a:cubicBezTo>
                  <a:pt x="21" y="90"/>
                  <a:pt x="20" y="90"/>
                  <a:pt x="20" y="91"/>
                </a:cubicBezTo>
                <a:cubicBezTo>
                  <a:pt x="19" y="91"/>
                  <a:pt x="19" y="91"/>
                  <a:pt x="18" y="92"/>
                </a:cubicBezTo>
                <a:cubicBezTo>
                  <a:pt x="18" y="92"/>
                  <a:pt x="17" y="92"/>
                  <a:pt x="16" y="92"/>
                </a:cubicBezTo>
                <a:cubicBezTo>
                  <a:pt x="15" y="92"/>
                  <a:pt x="15" y="93"/>
                  <a:pt x="14" y="93"/>
                </a:cubicBezTo>
                <a:cubicBezTo>
                  <a:pt x="13" y="93"/>
                  <a:pt x="13" y="92"/>
                  <a:pt x="13" y="92"/>
                </a:cubicBezTo>
                <a:cubicBezTo>
                  <a:pt x="13" y="92"/>
                  <a:pt x="13" y="92"/>
                  <a:pt x="13" y="92"/>
                </a:cubicBezTo>
                <a:cubicBezTo>
                  <a:pt x="13" y="92"/>
                  <a:pt x="13" y="92"/>
                  <a:pt x="12" y="91"/>
                </a:cubicBezTo>
                <a:cubicBezTo>
                  <a:pt x="12" y="91"/>
                  <a:pt x="12" y="91"/>
                  <a:pt x="12" y="91"/>
                </a:cubicBezTo>
                <a:cubicBezTo>
                  <a:pt x="12" y="91"/>
                  <a:pt x="11" y="91"/>
                  <a:pt x="11" y="91"/>
                </a:cubicBezTo>
                <a:cubicBezTo>
                  <a:pt x="11" y="91"/>
                  <a:pt x="11" y="91"/>
                  <a:pt x="10" y="91"/>
                </a:cubicBezTo>
                <a:cubicBezTo>
                  <a:pt x="10" y="91"/>
                  <a:pt x="10" y="91"/>
                  <a:pt x="9" y="91"/>
                </a:cubicBezTo>
                <a:cubicBezTo>
                  <a:pt x="9" y="91"/>
                  <a:pt x="9" y="91"/>
                  <a:pt x="8" y="91"/>
                </a:cubicBezTo>
                <a:cubicBezTo>
                  <a:pt x="8" y="91"/>
                  <a:pt x="8" y="91"/>
                  <a:pt x="8" y="91"/>
                </a:cubicBezTo>
                <a:cubicBezTo>
                  <a:pt x="8" y="91"/>
                  <a:pt x="8" y="91"/>
                  <a:pt x="8" y="91"/>
                </a:cubicBezTo>
                <a:cubicBezTo>
                  <a:pt x="7" y="91"/>
                  <a:pt x="7" y="91"/>
                  <a:pt x="7" y="91"/>
                </a:cubicBezTo>
                <a:cubicBezTo>
                  <a:pt x="7" y="91"/>
                  <a:pt x="7" y="91"/>
                  <a:pt x="6" y="91"/>
                </a:cubicBezTo>
                <a:cubicBezTo>
                  <a:pt x="6" y="91"/>
                  <a:pt x="6" y="91"/>
                  <a:pt x="6" y="91"/>
                </a:cubicBezTo>
                <a:cubicBezTo>
                  <a:pt x="6" y="91"/>
                  <a:pt x="6" y="91"/>
                  <a:pt x="6" y="91"/>
                </a:cubicBezTo>
                <a:cubicBezTo>
                  <a:pt x="5" y="91"/>
                  <a:pt x="5" y="91"/>
                  <a:pt x="5" y="90"/>
                </a:cubicBezTo>
                <a:cubicBezTo>
                  <a:pt x="5" y="90"/>
                  <a:pt x="5" y="90"/>
                  <a:pt x="5" y="90"/>
                </a:cubicBezTo>
                <a:cubicBezTo>
                  <a:pt x="5" y="90"/>
                  <a:pt x="4" y="90"/>
                  <a:pt x="4" y="91"/>
                </a:cubicBezTo>
                <a:cubicBezTo>
                  <a:pt x="4" y="91"/>
                  <a:pt x="4" y="91"/>
                  <a:pt x="4" y="91"/>
                </a:cubicBezTo>
                <a:cubicBezTo>
                  <a:pt x="4" y="91"/>
                  <a:pt x="4" y="91"/>
                  <a:pt x="4" y="91"/>
                </a:cubicBezTo>
                <a:cubicBezTo>
                  <a:pt x="4" y="91"/>
                  <a:pt x="4" y="92"/>
                  <a:pt x="3" y="92"/>
                </a:cubicBezTo>
                <a:cubicBezTo>
                  <a:pt x="3" y="92"/>
                  <a:pt x="3" y="93"/>
                  <a:pt x="3" y="93"/>
                </a:cubicBezTo>
                <a:cubicBezTo>
                  <a:pt x="3" y="93"/>
                  <a:pt x="3" y="94"/>
                  <a:pt x="3" y="94"/>
                </a:cubicBezTo>
                <a:cubicBezTo>
                  <a:pt x="3" y="94"/>
                  <a:pt x="3" y="95"/>
                  <a:pt x="3" y="95"/>
                </a:cubicBezTo>
                <a:cubicBezTo>
                  <a:pt x="3" y="95"/>
                  <a:pt x="4" y="95"/>
                  <a:pt x="4" y="96"/>
                </a:cubicBezTo>
                <a:cubicBezTo>
                  <a:pt x="4" y="96"/>
                  <a:pt x="4" y="96"/>
                  <a:pt x="4" y="97"/>
                </a:cubicBezTo>
                <a:cubicBezTo>
                  <a:pt x="4" y="97"/>
                  <a:pt x="4" y="97"/>
                  <a:pt x="3" y="98"/>
                </a:cubicBezTo>
                <a:cubicBezTo>
                  <a:pt x="3" y="98"/>
                  <a:pt x="3" y="99"/>
                  <a:pt x="3" y="99"/>
                </a:cubicBezTo>
                <a:cubicBezTo>
                  <a:pt x="3" y="100"/>
                  <a:pt x="3" y="100"/>
                  <a:pt x="3" y="100"/>
                </a:cubicBezTo>
                <a:cubicBezTo>
                  <a:pt x="3" y="101"/>
                  <a:pt x="2" y="101"/>
                  <a:pt x="2" y="101"/>
                </a:cubicBezTo>
                <a:cubicBezTo>
                  <a:pt x="2" y="101"/>
                  <a:pt x="2" y="101"/>
                  <a:pt x="2" y="102"/>
                </a:cubicBezTo>
                <a:cubicBezTo>
                  <a:pt x="2" y="102"/>
                  <a:pt x="2" y="102"/>
                  <a:pt x="2" y="102"/>
                </a:cubicBezTo>
                <a:cubicBezTo>
                  <a:pt x="2" y="102"/>
                  <a:pt x="2" y="103"/>
                  <a:pt x="2" y="103"/>
                </a:cubicBezTo>
                <a:cubicBezTo>
                  <a:pt x="2" y="103"/>
                  <a:pt x="1" y="103"/>
                  <a:pt x="1" y="104"/>
                </a:cubicBezTo>
                <a:cubicBezTo>
                  <a:pt x="1" y="104"/>
                  <a:pt x="1" y="104"/>
                  <a:pt x="1" y="105"/>
                </a:cubicBezTo>
                <a:cubicBezTo>
                  <a:pt x="1" y="105"/>
                  <a:pt x="1" y="105"/>
                  <a:pt x="1" y="106"/>
                </a:cubicBezTo>
                <a:cubicBezTo>
                  <a:pt x="1" y="106"/>
                  <a:pt x="0" y="106"/>
                  <a:pt x="0" y="107"/>
                </a:cubicBezTo>
                <a:cubicBezTo>
                  <a:pt x="1" y="106"/>
                  <a:pt x="1" y="106"/>
                  <a:pt x="2" y="106"/>
                </a:cubicBezTo>
                <a:cubicBezTo>
                  <a:pt x="2" y="106"/>
                  <a:pt x="3" y="106"/>
                  <a:pt x="3" y="106"/>
                </a:cubicBezTo>
                <a:cubicBezTo>
                  <a:pt x="3" y="106"/>
                  <a:pt x="4" y="106"/>
                  <a:pt x="4" y="106"/>
                </a:cubicBezTo>
                <a:cubicBezTo>
                  <a:pt x="4" y="106"/>
                  <a:pt x="5" y="106"/>
                  <a:pt x="5" y="106"/>
                </a:cubicBezTo>
                <a:cubicBezTo>
                  <a:pt x="5" y="106"/>
                  <a:pt x="5" y="106"/>
                  <a:pt x="6" y="106"/>
                </a:cubicBezTo>
                <a:cubicBezTo>
                  <a:pt x="6" y="106"/>
                  <a:pt x="6" y="106"/>
                  <a:pt x="7" y="107"/>
                </a:cubicBezTo>
                <a:cubicBezTo>
                  <a:pt x="7" y="107"/>
                  <a:pt x="7" y="107"/>
                  <a:pt x="8" y="107"/>
                </a:cubicBezTo>
                <a:cubicBezTo>
                  <a:pt x="8" y="108"/>
                  <a:pt x="8" y="108"/>
                  <a:pt x="9" y="109"/>
                </a:cubicBezTo>
                <a:cubicBezTo>
                  <a:pt x="9" y="109"/>
                  <a:pt x="8" y="109"/>
                  <a:pt x="8" y="109"/>
                </a:cubicBezTo>
                <a:cubicBezTo>
                  <a:pt x="8" y="109"/>
                  <a:pt x="8" y="109"/>
                  <a:pt x="8" y="109"/>
                </a:cubicBezTo>
                <a:cubicBezTo>
                  <a:pt x="8" y="110"/>
                  <a:pt x="8" y="110"/>
                  <a:pt x="8" y="110"/>
                </a:cubicBezTo>
                <a:cubicBezTo>
                  <a:pt x="8" y="110"/>
                  <a:pt x="8" y="110"/>
                  <a:pt x="7" y="110"/>
                </a:cubicBezTo>
                <a:cubicBezTo>
                  <a:pt x="7" y="110"/>
                  <a:pt x="7" y="110"/>
                  <a:pt x="7" y="110"/>
                </a:cubicBezTo>
                <a:cubicBezTo>
                  <a:pt x="7" y="111"/>
                  <a:pt x="7" y="111"/>
                  <a:pt x="7" y="111"/>
                </a:cubicBezTo>
                <a:cubicBezTo>
                  <a:pt x="7" y="111"/>
                  <a:pt x="7" y="111"/>
                  <a:pt x="7" y="111"/>
                </a:cubicBezTo>
                <a:cubicBezTo>
                  <a:pt x="7" y="111"/>
                  <a:pt x="6" y="111"/>
                  <a:pt x="6" y="112"/>
                </a:cubicBezTo>
                <a:cubicBezTo>
                  <a:pt x="6" y="112"/>
                  <a:pt x="6" y="112"/>
                  <a:pt x="6" y="112"/>
                </a:cubicBezTo>
                <a:cubicBezTo>
                  <a:pt x="6" y="112"/>
                  <a:pt x="6" y="112"/>
                  <a:pt x="6" y="112"/>
                </a:cubicBezTo>
                <a:cubicBezTo>
                  <a:pt x="6" y="112"/>
                  <a:pt x="6" y="112"/>
                  <a:pt x="6" y="113"/>
                </a:cubicBezTo>
                <a:cubicBezTo>
                  <a:pt x="6" y="113"/>
                  <a:pt x="6" y="113"/>
                  <a:pt x="6" y="113"/>
                </a:cubicBezTo>
                <a:cubicBezTo>
                  <a:pt x="6" y="113"/>
                  <a:pt x="7" y="113"/>
                  <a:pt x="7" y="113"/>
                </a:cubicBezTo>
                <a:cubicBezTo>
                  <a:pt x="7" y="114"/>
                  <a:pt x="7" y="114"/>
                  <a:pt x="7" y="114"/>
                </a:cubicBezTo>
                <a:cubicBezTo>
                  <a:pt x="7" y="114"/>
                  <a:pt x="7" y="114"/>
                  <a:pt x="7" y="115"/>
                </a:cubicBezTo>
                <a:cubicBezTo>
                  <a:pt x="7" y="115"/>
                  <a:pt x="7" y="115"/>
                  <a:pt x="8" y="116"/>
                </a:cubicBezTo>
                <a:cubicBezTo>
                  <a:pt x="8" y="116"/>
                  <a:pt x="8" y="116"/>
                  <a:pt x="9" y="116"/>
                </a:cubicBezTo>
                <a:cubicBezTo>
                  <a:pt x="9" y="115"/>
                  <a:pt x="9" y="115"/>
                  <a:pt x="10" y="115"/>
                </a:cubicBezTo>
                <a:cubicBezTo>
                  <a:pt x="10" y="115"/>
                  <a:pt x="10" y="115"/>
                  <a:pt x="10" y="115"/>
                </a:cubicBezTo>
                <a:cubicBezTo>
                  <a:pt x="11" y="114"/>
                  <a:pt x="11" y="114"/>
                  <a:pt x="11" y="114"/>
                </a:cubicBezTo>
                <a:cubicBezTo>
                  <a:pt x="12" y="114"/>
                  <a:pt x="12" y="113"/>
                  <a:pt x="12" y="113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2" y="113"/>
                  <a:pt x="13" y="113"/>
                  <a:pt x="13" y="113"/>
                </a:cubicBezTo>
                <a:cubicBezTo>
                  <a:pt x="13" y="113"/>
                  <a:pt x="13" y="113"/>
                  <a:pt x="14" y="113"/>
                </a:cubicBezTo>
                <a:cubicBezTo>
                  <a:pt x="14" y="113"/>
                  <a:pt x="14" y="113"/>
                  <a:pt x="14" y="113"/>
                </a:cubicBezTo>
                <a:cubicBezTo>
                  <a:pt x="14" y="113"/>
                  <a:pt x="14" y="113"/>
                  <a:pt x="14" y="113"/>
                </a:cubicBezTo>
                <a:cubicBezTo>
                  <a:pt x="14" y="113"/>
                  <a:pt x="15" y="113"/>
                  <a:pt x="15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5" y="113"/>
                  <a:pt x="15" y="113"/>
                  <a:pt x="15" y="113"/>
                </a:cubicBezTo>
                <a:cubicBezTo>
                  <a:pt x="15" y="113"/>
                  <a:pt x="15" y="113"/>
                  <a:pt x="16" y="113"/>
                </a:cubicBezTo>
                <a:cubicBezTo>
                  <a:pt x="16" y="113"/>
                  <a:pt x="16" y="113"/>
                  <a:pt x="16" y="113"/>
                </a:cubicBezTo>
                <a:cubicBezTo>
                  <a:pt x="16" y="113"/>
                  <a:pt x="16" y="113"/>
                  <a:pt x="16" y="113"/>
                </a:cubicBezTo>
                <a:cubicBezTo>
                  <a:pt x="16" y="114"/>
                  <a:pt x="16" y="114"/>
                  <a:pt x="16" y="114"/>
                </a:cubicBezTo>
                <a:cubicBezTo>
                  <a:pt x="17" y="114"/>
                  <a:pt x="17" y="115"/>
                  <a:pt x="17" y="115"/>
                </a:cubicBezTo>
                <a:cubicBezTo>
                  <a:pt x="17" y="115"/>
                  <a:pt x="17" y="115"/>
                  <a:pt x="17" y="116"/>
                </a:cubicBezTo>
                <a:cubicBezTo>
                  <a:pt x="17" y="116"/>
                  <a:pt x="17" y="117"/>
                  <a:pt x="17" y="117"/>
                </a:cubicBezTo>
                <a:cubicBezTo>
                  <a:pt x="17" y="117"/>
                  <a:pt x="17" y="117"/>
                  <a:pt x="17" y="117"/>
                </a:cubicBezTo>
                <a:cubicBezTo>
                  <a:pt x="18" y="118"/>
                  <a:pt x="18" y="118"/>
                  <a:pt x="18" y="118"/>
                </a:cubicBezTo>
                <a:cubicBezTo>
                  <a:pt x="18" y="118"/>
                  <a:pt x="18" y="119"/>
                  <a:pt x="18" y="119"/>
                </a:cubicBezTo>
                <a:cubicBezTo>
                  <a:pt x="18" y="119"/>
                  <a:pt x="18" y="120"/>
                  <a:pt x="18" y="120"/>
                </a:cubicBezTo>
                <a:cubicBezTo>
                  <a:pt x="17" y="120"/>
                  <a:pt x="17" y="120"/>
                  <a:pt x="17" y="121"/>
                </a:cubicBezTo>
                <a:cubicBezTo>
                  <a:pt x="17" y="121"/>
                  <a:pt x="17" y="121"/>
                  <a:pt x="17" y="121"/>
                </a:cubicBezTo>
                <a:cubicBezTo>
                  <a:pt x="17" y="121"/>
                  <a:pt x="17" y="122"/>
                  <a:pt x="17" y="122"/>
                </a:cubicBezTo>
                <a:cubicBezTo>
                  <a:pt x="17" y="122"/>
                  <a:pt x="17" y="122"/>
                  <a:pt x="17" y="123"/>
                </a:cubicBezTo>
                <a:cubicBezTo>
                  <a:pt x="17" y="123"/>
                  <a:pt x="17" y="123"/>
                  <a:pt x="17" y="123"/>
                </a:cubicBezTo>
                <a:cubicBezTo>
                  <a:pt x="17" y="124"/>
                  <a:pt x="17" y="124"/>
                  <a:pt x="16" y="124"/>
                </a:cubicBezTo>
                <a:cubicBezTo>
                  <a:pt x="16" y="124"/>
                  <a:pt x="16" y="125"/>
                  <a:pt x="16" y="125"/>
                </a:cubicBezTo>
                <a:cubicBezTo>
                  <a:pt x="16" y="125"/>
                  <a:pt x="16" y="125"/>
                  <a:pt x="15" y="126"/>
                </a:cubicBezTo>
                <a:cubicBezTo>
                  <a:pt x="15" y="126"/>
                  <a:pt x="15" y="126"/>
                  <a:pt x="15" y="126"/>
                </a:cubicBezTo>
                <a:cubicBezTo>
                  <a:pt x="15" y="126"/>
                  <a:pt x="15" y="126"/>
                  <a:pt x="15" y="126"/>
                </a:cubicBezTo>
                <a:cubicBezTo>
                  <a:pt x="15" y="126"/>
                  <a:pt x="15" y="126"/>
                  <a:pt x="15" y="126"/>
                </a:cubicBezTo>
                <a:cubicBezTo>
                  <a:pt x="15" y="126"/>
                  <a:pt x="15" y="126"/>
                  <a:pt x="15" y="126"/>
                </a:cubicBezTo>
                <a:cubicBezTo>
                  <a:pt x="15" y="127"/>
                  <a:pt x="15" y="127"/>
                  <a:pt x="14" y="127"/>
                </a:cubicBezTo>
                <a:cubicBezTo>
                  <a:pt x="14" y="127"/>
                  <a:pt x="14" y="127"/>
                  <a:pt x="14" y="127"/>
                </a:cubicBezTo>
                <a:cubicBezTo>
                  <a:pt x="14" y="127"/>
                  <a:pt x="14" y="127"/>
                  <a:pt x="14" y="127"/>
                </a:cubicBezTo>
                <a:cubicBezTo>
                  <a:pt x="14" y="128"/>
                  <a:pt x="14" y="128"/>
                  <a:pt x="13" y="128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4" y="128"/>
                  <a:pt x="14" y="128"/>
                  <a:pt x="14" y="129"/>
                </a:cubicBezTo>
                <a:cubicBezTo>
                  <a:pt x="14" y="129"/>
                  <a:pt x="14" y="129"/>
                  <a:pt x="15" y="129"/>
                </a:cubicBezTo>
                <a:cubicBezTo>
                  <a:pt x="15" y="129"/>
                  <a:pt x="15" y="129"/>
                  <a:pt x="16" y="130"/>
                </a:cubicBezTo>
                <a:cubicBezTo>
                  <a:pt x="16" y="130"/>
                  <a:pt x="16" y="130"/>
                  <a:pt x="16" y="130"/>
                </a:cubicBezTo>
                <a:cubicBezTo>
                  <a:pt x="17" y="131"/>
                  <a:pt x="17" y="131"/>
                  <a:pt x="17" y="131"/>
                </a:cubicBezTo>
                <a:cubicBezTo>
                  <a:pt x="18" y="132"/>
                  <a:pt x="18" y="132"/>
                  <a:pt x="18" y="132"/>
                </a:cubicBezTo>
                <a:cubicBezTo>
                  <a:pt x="18" y="133"/>
                  <a:pt x="18" y="133"/>
                  <a:pt x="19" y="133"/>
                </a:cubicBezTo>
                <a:cubicBezTo>
                  <a:pt x="19" y="133"/>
                  <a:pt x="19" y="133"/>
                  <a:pt x="19" y="133"/>
                </a:cubicBezTo>
                <a:cubicBezTo>
                  <a:pt x="19" y="134"/>
                  <a:pt x="19" y="134"/>
                  <a:pt x="20" y="134"/>
                </a:cubicBezTo>
                <a:cubicBezTo>
                  <a:pt x="20" y="134"/>
                  <a:pt x="20" y="134"/>
                  <a:pt x="20" y="134"/>
                </a:cubicBezTo>
                <a:cubicBezTo>
                  <a:pt x="20" y="134"/>
                  <a:pt x="20" y="134"/>
                  <a:pt x="20" y="134"/>
                </a:cubicBezTo>
                <a:cubicBezTo>
                  <a:pt x="21" y="135"/>
                  <a:pt x="21" y="135"/>
                  <a:pt x="21" y="135"/>
                </a:cubicBezTo>
                <a:cubicBezTo>
                  <a:pt x="21" y="135"/>
                  <a:pt x="21" y="135"/>
                  <a:pt x="22" y="135"/>
                </a:cubicBezTo>
                <a:cubicBezTo>
                  <a:pt x="22" y="135"/>
                  <a:pt x="22" y="135"/>
                  <a:pt x="23" y="135"/>
                </a:cubicBezTo>
                <a:cubicBezTo>
                  <a:pt x="23" y="135"/>
                  <a:pt x="23" y="135"/>
                  <a:pt x="23" y="136"/>
                </a:cubicBezTo>
                <a:cubicBezTo>
                  <a:pt x="24" y="136"/>
                  <a:pt x="24" y="136"/>
                  <a:pt x="24" y="136"/>
                </a:cubicBezTo>
                <a:cubicBezTo>
                  <a:pt x="24" y="136"/>
                  <a:pt x="24" y="136"/>
                  <a:pt x="24" y="136"/>
                </a:cubicBezTo>
                <a:cubicBezTo>
                  <a:pt x="24" y="137"/>
                  <a:pt x="25" y="137"/>
                  <a:pt x="25" y="137"/>
                </a:cubicBezTo>
                <a:cubicBezTo>
                  <a:pt x="25" y="137"/>
                  <a:pt x="25" y="137"/>
                  <a:pt x="25" y="138"/>
                </a:cubicBezTo>
                <a:cubicBezTo>
                  <a:pt x="25" y="138"/>
                  <a:pt x="25" y="138"/>
                  <a:pt x="25" y="138"/>
                </a:cubicBezTo>
                <a:cubicBezTo>
                  <a:pt x="25" y="138"/>
                  <a:pt x="26" y="138"/>
                  <a:pt x="26" y="139"/>
                </a:cubicBezTo>
                <a:cubicBezTo>
                  <a:pt x="26" y="139"/>
                  <a:pt x="26" y="139"/>
                  <a:pt x="26" y="139"/>
                </a:cubicBezTo>
                <a:cubicBezTo>
                  <a:pt x="26" y="139"/>
                  <a:pt x="27" y="139"/>
                  <a:pt x="27" y="139"/>
                </a:cubicBezTo>
                <a:cubicBezTo>
                  <a:pt x="27" y="139"/>
                  <a:pt x="27" y="140"/>
                  <a:pt x="27" y="140"/>
                </a:cubicBezTo>
                <a:cubicBezTo>
                  <a:pt x="27" y="140"/>
                  <a:pt x="27" y="140"/>
                  <a:pt x="27" y="140"/>
                </a:cubicBezTo>
                <a:cubicBezTo>
                  <a:pt x="27" y="140"/>
                  <a:pt x="27" y="140"/>
                  <a:pt x="28" y="140"/>
                </a:cubicBezTo>
                <a:cubicBezTo>
                  <a:pt x="28" y="140"/>
                  <a:pt x="28" y="140"/>
                  <a:pt x="28" y="141"/>
                </a:cubicBezTo>
                <a:cubicBezTo>
                  <a:pt x="28" y="141"/>
                  <a:pt x="29" y="141"/>
                  <a:pt x="29" y="141"/>
                </a:cubicBezTo>
                <a:cubicBezTo>
                  <a:pt x="29" y="141"/>
                  <a:pt x="29" y="141"/>
                  <a:pt x="30" y="142"/>
                </a:cubicBezTo>
                <a:cubicBezTo>
                  <a:pt x="30" y="142"/>
                  <a:pt x="30" y="142"/>
                  <a:pt x="30" y="142"/>
                </a:cubicBezTo>
                <a:cubicBezTo>
                  <a:pt x="30" y="142"/>
                  <a:pt x="31" y="142"/>
                  <a:pt x="31" y="142"/>
                </a:cubicBezTo>
                <a:cubicBezTo>
                  <a:pt x="31" y="142"/>
                  <a:pt x="31" y="142"/>
                  <a:pt x="31" y="143"/>
                </a:cubicBezTo>
                <a:cubicBezTo>
                  <a:pt x="31" y="143"/>
                  <a:pt x="32" y="143"/>
                  <a:pt x="32" y="143"/>
                </a:cubicBezTo>
                <a:cubicBezTo>
                  <a:pt x="32" y="143"/>
                  <a:pt x="32" y="143"/>
                  <a:pt x="32" y="143"/>
                </a:cubicBezTo>
                <a:cubicBezTo>
                  <a:pt x="32" y="143"/>
                  <a:pt x="32" y="143"/>
                  <a:pt x="33" y="143"/>
                </a:cubicBezTo>
                <a:cubicBezTo>
                  <a:pt x="33" y="143"/>
                  <a:pt x="33" y="143"/>
                  <a:pt x="33" y="143"/>
                </a:cubicBezTo>
                <a:cubicBezTo>
                  <a:pt x="33" y="144"/>
                  <a:pt x="33" y="144"/>
                  <a:pt x="33" y="144"/>
                </a:cubicBezTo>
                <a:cubicBezTo>
                  <a:pt x="33" y="144"/>
                  <a:pt x="34" y="144"/>
                  <a:pt x="34" y="144"/>
                </a:cubicBezTo>
                <a:cubicBezTo>
                  <a:pt x="34" y="144"/>
                  <a:pt x="34" y="144"/>
                  <a:pt x="34" y="144"/>
                </a:cubicBezTo>
                <a:cubicBezTo>
                  <a:pt x="35" y="144"/>
                  <a:pt x="35" y="144"/>
                  <a:pt x="35" y="143"/>
                </a:cubicBezTo>
                <a:cubicBezTo>
                  <a:pt x="36" y="143"/>
                  <a:pt x="36" y="143"/>
                  <a:pt x="36" y="143"/>
                </a:cubicBezTo>
                <a:cubicBezTo>
                  <a:pt x="37" y="143"/>
                  <a:pt x="37" y="143"/>
                  <a:pt x="38" y="143"/>
                </a:cubicBezTo>
                <a:cubicBezTo>
                  <a:pt x="38" y="142"/>
                  <a:pt x="38" y="142"/>
                  <a:pt x="39" y="142"/>
                </a:cubicBezTo>
                <a:cubicBezTo>
                  <a:pt x="39" y="142"/>
                  <a:pt x="39" y="142"/>
                  <a:pt x="39" y="142"/>
                </a:cubicBezTo>
                <a:cubicBezTo>
                  <a:pt x="40" y="142"/>
                  <a:pt x="40" y="142"/>
                  <a:pt x="40" y="142"/>
                </a:cubicBezTo>
                <a:cubicBezTo>
                  <a:pt x="41" y="142"/>
                  <a:pt x="41" y="142"/>
                  <a:pt x="41" y="142"/>
                </a:cubicBezTo>
                <a:cubicBezTo>
                  <a:pt x="42" y="142"/>
                  <a:pt x="42" y="141"/>
                  <a:pt x="42" y="141"/>
                </a:cubicBezTo>
                <a:cubicBezTo>
                  <a:pt x="43" y="141"/>
                  <a:pt x="43" y="141"/>
                  <a:pt x="43" y="140"/>
                </a:cubicBezTo>
                <a:cubicBezTo>
                  <a:pt x="43" y="140"/>
                  <a:pt x="44" y="140"/>
                  <a:pt x="44" y="140"/>
                </a:cubicBezTo>
                <a:cubicBezTo>
                  <a:pt x="44" y="140"/>
                  <a:pt x="45" y="139"/>
                  <a:pt x="45" y="139"/>
                </a:cubicBezTo>
                <a:cubicBezTo>
                  <a:pt x="45" y="139"/>
                  <a:pt x="46" y="139"/>
                  <a:pt x="46" y="139"/>
                </a:cubicBezTo>
                <a:cubicBezTo>
                  <a:pt x="46" y="139"/>
                  <a:pt x="46" y="139"/>
                  <a:pt x="46" y="139"/>
                </a:cubicBezTo>
                <a:cubicBezTo>
                  <a:pt x="46" y="139"/>
                  <a:pt x="47" y="138"/>
                  <a:pt x="47" y="138"/>
                </a:cubicBezTo>
                <a:cubicBezTo>
                  <a:pt x="47" y="138"/>
                  <a:pt x="48" y="138"/>
                  <a:pt x="48" y="138"/>
                </a:cubicBezTo>
                <a:cubicBezTo>
                  <a:pt x="48" y="138"/>
                  <a:pt x="49" y="139"/>
                  <a:pt x="49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49" y="141"/>
                  <a:pt x="49" y="141"/>
                  <a:pt x="49" y="141"/>
                </a:cubicBezTo>
                <a:cubicBezTo>
                  <a:pt x="49" y="142"/>
                  <a:pt x="49" y="142"/>
                  <a:pt x="49" y="142"/>
                </a:cubicBezTo>
                <a:cubicBezTo>
                  <a:pt x="48" y="142"/>
                  <a:pt x="48" y="143"/>
                  <a:pt x="48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48" y="143"/>
                  <a:pt x="48" y="143"/>
                  <a:pt x="48" y="144"/>
                </a:cubicBezTo>
                <a:cubicBezTo>
                  <a:pt x="48" y="144"/>
                  <a:pt x="48" y="144"/>
                  <a:pt x="48" y="144"/>
                </a:cubicBezTo>
                <a:cubicBezTo>
                  <a:pt x="48" y="144"/>
                  <a:pt x="48" y="144"/>
                  <a:pt x="48" y="144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6"/>
                  <a:pt x="47" y="146"/>
                  <a:pt x="47" y="147"/>
                </a:cubicBezTo>
                <a:cubicBezTo>
                  <a:pt x="47" y="147"/>
                  <a:pt x="47" y="147"/>
                  <a:pt x="47" y="147"/>
                </a:cubicBezTo>
                <a:cubicBezTo>
                  <a:pt x="47" y="147"/>
                  <a:pt x="47" y="147"/>
                  <a:pt x="47" y="147"/>
                </a:cubicBezTo>
                <a:cubicBezTo>
                  <a:pt x="47" y="147"/>
                  <a:pt x="47" y="147"/>
                  <a:pt x="46" y="148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6" y="148"/>
                  <a:pt x="45" y="148"/>
                  <a:pt x="45" y="148"/>
                </a:cubicBezTo>
                <a:cubicBezTo>
                  <a:pt x="45" y="148"/>
                  <a:pt x="45" y="148"/>
                  <a:pt x="44" y="148"/>
                </a:cubicBezTo>
                <a:cubicBezTo>
                  <a:pt x="44" y="148"/>
                  <a:pt x="44" y="148"/>
                  <a:pt x="44" y="148"/>
                </a:cubicBezTo>
                <a:cubicBezTo>
                  <a:pt x="44" y="148"/>
                  <a:pt x="44" y="148"/>
                  <a:pt x="44" y="148"/>
                </a:cubicBezTo>
                <a:cubicBezTo>
                  <a:pt x="44" y="148"/>
                  <a:pt x="44" y="148"/>
                  <a:pt x="44" y="148"/>
                </a:cubicBezTo>
                <a:cubicBezTo>
                  <a:pt x="44" y="149"/>
                  <a:pt x="44" y="149"/>
                  <a:pt x="44" y="149"/>
                </a:cubicBezTo>
                <a:cubicBezTo>
                  <a:pt x="44" y="149"/>
                  <a:pt x="44" y="149"/>
                  <a:pt x="44" y="149"/>
                </a:cubicBezTo>
                <a:cubicBezTo>
                  <a:pt x="44" y="150"/>
                  <a:pt x="44" y="150"/>
                  <a:pt x="44" y="150"/>
                </a:cubicBezTo>
                <a:cubicBezTo>
                  <a:pt x="44" y="150"/>
                  <a:pt x="44" y="150"/>
                  <a:pt x="44" y="150"/>
                </a:cubicBezTo>
                <a:cubicBezTo>
                  <a:pt x="44" y="150"/>
                  <a:pt x="44" y="151"/>
                  <a:pt x="44" y="151"/>
                </a:cubicBezTo>
                <a:cubicBezTo>
                  <a:pt x="44" y="151"/>
                  <a:pt x="44" y="151"/>
                  <a:pt x="45" y="151"/>
                </a:cubicBezTo>
                <a:cubicBezTo>
                  <a:pt x="45" y="152"/>
                  <a:pt x="45" y="152"/>
                  <a:pt x="45" y="152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6" y="154"/>
                  <a:pt x="46" y="154"/>
                  <a:pt x="46" y="154"/>
                </a:cubicBezTo>
                <a:cubicBezTo>
                  <a:pt x="46" y="155"/>
                  <a:pt x="47" y="155"/>
                  <a:pt x="47" y="155"/>
                </a:cubicBezTo>
                <a:cubicBezTo>
                  <a:pt x="47" y="156"/>
                  <a:pt x="47" y="156"/>
                  <a:pt x="47" y="156"/>
                </a:cubicBezTo>
                <a:cubicBezTo>
                  <a:pt x="48" y="156"/>
                  <a:pt x="48" y="157"/>
                  <a:pt x="48" y="157"/>
                </a:cubicBezTo>
                <a:cubicBezTo>
                  <a:pt x="49" y="157"/>
                  <a:pt x="49" y="157"/>
                  <a:pt x="49" y="157"/>
                </a:cubicBezTo>
                <a:cubicBezTo>
                  <a:pt x="50" y="157"/>
                  <a:pt x="50" y="158"/>
                  <a:pt x="50" y="158"/>
                </a:cubicBezTo>
                <a:cubicBezTo>
                  <a:pt x="50" y="158"/>
                  <a:pt x="50" y="158"/>
                  <a:pt x="50" y="158"/>
                </a:cubicBezTo>
                <a:cubicBezTo>
                  <a:pt x="50" y="158"/>
                  <a:pt x="50" y="159"/>
                  <a:pt x="51" y="159"/>
                </a:cubicBezTo>
                <a:cubicBezTo>
                  <a:pt x="51" y="159"/>
                  <a:pt x="51" y="159"/>
                  <a:pt x="51" y="160"/>
                </a:cubicBezTo>
                <a:cubicBezTo>
                  <a:pt x="51" y="160"/>
                  <a:pt x="51" y="160"/>
                  <a:pt x="50" y="160"/>
                </a:cubicBezTo>
                <a:cubicBezTo>
                  <a:pt x="50" y="160"/>
                  <a:pt x="50" y="160"/>
                  <a:pt x="50" y="160"/>
                </a:cubicBezTo>
                <a:cubicBezTo>
                  <a:pt x="50" y="160"/>
                  <a:pt x="50" y="160"/>
                  <a:pt x="50" y="160"/>
                </a:cubicBezTo>
                <a:cubicBezTo>
                  <a:pt x="50" y="160"/>
                  <a:pt x="49" y="160"/>
                  <a:pt x="49" y="160"/>
                </a:cubicBezTo>
                <a:cubicBezTo>
                  <a:pt x="49" y="160"/>
                  <a:pt x="49" y="160"/>
                  <a:pt x="49" y="160"/>
                </a:cubicBezTo>
                <a:cubicBezTo>
                  <a:pt x="49" y="160"/>
                  <a:pt x="49" y="160"/>
                  <a:pt x="49" y="160"/>
                </a:cubicBezTo>
                <a:cubicBezTo>
                  <a:pt x="49" y="160"/>
                  <a:pt x="49" y="160"/>
                  <a:pt x="49" y="160"/>
                </a:cubicBezTo>
                <a:cubicBezTo>
                  <a:pt x="48" y="160"/>
                  <a:pt x="48" y="160"/>
                  <a:pt x="48" y="160"/>
                </a:cubicBezTo>
                <a:cubicBezTo>
                  <a:pt x="48" y="159"/>
                  <a:pt x="47" y="159"/>
                  <a:pt x="47" y="159"/>
                </a:cubicBezTo>
                <a:cubicBezTo>
                  <a:pt x="47" y="159"/>
                  <a:pt x="46" y="159"/>
                  <a:pt x="46" y="159"/>
                </a:cubicBezTo>
                <a:cubicBezTo>
                  <a:pt x="46" y="159"/>
                  <a:pt x="45" y="158"/>
                  <a:pt x="45" y="158"/>
                </a:cubicBezTo>
                <a:cubicBezTo>
                  <a:pt x="44" y="158"/>
                  <a:pt x="44" y="158"/>
                  <a:pt x="44" y="158"/>
                </a:cubicBezTo>
                <a:cubicBezTo>
                  <a:pt x="44" y="158"/>
                  <a:pt x="43" y="158"/>
                  <a:pt x="43" y="158"/>
                </a:cubicBezTo>
                <a:cubicBezTo>
                  <a:pt x="43" y="158"/>
                  <a:pt x="43" y="158"/>
                  <a:pt x="42" y="158"/>
                </a:cubicBezTo>
                <a:cubicBezTo>
                  <a:pt x="42" y="158"/>
                  <a:pt x="41" y="158"/>
                  <a:pt x="41" y="158"/>
                </a:cubicBezTo>
                <a:cubicBezTo>
                  <a:pt x="40" y="158"/>
                  <a:pt x="40" y="158"/>
                  <a:pt x="39" y="158"/>
                </a:cubicBezTo>
                <a:cubicBezTo>
                  <a:pt x="39" y="159"/>
                  <a:pt x="38" y="159"/>
                  <a:pt x="38" y="160"/>
                </a:cubicBezTo>
                <a:cubicBezTo>
                  <a:pt x="38" y="160"/>
                  <a:pt x="37" y="160"/>
                  <a:pt x="37" y="161"/>
                </a:cubicBezTo>
                <a:cubicBezTo>
                  <a:pt x="37" y="161"/>
                  <a:pt x="36" y="162"/>
                  <a:pt x="36" y="163"/>
                </a:cubicBezTo>
                <a:cubicBezTo>
                  <a:pt x="36" y="163"/>
                  <a:pt x="36" y="164"/>
                  <a:pt x="36" y="164"/>
                </a:cubicBezTo>
                <a:cubicBezTo>
                  <a:pt x="35" y="164"/>
                  <a:pt x="35" y="165"/>
                  <a:pt x="36" y="165"/>
                </a:cubicBezTo>
                <a:cubicBezTo>
                  <a:pt x="36" y="165"/>
                  <a:pt x="36" y="165"/>
                  <a:pt x="36" y="165"/>
                </a:cubicBezTo>
                <a:cubicBezTo>
                  <a:pt x="36" y="165"/>
                  <a:pt x="36" y="165"/>
                  <a:pt x="36" y="165"/>
                </a:cubicBezTo>
                <a:cubicBezTo>
                  <a:pt x="36" y="166"/>
                  <a:pt x="36" y="166"/>
                  <a:pt x="37" y="166"/>
                </a:cubicBezTo>
                <a:cubicBezTo>
                  <a:pt x="37" y="166"/>
                  <a:pt x="37" y="166"/>
                  <a:pt x="37" y="166"/>
                </a:cubicBezTo>
                <a:cubicBezTo>
                  <a:pt x="37" y="166"/>
                  <a:pt x="38" y="166"/>
                  <a:pt x="38" y="166"/>
                </a:cubicBezTo>
                <a:cubicBezTo>
                  <a:pt x="38" y="166"/>
                  <a:pt x="38" y="167"/>
                  <a:pt x="38" y="167"/>
                </a:cubicBezTo>
                <a:cubicBezTo>
                  <a:pt x="38" y="167"/>
                  <a:pt x="38" y="167"/>
                  <a:pt x="38" y="167"/>
                </a:cubicBezTo>
                <a:cubicBezTo>
                  <a:pt x="38" y="167"/>
                  <a:pt x="38" y="167"/>
                  <a:pt x="38" y="168"/>
                </a:cubicBezTo>
                <a:cubicBezTo>
                  <a:pt x="38" y="168"/>
                  <a:pt x="38" y="168"/>
                  <a:pt x="38" y="168"/>
                </a:cubicBezTo>
                <a:cubicBezTo>
                  <a:pt x="38" y="168"/>
                  <a:pt x="38" y="168"/>
                  <a:pt x="37" y="169"/>
                </a:cubicBezTo>
                <a:cubicBezTo>
                  <a:pt x="37" y="169"/>
                  <a:pt x="37" y="169"/>
                  <a:pt x="37" y="169"/>
                </a:cubicBezTo>
                <a:cubicBezTo>
                  <a:pt x="37" y="169"/>
                  <a:pt x="36" y="169"/>
                  <a:pt x="36" y="169"/>
                </a:cubicBezTo>
                <a:cubicBezTo>
                  <a:pt x="36" y="170"/>
                  <a:pt x="36" y="170"/>
                  <a:pt x="35" y="170"/>
                </a:cubicBezTo>
                <a:cubicBezTo>
                  <a:pt x="35" y="170"/>
                  <a:pt x="35" y="170"/>
                  <a:pt x="35" y="170"/>
                </a:cubicBezTo>
                <a:cubicBezTo>
                  <a:pt x="34" y="170"/>
                  <a:pt x="34" y="170"/>
                  <a:pt x="34" y="170"/>
                </a:cubicBezTo>
                <a:cubicBezTo>
                  <a:pt x="34" y="170"/>
                  <a:pt x="33" y="170"/>
                  <a:pt x="33" y="170"/>
                </a:cubicBezTo>
                <a:cubicBezTo>
                  <a:pt x="33" y="170"/>
                  <a:pt x="33" y="170"/>
                  <a:pt x="32" y="170"/>
                </a:cubicBezTo>
                <a:cubicBezTo>
                  <a:pt x="32" y="169"/>
                  <a:pt x="32" y="169"/>
                  <a:pt x="32" y="169"/>
                </a:cubicBezTo>
                <a:cubicBezTo>
                  <a:pt x="31" y="169"/>
                  <a:pt x="31" y="169"/>
                  <a:pt x="31" y="169"/>
                </a:cubicBezTo>
                <a:cubicBezTo>
                  <a:pt x="31" y="168"/>
                  <a:pt x="31" y="168"/>
                  <a:pt x="31" y="168"/>
                </a:cubicBezTo>
                <a:cubicBezTo>
                  <a:pt x="30" y="168"/>
                  <a:pt x="30" y="168"/>
                  <a:pt x="30" y="168"/>
                </a:cubicBezTo>
                <a:cubicBezTo>
                  <a:pt x="30" y="168"/>
                  <a:pt x="30" y="168"/>
                  <a:pt x="30" y="168"/>
                </a:cubicBezTo>
                <a:cubicBezTo>
                  <a:pt x="30" y="168"/>
                  <a:pt x="29" y="168"/>
                  <a:pt x="29" y="168"/>
                </a:cubicBezTo>
                <a:cubicBezTo>
                  <a:pt x="29" y="168"/>
                  <a:pt x="29" y="169"/>
                  <a:pt x="30" y="169"/>
                </a:cubicBezTo>
                <a:cubicBezTo>
                  <a:pt x="30" y="169"/>
                  <a:pt x="30" y="169"/>
                  <a:pt x="30" y="169"/>
                </a:cubicBezTo>
                <a:cubicBezTo>
                  <a:pt x="30" y="170"/>
                  <a:pt x="30" y="170"/>
                  <a:pt x="30" y="170"/>
                </a:cubicBezTo>
                <a:cubicBezTo>
                  <a:pt x="30" y="170"/>
                  <a:pt x="30" y="170"/>
                  <a:pt x="30" y="171"/>
                </a:cubicBezTo>
                <a:cubicBezTo>
                  <a:pt x="30" y="171"/>
                  <a:pt x="30" y="171"/>
                  <a:pt x="30" y="171"/>
                </a:cubicBezTo>
                <a:cubicBezTo>
                  <a:pt x="30" y="171"/>
                  <a:pt x="30" y="172"/>
                  <a:pt x="30" y="172"/>
                </a:cubicBezTo>
                <a:cubicBezTo>
                  <a:pt x="30" y="172"/>
                  <a:pt x="31" y="172"/>
                  <a:pt x="31" y="172"/>
                </a:cubicBezTo>
                <a:cubicBezTo>
                  <a:pt x="31" y="173"/>
                  <a:pt x="31" y="173"/>
                  <a:pt x="31" y="173"/>
                </a:cubicBezTo>
                <a:cubicBezTo>
                  <a:pt x="31" y="173"/>
                  <a:pt x="31" y="173"/>
                  <a:pt x="31" y="173"/>
                </a:cubicBezTo>
                <a:cubicBezTo>
                  <a:pt x="31" y="173"/>
                  <a:pt x="31" y="174"/>
                  <a:pt x="31" y="174"/>
                </a:cubicBezTo>
                <a:cubicBezTo>
                  <a:pt x="31" y="174"/>
                  <a:pt x="32" y="174"/>
                  <a:pt x="32" y="174"/>
                </a:cubicBezTo>
                <a:cubicBezTo>
                  <a:pt x="32" y="174"/>
                  <a:pt x="32" y="174"/>
                  <a:pt x="32" y="174"/>
                </a:cubicBezTo>
                <a:cubicBezTo>
                  <a:pt x="33" y="175"/>
                  <a:pt x="33" y="175"/>
                  <a:pt x="33" y="175"/>
                </a:cubicBezTo>
                <a:cubicBezTo>
                  <a:pt x="34" y="175"/>
                  <a:pt x="34" y="175"/>
                  <a:pt x="34" y="175"/>
                </a:cubicBezTo>
                <a:cubicBezTo>
                  <a:pt x="34" y="175"/>
                  <a:pt x="35" y="175"/>
                  <a:pt x="35" y="175"/>
                </a:cubicBezTo>
                <a:cubicBezTo>
                  <a:pt x="35" y="175"/>
                  <a:pt x="36" y="175"/>
                  <a:pt x="36" y="175"/>
                </a:cubicBezTo>
                <a:cubicBezTo>
                  <a:pt x="36" y="175"/>
                  <a:pt x="36" y="175"/>
                  <a:pt x="36" y="176"/>
                </a:cubicBezTo>
                <a:cubicBezTo>
                  <a:pt x="36" y="176"/>
                  <a:pt x="36" y="176"/>
                  <a:pt x="37" y="176"/>
                </a:cubicBezTo>
                <a:cubicBezTo>
                  <a:pt x="37" y="176"/>
                  <a:pt x="37" y="176"/>
                  <a:pt x="37" y="176"/>
                </a:cubicBezTo>
                <a:cubicBezTo>
                  <a:pt x="37" y="176"/>
                  <a:pt x="38" y="176"/>
                  <a:pt x="38" y="176"/>
                </a:cubicBezTo>
                <a:cubicBezTo>
                  <a:pt x="36" y="181"/>
                  <a:pt x="36" y="181"/>
                  <a:pt x="36" y="181"/>
                </a:cubicBezTo>
                <a:cubicBezTo>
                  <a:pt x="35" y="181"/>
                  <a:pt x="35" y="181"/>
                  <a:pt x="35" y="181"/>
                </a:cubicBezTo>
                <a:cubicBezTo>
                  <a:pt x="35" y="181"/>
                  <a:pt x="35" y="181"/>
                  <a:pt x="35" y="181"/>
                </a:cubicBezTo>
                <a:cubicBezTo>
                  <a:pt x="35" y="181"/>
                  <a:pt x="35" y="181"/>
                  <a:pt x="34" y="181"/>
                </a:cubicBezTo>
                <a:cubicBezTo>
                  <a:pt x="34" y="181"/>
                  <a:pt x="34" y="181"/>
                  <a:pt x="34" y="181"/>
                </a:cubicBezTo>
                <a:cubicBezTo>
                  <a:pt x="33" y="181"/>
                  <a:pt x="33" y="181"/>
                  <a:pt x="32" y="181"/>
                </a:cubicBezTo>
                <a:cubicBezTo>
                  <a:pt x="32" y="181"/>
                  <a:pt x="32" y="181"/>
                  <a:pt x="31" y="181"/>
                </a:cubicBezTo>
                <a:cubicBezTo>
                  <a:pt x="31" y="182"/>
                  <a:pt x="31" y="182"/>
                  <a:pt x="31" y="182"/>
                </a:cubicBezTo>
                <a:cubicBezTo>
                  <a:pt x="30" y="183"/>
                  <a:pt x="30" y="183"/>
                  <a:pt x="30" y="183"/>
                </a:cubicBezTo>
                <a:cubicBezTo>
                  <a:pt x="30" y="184"/>
                  <a:pt x="30" y="184"/>
                  <a:pt x="30" y="184"/>
                </a:cubicBezTo>
                <a:cubicBezTo>
                  <a:pt x="30" y="184"/>
                  <a:pt x="30" y="184"/>
                  <a:pt x="30" y="184"/>
                </a:cubicBezTo>
                <a:cubicBezTo>
                  <a:pt x="30" y="185"/>
                  <a:pt x="30" y="185"/>
                  <a:pt x="30" y="185"/>
                </a:cubicBezTo>
                <a:cubicBezTo>
                  <a:pt x="30" y="185"/>
                  <a:pt x="29" y="185"/>
                  <a:pt x="29" y="185"/>
                </a:cubicBezTo>
                <a:cubicBezTo>
                  <a:pt x="29" y="186"/>
                  <a:pt x="29" y="186"/>
                  <a:pt x="29" y="186"/>
                </a:cubicBezTo>
                <a:cubicBezTo>
                  <a:pt x="29" y="187"/>
                  <a:pt x="29" y="187"/>
                  <a:pt x="29" y="187"/>
                </a:cubicBezTo>
                <a:cubicBezTo>
                  <a:pt x="29" y="188"/>
                  <a:pt x="28" y="188"/>
                  <a:pt x="28" y="189"/>
                </a:cubicBezTo>
                <a:cubicBezTo>
                  <a:pt x="28" y="189"/>
                  <a:pt x="28" y="189"/>
                  <a:pt x="28" y="190"/>
                </a:cubicBezTo>
                <a:cubicBezTo>
                  <a:pt x="28" y="190"/>
                  <a:pt x="28" y="190"/>
                  <a:pt x="28" y="190"/>
                </a:cubicBezTo>
                <a:cubicBezTo>
                  <a:pt x="28" y="190"/>
                  <a:pt x="28" y="190"/>
                  <a:pt x="28" y="191"/>
                </a:cubicBezTo>
                <a:cubicBezTo>
                  <a:pt x="27" y="191"/>
                  <a:pt x="27" y="191"/>
                  <a:pt x="27" y="191"/>
                </a:cubicBezTo>
                <a:cubicBezTo>
                  <a:pt x="27" y="191"/>
                  <a:pt x="27" y="191"/>
                  <a:pt x="27" y="191"/>
                </a:cubicBezTo>
                <a:cubicBezTo>
                  <a:pt x="27" y="192"/>
                  <a:pt x="27" y="192"/>
                  <a:pt x="27" y="192"/>
                </a:cubicBezTo>
                <a:cubicBezTo>
                  <a:pt x="27" y="192"/>
                  <a:pt x="26" y="192"/>
                  <a:pt x="26" y="192"/>
                </a:cubicBezTo>
                <a:cubicBezTo>
                  <a:pt x="26" y="192"/>
                  <a:pt x="26" y="192"/>
                  <a:pt x="26" y="192"/>
                </a:cubicBezTo>
                <a:cubicBezTo>
                  <a:pt x="26" y="192"/>
                  <a:pt x="26" y="192"/>
                  <a:pt x="25" y="192"/>
                </a:cubicBezTo>
                <a:cubicBezTo>
                  <a:pt x="25" y="192"/>
                  <a:pt x="25" y="192"/>
                  <a:pt x="25" y="192"/>
                </a:cubicBezTo>
                <a:cubicBezTo>
                  <a:pt x="25" y="192"/>
                  <a:pt x="25" y="192"/>
                  <a:pt x="25" y="192"/>
                </a:cubicBezTo>
                <a:cubicBezTo>
                  <a:pt x="25" y="192"/>
                  <a:pt x="25" y="192"/>
                  <a:pt x="25" y="192"/>
                </a:cubicBezTo>
                <a:cubicBezTo>
                  <a:pt x="24" y="192"/>
                  <a:pt x="24" y="192"/>
                  <a:pt x="24" y="192"/>
                </a:cubicBezTo>
                <a:cubicBezTo>
                  <a:pt x="24" y="192"/>
                  <a:pt x="25" y="192"/>
                  <a:pt x="25" y="193"/>
                </a:cubicBezTo>
                <a:cubicBezTo>
                  <a:pt x="25" y="193"/>
                  <a:pt x="25" y="193"/>
                  <a:pt x="25" y="193"/>
                </a:cubicBezTo>
                <a:cubicBezTo>
                  <a:pt x="26" y="193"/>
                  <a:pt x="26" y="193"/>
                  <a:pt x="26" y="194"/>
                </a:cubicBezTo>
                <a:cubicBezTo>
                  <a:pt x="26" y="194"/>
                  <a:pt x="26" y="194"/>
                  <a:pt x="26" y="195"/>
                </a:cubicBezTo>
                <a:cubicBezTo>
                  <a:pt x="26" y="195"/>
                  <a:pt x="26" y="195"/>
                  <a:pt x="27" y="195"/>
                </a:cubicBezTo>
                <a:cubicBezTo>
                  <a:pt x="27" y="195"/>
                  <a:pt x="27" y="195"/>
                  <a:pt x="27" y="195"/>
                </a:cubicBezTo>
                <a:cubicBezTo>
                  <a:pt x="28" y="195"/>
                  <a:pt x="28" y="195"/>
                  <a:pt x="28" y="195"/>
                </a:cubicBezTo>
                <a:cubicBezTo>
                  <a:pt x="28" y="195"/>
                  <a:pt x="29" y="195"/>
                  <a:pt x="29" y="195"/>
                </a:cubicBezTo>
                <a:cubicBezTo>
                  <a:pt x="29" y="195"/>
                  <a:pt x="29" y="195"/>
                  <a:pt x="29" y="195"/>
                </a:cubicBezTo>
                <a:cubicBezTo>
                  <a:pt x="29" y="195"/>
                  <a:pt x="29" y="195"/>
                  <a:pt x="29" y="195"/>
                </a:cubicBezTo>
                <a:cubicBezTo>
                  <a:pt x="30" y="195"/>
                  <a:pt x="30" y="195"/>
                  <a:pt x="30" y="195"/>
                </a:cubicBezTo>
                <a:cubicBezTo>
                  <a:pt x="30" y="195"/>
                  <a:pt x="30" y="195"/>
                  <a:pt x="30" y="195"/>
                </a:cubicBezTo>
                <a:cubicBezTo>
                  <a:pt x="30" y="195"/>
                  <a:pt x="30" y="195"/>
                  <a:pt x="31" y="195"/>
                </a:cubicBezTo>
                <a:cubicBezTo>
                  <a:pt x="31" y="195"/>
                  <a:pt x="31" y="195"/>
                  <a:pt x="31" y="195"/>
                </a:cubicBezTo>
                <a:cubicBezTo>
                  <a:pt x="31" y="195"/>
                  <a:pt x="32" y="195"/>
                  <a:pt x="32" y="195"/>
                </a:cubicBezTo>
                <a:cubicBezTo>
                  <a:pt x="32" y="195"/>
                  <a:pt x="32" y="195"/>
                  <a:pt x="32" y="195"/>
                </a:cubicBezTo>
                <a:cubicBezTo>
                  <a:pt x="33" y="195"/>
                  <a:pt x="33" y="195"/>
                  <a:pt x="33" y="195"/>
                </a:cubicBezTo>
                <a:cubicBezTo>
                  <a:pt x="33" y="195"/>
                  <a:pt x="33" y="195"/>
                  <a:pt x="33" y="195"/>
                </a:cubicBezTo>
                <a:cubicBezTo>
                  <a:pt x="33" y="195"/>
                  <a:pt x="34" y="195"/>
                  <a:pt x="34" y="195"/>
                </a:cubicBezTo>
                <a:cubicBezTo>
                  <a:pt x="34" y="195"/>
                  <a:pt x="34" y="195"/>
                  <a:pt x="34" y="195"/>
                </a:cubicBezTo>
                <a:cubicBezTo>
                  <a:pt x="35" y="195"/>
                  <a:pt x="35" y="196"/>
                  <a:pt x="35" y="196"/>
                </a:cubicBezTo>
                <a:cubicBezTo>
                  <a:pt x="35" y="196"/>
                  <a:pt x="35" y="196"/>
                  <a:pt x="35" y="197"/>
                </a:cubicBezTo>
                <a:cubicBezTo>
                  <a:pt x="35" y="197"/>
                  <a:pt x="35" y="197"/>
                  <a:pt x="35" y="198"/>
                </a:cubicBezTo>
                <a:cubicBezTo>
                  <a:pt x="35" y="198"/>
                  <a:pt x="35" y="198"/>
                  <a:pt x="35" y="198"/>
                </a:cubicBezTo>
                <a:cubicBezTo>
                  <a:pt x="35" y="199"/>
                  <a:pt x="35" y="199"/>
                  <a:pt x="35" y="199"/>
                </a:cubicBezTo>
                <a:cubicBezTo>
                  <a:pt x="35" y="200"/>
                  <a:pt x="36" y="200"/>
                  <a:pt x="36" y="200"/>
                </a:cubicBezTo>
                <a:cubicBezTo>
                  <a:pt x="36" y="200"/>
                  <a:pt x="36" y="201"/>
                  <a:pt x="37" y="201"/>
                </a:cubicBezTo>
                <a:cubicBezTo>
                  <a:pt x="37" y="201"/>
                  <a:pt x="37" y="201"/>
                  <a:pt x="38" y="202"/>
                </a:cubicBezTo>
                <a:cubicBezTo>
                  <a:pt x="38" y="201"/>
                  <a:pt x="38" y="201"/>
                  <a:pt x="38" y="201"/>
                </a:cubicBezTo>
                <a:cubicBezTo>
                  <a:pt x="39" y="201"/>
                  <a:pt x="39" y="201"/>
                  <a:pt x="39" y="201"/>
                </a:cubicBezTo>
                <a:cubicBezTo>
                  <a:pt x="39" y="201"/>
                  <a:pt x="39" y="201"/>
                  <a:pt x="40" y="201"/>
                </a:cubicBezTo>
                <a:cubicBezTo>
                  <a:pt x="40" y="202"/>
                  <a:pt x="40" y="202"/>
                  <a:pt x="40" y="202"/>
                </a:cubicBezTo>
                <a:cubicBezTo>
                  <a:pt x="41" y="202"/>
                  <a:pt x="41" y="202"/>
                  <a:pt x="42" y="202"/>
                </a:cubicBezTo>
                <a:cubicBezTo>
                  <a:pt x="42" y="202"/>
                  <a:pt x="43" y="202"/>
                  <a:pt x="43" y="202"/>
                </a:cubicBezTo>
                <a:cubicBezTo>
                  <a:pt x="44" y="203"/>
                  <a:pt x="44" y="203"/>
                  <a:pt x="44" y="203"/>
                </a:cubicBezTo>
                <a:cubicBezTo>
                  <a:pt x="45" y="203"/>
                  <a:pt x="45" y="204"/>
                  <a:pt x="45" y="204"/>
                </a:cubicBezTo>
                <a:cubicBezTo>
                  <a:pt x="46" y="204"/>
                  <a:pt x="46" y="204"/>
                  <a:pt x="46" y="204"/>
                </a:cubicBezTo>
                <a:cubicBezTo>
                  <a:pt x="46" y="204"/>
                  <a:pt x="46" y="204"/>
                  <a:pt x="47" y="205"/>
                </a:cubicBezTo>
                <a:cubicBezTo>
                  <a:pt x="47" y="205"/>
                  <a:pt x="47" y="205"/>
                  <a:pt x="47" y="205"/>
                </a:cubicBezTo>
                <a:cubicBezTo>
                  <a:pt x="48" y="205"/>
                  <a:pt x="48" y="205"/>
                  <a:pt x="48" y="205"/>
                </a:cubicBezTo>
                <a:cubicBezTo>
                  <a:pt x="49" y="205"/>
                  <a:pt x="49" y="206"/>
                  <a:pt x="50" y="206"/>
                </a:cubicBezTo>
                <a:cubicBezTo>
                  <a:pt x="50" y="206"/>
                  <a:pt x="51" y="206"/>
                  <a:pt x="51" y="207"/>
                </a:cubicBezTo>
                <a:cubicBezTo>
                  <a:pt x="52" y="207"/>
                  <a:pt x="52" y="207"/>
                  <a:pt x="52" y="208"/>
                </a:cubicBezTo>
                <a:cubicBezTo>
                  <a:pt x="53" y="208"/>
                  <a:pt x="53" y="209"/>
                  <a:pt x="53" y="210"/>
                </a:cubicBezTo>
                <a:cubicBezTo>
                  <a:pt x="55" y="210"/>
                  <a:pt x="56" y="210"/>
                  <a:pt x="57" y="210"/>
                </a:cubicBezTo>
                <a:cubicBezTo>
                  <a:pt x="57" y="211"/>
                  <a:pt x="58" y="211"/>
                  <a:pt x="59" y="211"/>
                </a:cubicBezTo>
                <a:cubicBezTo>
                  <a:pt x="59" y="212"/>
                  <a:pt x="60" y="212"/>
                  <a:pt x="60" y="213"/>
                </a:cubicBezTo>
                <a:cubicBezTo>
                  <a:pt x="61" y="213"/>
                  <a:pt x="61" y="213"/>
                  <a:pt x="62" y="214"/>
                </a:cubicBezTo>
                <a:cubicBezTo>
                  <a:pt x="62" y="214"/>
                  <a:pt x="62" y="214"/>
                  <a:pt x="62" y="214"/>
                </a:cubicBezTo>
                <a:cubicBezTo>
                  <a:pt x="62" y="215"/>
                  <a:pt x="62" y="215"/>
                  <a:pt x="62" y="215"/>
                </a:cubicBezTo>
                <a:cubicBezTo>
                  <a:pt x="63" y="215"/>
                  <a:pt x="63" y="215"/>
                  <a:pt x="63" y="215"/>
                </a:cubicBezTo>
                <a:cubicBezTo>
                  <a:pt x="63" y="215"/>
                  <a:pt x="63" y="216"/>
                  <a:pt x="63" y="216"/>
                </a:cubicBezTo>
                <a:cubicBezTo>
                  <a:pt x="63" y="216"/>
                  <a:pt x="63" y="216"/>
                  <a:pt x="63" y="216"/>
                </a:cubicBezTo>
                <a:cubicBezTo>
                  <a:pt x="64" y="216"/>
                  <a:pt x="64" y="216"/>
                  <a:pt x="64" y="216"/>
                </a:cubicBezTo>
                <a:cubicBezTo>
                  <a:pt x="64" y="216"/>
                  <a:pt x="64" y="216"/>
                  <a:pt x="64" y="216"/>
                </a:cubicBezTo>
                <a:cubicBezTo>
                  <a:pt x="64" y="216"/>
                  <a:pt x="64" y="216"/>
                  <a:pt x="64" y="216"/>
                </a:cubicBezTo>
                <a:cubicBezTo>
                  <a:pt x="65" y="217"/>
                  <a:pt x="66" y="217"/>
                  <a:pt x="67" y="217"/>
                </a:cubicBezTo>
                <a:cubicBezTo>
                  <a:pt x="67" y="217"/>
                  <a:pt x="68" y="217"/>
                  <a:pt x="69" y="218"/>
                </a:cubicBezTo>
                <a:cubicBezTo>
                  <a:pt x="70" y="218"/>
                  <a:pt x="71" y="218"/>
                  <a:pt x="72" y="218"/>
                </a:cubicBezTo>
                <a:cubicBezTo>
                  <a:pt x="73" y="218"/>
                  <a:pt x="74" y="219"/>
                  <a:pt x="75" y="219"/>
                </a:cubicBezTo>
                <a:cubicBezTo>
                  <a:pt x="75" y="219"/>
                  <a:pt x="75" y="218"/>
                  <a:pt x="75" y="218"/>
                </a:cubicBezTo>
                <a:cubicBezTo>
                  <a:pt x="75" y="218"/>
                  <a:pt x="75" y="218"/>
                  <a:pt x="75" y="218"/>
                </a:cubicBezTo>
                <a:cubicBezTo>
                  <a:pt x="75" y="218"/>
                  <a:pt x="75" y="218"/>
                  <a:pt x="75" y="218"/>
                </a:cubicBezTo>
                <a:cubicBezTo>
                  <a:pt x="75" y="217"/>
                  <a:pt x="75" y="217"/>
                  <a:pt x="75" y="217"/>
                </a:cubicBezTo>
                <a:cubicBezTo>
                  <a:pt x="75" y="217"/>
                  <a:pt x="75" y="217"/>
                  <a:pt x="76" y="217"/>
                </a:cubicBezTo>
                <a:cubicBezTo>
                  <a:pt x="76" y="217"/>
                  <a:pt x="76" y="217"/>
                  <a:pt x="76" y="216"/>
                </a:cubicBezTo>
                <a:cubicBezTo>
                  <a:pt x="76" y="216"/>
                  <a:pt x="77" y="216"/>
                  <a:pt x="77" y="216"/>
                </a:cubicBezTo>
                <a:cubicBezTo>
                  <a:pt x="77" y="216"/>
                  <a:pt x="77" y="216"/>
                  <a:pt x="78" y="216"/>
                </a:cubicBezTo>
                <a:cubicBezTo>
                  <a:pt x="78" y="216"/>
                  <a:pt x="78" y="216"/>
                  <a:pt x="78" y="216"/>
                </a:cubicBezTo>
                <a:cubicBezTo>
                  <a:pt x="78" y="216"/>
                  <a:pt x="79" y="216"/>
                  <a:pt x="79" y="216"/>
                </a:cubicBezTo>
                <a:cubicBezTo>
                  <a:pt x="79" y="216"/>
                  <a:pt x="79" y="216"/>
                  <a:pt x="79" y="216"/>
                </a:cubicBezTo>
                <a:cubicBezTo>
                  <a:pt x="79" y="216"/>
                  <a:pt x="79" y="216"/>
                  <a:pt x="80" y="216"/>
                </a:cubicBezTo>
                <a:cubicBezTo>
                  <a:pt x="80" y="216"/>
                  <a:pt x="80" y="216"/>
                  <a:pt x="80" y="216"/>
                </a:cubicBezTo>
                <a:cubicBezTo>
                  <a:pt x="80" y="216"/>
                  <a:pt x="81" y="216"/>
                  <a:pt x="81" y="217"/>
                </a:cubicBezTo>
                <a:cubicBezTo>
                  <a:pt x="81" y="217"/>
                  <a:pt x="81" y="217"/>
                  <a:pt x="81" y="217"/>
                </a:cubicBezTo>
                <a:cubicBezTo>
                  <a:pt x="82" y="217"/>
                  <a:pt x="82" y="217"/>
                  <a:pt x="82" y="217"/>
                </a:cubicBezTo>
                <a:cubicBezTo>
                  <a:pt x="82" y="217"/>
                  <a:pt x="82" y="217"/>
                  <a:pt x="82" y="217"/>
                </a:cubicBezTo>
                <a:cubicBezTo>
                  <a:pt x="82" y="217"/>
                  <a:pt x="83" y="217"/>
                  <a:pt x="83" y="217"/>
                </a:cubicBezTo>
                <a:cubicBezTo>
                  <a:pt x="83" y="217"/>
                  <a:pt x="83" y="217"/>
                  <a:pt x="83" y="217"/>
                </a:cubicBezTo>
                <a:cubicBezTo>
                  <a:pt x="83" y="217"/>
                  <a:pt x="84" y="217"/>
                  <a:pt x="84" y="217"/>
                </a:cubicBezTo>
                <a:cubicBezTo>
                  <a:pt x="84" y="217"/>
                  <a:pt x="84" y="217"/>
                  <a:pt x="84" y="217"/>
                </a:cubicBezTo>
                <a:cubicBezTo>
                  <a:pt x="85" y="217"/>
                  <a:pt x="85" y="217"/>
                  <a:pt x="85" y="217"/>
                </a:cubicBezTo>
                <a:cubicBezTo>
                  <a:pt x="85" y="217"/>
                  <a:pt x="85" y="217"/>
                  <a:pt x="85" y="217"/>
                </a:cubicBezTo>
                <a:cubicBezTo>
                  <a:pt x="86" y="217"/>
                  <a:pt x="86" y="217"/>
                  <a:pt x="86" y="217"/>
                </a:cubicBezTo>
                <a:cubicBezTo>
                  <a:pt x="86" y="217"/>
                  <a:pt x="86" y="217"/>
                  <a:pt x="86" y="217"/>
                </a:cubicBezTo>
                <a:cubicBezTo>
                  <a:pt x="86" y="217"/>
                  <a:pt x="87" y="217"/>
                  <a:pt x="87" y="217"/>
                </a:cubicBezTo>
                <a:cubicBezTo>
                  <a:pt x="87" y="217"/>
                  <a:pt x="87" y="217"/>
                  <a:pt x="87" y="217"/>
                </a:cubicBezTo>
                <a:cubicBezTo>
                  <a:pt x="87" y="217"/>
                  <a:pt x="87" y="217"/>
                  <a:pt x="87" y="217"/>
                </a:cubicBezTo>
                <a:cubicBezTo>
                  <a:pt x="88" y="217"/>
                  <a:pt x="88" y="217"/>
                  <a:pt x="88" y="217"/>
                </a:cubicBezTo>
                <a:cubicBezTo>
                  <a:pt x="89" y="217"/>
                  <a:pt x="89" y="217"/>
                  <a:pt x="89" y="218"/>
                </a:cubicBezTo>
                <a:cubicBezTo>
                  <a:pt x="90" y="218"/>
                  <a:pt x="90" y="218"/>
                  <a:pt x="91" y="218"/>
                </a:cubicBezTo>
                <a:cubicBezTo>
                  <a:pt x="91" y="218"/>
                  <a:pt x="91" y="218"/>
                  <a:pt x="92" y="218"/>
                </a:cubicBezTo>
                <a:cubicBezTo>
                  <a:pt x="92" y="218"/>
                  <a:pt x="92" y="218"/>
                  <a:pt x="93" y="218"/>
                </a:cubicBezTo>
                <a:cubicBezTo>
                  <a:pt x="93" y="218"/>
                  <a:pt x="94" y="218"/>
                  <a:pt x="94" y="218"/>
                </a:cubicBezTo>
                <a:cubicBezTo>
                  <a:pt x="95" y="218"/>
                  <a:pt x="95" y="218"/>
                  <a:pt x="95" y="218"/>
                </a:cubicBezTo>
                <a:cubicBezTo>
                  <a:pt x="96" y="218"/>
                  <a:pt x="96" y="218"/>
                  <a:pt x="97" y="218"/>
                </a:cubicBezTo>
                <a:cubicBezTo>
                  <a:pt x="97" y="218"/>
                  <a:pt x="98" y="218"/>
                  <a:pt x="98" y="218"/>
                </a:cubicBezTo>
                <a:cubicBezTo>
                  <a:pt x="99" y="218"/>
                  <a:pt x="99" y="218"/>
                  <a:pt x="100" y="218"/>
                </a:cubicBezTo>
                <a:cubicBezTo>
                  <a:pt x="100" y="218"/>
                  <a:pt x="101" y="218"/>
                  <a:pt x="101" y="218"/>
                </a:cubicBezTo>
                <a:cubicBezTo>
                  <a:pt x="102" y="218"/>
                  <a:pt x="102" y="218"/>
                  <a:pt x="103" y="218"/>
                </a:cubicBezTo>
                <a:cubicBezTo>
                  <a:pt x="103" y="218"/>
                  <a:pt x="103" y="218"/>
                  <a:pt x="103" y="218"/>
                </a:cubicBezTo>
                <a:cubicBezTo>
                  <a:pt x="103" y="218"/>
                  <a:pt x="103" y="218"/>
                  <a:pt x="104" y="218"/>
                </a:cubicBezTo>
                <a:cubicBezTo>
                  <a:pt x="104" y="217"/>
                  <a:pt x="104" y="217"/>
                  <a:pt x="104" y="217"/>
                </a:cubicBezTo>
                <a:cubicBezTo>
                  <a:pt x="104" y="217"/>
                  <a:pt x="104" y="217"/>
                  <a:pt x="104" y="217"/>
                </a:cubicBezTo>
                <a:cubicBezTo>
                  <a:pt x="104" y="217"/>
                  <a:pt x="105" y="217"/>
                  <a:pt x="105" y="217"/>
                </a:cubicBezTo>
                <a:cubicBezTo>
                  <a:pt x="105" y="217"/>
                  <a:pt x="105" y="217"/>
                  <a:pt x="105" y="217"/>
                </a:cubicBezTo>
                <a:cubicBezTo>
                  <a:pt x="105" y="217"/>
                  <a:pt x="105" y="217"/>
                  <a:pt x="105" y="217"/>
                </a:cubicBezTo>
                <a:cubicBezTo>
                  <a:pt x="106" y="217"/>
                  <a:pt x="106" y="217"/>
                  <a:pt x="106" y="216"/>
                </a:cubicBezTo>
                <a:cubicBezTo>
                  <a:pt x="106" y="216"/>
                  <a:pt x="106" y="216"/>
                  <a:pt x="106" y="216"/>
                </a:cubicBezTo>
                <a:cubicBezTo>
                  <a:pt x="106" y="216"/>
                  <a:pt x="106" y="216"/>
                  <a:pt x="106" y="216"/>
                </a:cubicBezTo>
                <a:cubicBezTo>
                  <a:pt x="106" y="215"/>
                  <a:pt x="106" y="215"/>
                  <a:pt x="106" y="215"/>
                </a:cubicBezTo>
                <a:cubicBezTo>
                  <a:pt x="106" y="215"/>
                  <a:pt x="106" y="215"/>
                  <a:pt x="106" y="215"/>
                </a:cubicBezTo>
                <a:cubicBezTo>
                  <a:pt x="106" y="215"/>
                  <a:pt x="106" y="215"/>
                  <a:pt x="106" y="215"/>
                </a:cubicBezTo>
                <a:cubicBezTo>
                  <a:pt x="107" y="215"/>
                  <a:pt x="107" y="214"/>
                  <a:pt x="107" y="214"/>
                </a:cubicBezTo>
                <a:cubicBezTo>
                  <a:pt x="107" y="214"/>
                  <a:pt x="107" y="214"/>
                  <a:pt x="107" y="214"/>
                </a:cubicBezTo>
                <a:cubicBezTo>
                  <a:pt x="107" y="214"/>
                  <a:pt x="107" y="214"/>
                  <a:pt x="108" y="214"/>
                </a:cubicBezTo>
                <a:cubicBezTo>
                  <a:pt x="108" y="214"/>
                  <a:pt x="108" y="214"/>
                  <a:pt x="108" y="214"/>
                </a:cubicBezTo>
                <a:cubicBezTo>
                  <a:pt x="108" y="214"/>
                  <a:pt x="108" y="214"/>
                  <a:pt x="108" y="214"/>
                </a:cubicBezTo>
                <a:cubicBezTo>
                  <a:pt x="108" y="214"/>
                  <a:pt x="108" y="214"/>
                  <a:pt x="108" y="214"/>
                </a:cubicBezTo>
                <a:cubicBezTo>
                  <a:pt x="108" y="214"/>
                  <a:pt x="108" y="214"/>
                  <a:pt x="109" y="214"/>
                </a:cubicBezTo>
                <a:cubicBezTo>
                  <a:pt x="109" y="214"/>
                  <a:pt x="109" y="214"/>
                  <a:pt x="109" y="214"/>
                </a:cubicBezTo>
                <a:cubicBezTo>
                  <a:pt x="109" y="214"/>
                  <a:pt x="110" y="214"/>
                  <a:pt x="110" y="214"/>
                </a:cubicBezTo>
                <a:cubicBezTo>
                  <a:pt x="110" y="214"/>
                  <a:pt x="110" y="214"/>
                  <a:pt x="110" y="214"/>
                </a:cubicBezTo>
                <a:cubicBezTo>
                  <a:pt x="111" y="214"/>
                  <a:pt x="111" y="214"/>
                  <a:pt x="111" y="214"/>
                </a:cubicBezTo>
                <a:cubicBezTo>
                  <a:pt x="111" y="214"/>
                  <a:pt x="111" y="214"/>
                  <a:pt x="111" y="214"/>
                </a:cubicBezTo>
                <a:cubicBezTo>
                  <a:pt x="112" y="214"/>
                  <a:pt x="112" y="214"/>
                  <a:pt x="112" y="214"/>
                </a:cubicBezTo>
                <a:cubicBezTo>
                  <a:pt x="112" y="214"/>
                  <a:pt x="112" y="214"/>
                  <a:pt x="113" y="214"/>
                </a:cubicBezTo>
                <a:cubicBezTo>
                  <a:pt x="113" y="214"/>
                  <a:pt x="114" y="214"/>
                  <a:pt x="114" y="214"/>
                </a:cubicBezTo>
                <a:cubicBezTo>
                  <a:pt x="114" y="214"/>
                  <a:pt x="114" y="214"/>
                  <a:pt x="115" y="214"/>
                </a:cubicBezTo>
                <a:cubicBezTo>
                  <a:pt x="115" y="214"/>
                  <a:pt x="115" y="214"/>
                  <a:pt x="115" y="214"/>
                </a:cubicBezTo>
                <a:cubicBezTo>
                  <a:pt x="116" y="214"/>
                  <a:pt x="116" y="214"/>
                  <a:pt x="116" y="214"/>
                </a:cubicBezTo>
                <a:cubicBezTo>
                  <a:pt x="116" y="214"/>
                  <a:pt x="116" y="215"/>
                  <a:pt x="117" y="215"/>
                </a:cubicBezTo>
                <a:cubicBezTo>
                  <a:pt x="117" y="215"/>
                  <a:pt x="117" y="215"/>
                  <a:pt x="117" y="215"/>
                </a:cubicBezTo>
                <a:cubicBezTo>
                  <a:pt x="117" y="215"/>
                  <a:pt x="117" y="215"/>
                  <a:pt x="118" y="215"/>
                </a:cubicBezTo>
                <a:cubicBezTo>
                  <a:pt x="118" y="215"/>
                  <a:pt x="118" y="215"/>
                  <a:pt x="118" y="215"/>
                </a:cubicBezTo>
                <a:cubicBezTo>
                  <a:pt x="118" y="215"/>
                  <a:pt x="119" y="215"/>
                  <a:pt x="119" y="215"/>
                </a:cubicBezTo>
                <a:cubicBezTo>
                  <a:pt x="119" y="215"/>
                  <a:pt x="119" y="215"/>
                  <a:pt x="119" y="215"/>
                </a:cubicBezTo>
                <a:cubicBezTo>
                  <a:pt x="119" y="215"/>
                  <a:pt x="120" y="215"/>
                  <a:pt x="120" y="215"/>
                </a:cubicBezTo>
                <a:cubicBezTo>
                  <a:pt x="120" y="215"/>
                  <a:pt x="120" y="215"/>
                  <a:pt x="120" y="215"/>
                </a:cubicBezTo>
                <a:cubicBezTo>
                  <a:pt x="120" y="215"/>
                  <a:pt x="120" y="215"/>
                  <a:pt x="120" y="215"/>
                </a:cubicBezTo>
                <a:cubicBezTo>
                  <a:pt x="120" y="215"/>
                  <a:pt x="120" y="215"/>
                  <a:pt x="121" y="215"/>
                </a:cubicBezTo>
                <a:cubicBezTo>
                  <a:pt x="121" y="215"/>
                  <a:pt x="121" y="215"/>
                  <a:pt x="121" y="215"/>
                </a:cubicBezTo>
                <a:cubicBezTo>
                  <a:pt x="121" y="215"/>
                  <a:pt x="121" y="215"/>
                  <a:pt x="121" y="215"/>
                </a:cubicBezTo>
                <a:cubicBezTo>
                  <a:pt x="122" y="215"/>
                  <a:pt x="122" y="215"/>
                  <a:pt x="122" y="215"/>
                </a:cubicBezTo>
                <a:cubicBezTo>
                  <a:pt x="122" y="215"/>
                  <a:pt x="122" y="215"/>
                  <a:pt x="123" y="215"/>
                </a:cubicBezTo>
                <a:cubicBezTo>
                  <a:pt x="123" y="215"/>
                  <a:pt x="123" y="215"/>
                  <a:pt x="123" y="215"/>
                </a:cubicBezTo>
                <a:cubicBezTo>
                  <a:pt x="123" y="215"/>
                  <a:pt x="123" y="215"/>
                  <a:pt x="123" y="215"/>
                </a:cubicBezTo>
                <a:cubicBezTo>
                  <a:pt x="123" y="215"/>
                  <a:pt x="123" y="215"/>
                  <a:pt x="123" y="214"/>
                </a:cubicBezTo>
                <a:cubicBezTo>
                  <a:pt x="123" y="214"/>
                  <a:pt x="123" y="214"/>
                  <a:pt x="123" y="214"/>
                </a:cubicBezTo>
                <a:cubicBezTo>
                  <a:pt x="123" y="214"/>
                  <a:pt x="123" y="213"/>
                  <a:pt x="123" y="213"/>
                </a:cubicBezTo>
                <a:cubicBezTo>
                  <a:pt x="123" y="213"/>
                  <a:pt x="124" y="213"/>
                  <a:pt x="124" y="212"/>
                </a:cubicBezTo>
                <a:cubicBezTo>
                  <a:pt x="124" y="212"/>
                  <a:pt x="125" y="212"/>
                  <a:pt x="125" y="212"/>
                </a:cubicBezTo>
                <a:cubicBezTo>
                  <a:pt x="126" y="212"/>
                  <a:pt x="126" y="212"/>
                  <a:pt x="126" y="212"/>
                </a:cubicBezTo>
                <a:cubicBezTo>
                  <a:pt x="127" y="212"/>
                  <a:pt x="127" y="212"/>
                  <a:pt x="127" y="212"/>
                </a:cubicBezTo>
                <a:cubicBezTo>
                  <a:pt x="128" y="212"/>
                  <a:pt x="128" y="213"/>
                  <a:pt x="128" y="213"/>
                </a:cubicBezTo>
                <a:cubicBezTo>
                  <a:pt x="128" y="213"/>
                  <a:pt x="128" y="214"/>
                  <a:pt x="128" y="214"/>
                </a:cubicBezTo>
                <a:cubicBezTo>
                  <a:pt x="128" y="215"/>
                  <a:pt x="129" y="215"/>
                  <a:pt x="129" y="215"/>
                </a:cubicBezTo>
                <a:cubicBezTo>
                  <a:pt x="129" y="215"/>
                  <a:pt x="129" y="215"/>
                  <a:pt x="129" y="215"/>
                </a:cubicBezTo>
                <a:cubicBezTo>
                  <a:pt x="129" y="215"/>
                  <a:pt x="129" y="215"/>
                  <a:pt x="130" y="215"/>
                </a:cubicBezTo>
                <a:cubicBezTo>
                  <a:pt x="130" y="215"/>
                  <a:pt x="130" y="215"/>
                  <a:pt x="130" y="215"/>
                </a:cubicBezTo>
                <a:cubicBezTo>
                  <a:pt x="130" y="215"/>
                  <a:pt x="131" y="215"/>
                  <a:pt x="131" y="215"/>
                </a:cubicBezTo>
                <a:cubicBezTo>
                  <a:pt x="132" y="215"/>
                  <a:pt x="132" y="215"/>
                  <a:pt x="133" y="215"/>
                </a:cubicBezTo>
                <a:cubicBezTo>
                  <a:pt x="133" y="215"/>
                  <a:pt x="133" y="215"/>
                  <a:pt x="134" y="215"/>
                </a:cubicBezTo>
                <a:cubicBezTo>
                  <a:pt x="134" y="215"/>
                  <a:pt x="134" y="215"/>
                  <a:pt x="135" y="214"/>
                </a:cubicBezTo>
                <a:cubicBezTo>
                  <a:pt x="135" y="214"/>
                  <a:pt x="135" y="214"/>
                  <a:pt x="135" y="214"/>
                </a:cubicBezTo>
                <a:cubicBezTo>
                  <a:pt x="135" y="214"/>
                  <a:pt x="135" y="214"/>
                  <a:pt x="135" y="214"/>
                </a:cubicBezTo>
                <a:cubicBezTo>
                  <a:pt x="136" y="214"/>
                  <a:pt x="136" y="214"/>
                  <a:pt x="136" y="213"/>
                </a:cubicBezTo>
                <a:cubicBezTo>
                  <a:pt x="136" y="213"/>
                  <a:pt x="136" y="213"/>
                  <a:pt x="136" y="213"/>
                </a:cubicBezTo>
                <a:cubicBezTo>
                  <a:pt x="136" y="213"/>
                  <a:pt x="137" y="213"/>
                  <a:pt x="137" y="213"/>
                </a:cubicBezTo>
                <a:cubicBezTo>
                  <a:pt x="137" y="213"/>
                  <a:pt x="137" y="213"/>
                  <a:pt x="137" y="213"/>
                </a:cubicBezTo>
                <a:cubicBezTo>
                  <a:pt x="137" y="213"/>
                  <a:pt x="137" y="213"/>
                  <a:pt x="137" y="212"/>
                </a:cubicBezTo>
                <a:cubicBezTo>
                  <a:pt x="137" y="212"/>
                  <a:pt x="137" y="212"/>
                  <a:pt x="138" y="212"/>
                </a:cubicBezTo>
                <a:cubicBezTo>
                  <a:pt x="138" y="212"/>
                  <a:pt x="138" y="212"/>
                  <a:pt x="138" y="212"/>
                </a:cubicBezTo>
                <a:cubicBezTo>
                  <a:pt x="138" y="212"/>
                  <a:pt x="138" y="212"/>
                  <a:pt x="138" y="212"/>
                </a:cubicBezTo>
                <a:cubicBezTo>
                  <a:pt x="138" y="211"/>
                  <a:pt x="138" y="211"/>
                  <a:pt x="138" y="211"/>
                </a:cubicBezTo>
                <a:cubicBezTo>
                  <a:pt x="138" y="211"/>
                  <a:pt x="138" y="211"/>
                  <a:pt x="138" y="211"/>
                </a:cubicBezTo>
                <a:cubicBezTo>
                  <a:pt x="138" y="211"/>
                  <a:pt x="138" y="210"/>
                  <a:pt x="138" y="210"/>
                </a:cubicBezTo>
                <a:cubicBezTo>
                  <a:pt x="138" y="210"/>
                  <a:pt x="139" y="210"/>
                  <a:pt x="139" y="210"/>
                </a:cubicBezTo>
                <a:cubicBezTo>
                  <a:pt x="139" y="209"/>
                  <a:pt x="140" y="209"/>
                  <a:pt x="140" y="209"/>
                </a:cubicBezTo>
                <a:cubicBezTo>
                  <a:pt x="141" y="209"/>
                  <a:pt x="141" y="209"/>
                  <a:pt x="141" y="209"/>
                </a:cubicBezTo>
                <a:cubicBezTo>
                  <a:pt x="141" y="209"/>
                  <a:pt x="141" y="209"/>
                  <a:pt x="142" y="209"/>
                </a:cubicBezTo>
                <a:cubicBezTo>
                  <a:pt x="142" y="209"/>
                  <a:pt x="142" y="209"/>
                  <a:pt x="142" y="209"/>
                </a:cubicBezTo>
                <a:cubicBezTo>
                  <a:pt x="142" y="209"/>
                  <a:pt x="142" y="209"/>
                  <a:pt x="142" y="209"/>
                </a:cubicBezTo>
                <a:cubicBezTo>
                  <a:pt x="142" y="209"/>
                  <a:pt x="142" y="209"/>
                  <a:pt x="142" y="209"/>
                </a:cubicBezTo>
                <a:cubicBezTo>
                  <a:pt x="143" y="209"/>
                  <a:pt x="143" y="209"/>
                  <a:pt x="143" y="209"/>
                </a:cubicBezTo>
                <a:cubicBezTo>
                  <a:pt x="143" y="209"/>
                  <a:pt x="143" y="209"/>
                  <a:pt x="143" y="209"/>
                </a:cubicBezTo>
                <a:cubicBezTo>
                  <a:pt x="143" y="209"/>
                  <a:pt x="143" y="209"/>
                  <a:pt x="143" y="209"/>
                </a:cubicBezTo>
                <a:cubicBezTo>
                  <a:pt x="143" y="209"/>
                  <a:pt x="143" y="209"/>
                  <a:pt x="143" y="209"/>
                </a:cubicBezTo>
                <a:cubicBezTo>
                  <a:pt x="144" y="209"/>
                  <a:pt x="144" y="209"/>
                  <a:pt x="144" y="210"/>
                </a:cubicBezTo>
                <a:cubicBezTo>
                  <a:pt x="144" y="210"/>
                  <a:pt x="145" y="210"/>
                  <a:pt x="145" y="210"/>
                </a:cubicBezTo>
                <a:cubicBezTo>
                  <a:pt x="145" y="210"/>
                  <a:pt x="145" y="210"/>
                  <a:pt x="146" y="210"/>
                </a:cubicBezTo>
                <a:cubicBezTo>
                  <a:pt x="146" y="210"/>
                  <a:pt x="146" y="210"/>
                  <a:pt x="147" y="210"/>
                </a:cubicBezTo>
                <a:cubicBezTo>
                  <a:pt x="147" y="210"/>
                  <a:pt x="147" y="210"/>
                  <a:pt x="147" y="210"/>
                </a:cubicBezTo>
                <a:cubicBezTo>
                  <a:pt x="147" y="211"/>
                  <a:pt x="147" y="211"/>
                  <a:pt x="147" y="211"/>
                </a:cubicBezTo>
                <a:cubicBezTo>
                  <a:pt x="147" y="211"/>
                  <a:pt x="148" y="211"/>
                  <a:pt x="148" y="211"/>
                </a:cubicBezTo>
                <a:cubicBezTo>
                  <a:pt x="148" y="211"/>
                  <a:pt x="148" y="211"/>
                  <a:pt x="148" y="211"/>
                </a:cubicBezTo>
                <a:cubicBezTo>
                  <a:pt x="148" y="211"/>
                  <a:pt x="148" y="211"/>
                  <a:pt x="148" y="211"/>
                </a:cubicBezTo>
                <a:cubicBezTo>
                  <a:pt x="149" y="211"/>
                  <a:pt x="149" y="211"/>
                  <a:pt x="149" y="211"/>
                </a:cubicBezTo>
                <a:cubicBezTo>
                  <a:pt x="149" y="211"/>
                  <a:pt x="149" y="211"/>
                  <a:pt x="150" y="211"/>
                </a:cubicBezTo>
                <a:cubicBezTo>
                  <a:pt x="150" y="211"/>
                  <a:pt x="150" y="211"/>
                  <a:pt x="150" y="211"/>
                </a:cubicBezTo>
                <a:cubicBezTo>
                  <a:pt x="151" y="211"/>
                  <a:pt x="151" y="211"/>
                  <a:pt x="151" y="211"/>
                </a:cubicBezTo>
                <a:cubicBezTo>
                  <a:pt x="151" y="211"/>
                  <a:pt x="151" y="211"/>
                  <a:pt x="151" y="211"/>
                </a:cubicBezTo>
                <a:cubicBezTo>
                  <a:pt x="151" y="211"/>
                  <a:pt x="151" y="211"/>
                  <a:pt x="151" y="211"/>
                </a:cubicBezTo>
                <a:cubicBezTo>
                  <a:pt x="151" y="211"/>
                  <a:pt x="151" y="211"/>
                  <a:pt x="152" y="211"/>
                </a:cubicBezTo>
                <a:cubicBezTo>
                  <a:pt x="152" y="211"/>
                  <a:pt x="152" y="211"/>
                  <a:pt x="152" y="211"/>
                </a:cubicBezTo>
                <a:cubicBezTo>
                  <a:pt x="152" y="211"/>
                  <a:pt x="152" y="211"/>
                  <a:pt x="152" y="211"/>
                </a:cubicBezTo>
                <a:cubicBezTo>
                  <a:pt x="152" y="211"/>
                  <a:pt x="152" y="211"/>
                  <a:pt x="152" y="211"/>
                </a:cubicBezTo>
                <a:cubicBezTo>
                  <a:pt x="153" y="211"/>
                  <a:pt x="153" y="211"/>
                  <a:pt x="153" y="211"/>
                </a:cubicBezTo>
                <a:cubicBezTo>
                  <a:pt x="153" y="211"/>
                  <a:pt x="153" y="211"/>
                  <a:pt x="153" y="211"/>
                </a:cubicBezTo>
                <a:cubicBezTo>
                  <a:pt x="153" y="211"/>
                  <a:pt x="153" y="211"/>
                  <a:pt x="154" y="211"/>
                </a:cubicBezTo>
                <a:cubicBezTo>
                  <a:pt x="154" y="211"/>
                  <a:pt x="154" y="211"/>
                  <a:pt x="154" y="211"/>
                </a:cubicBezTo>
                <a:cubicBezTo>
                  <a:pt x="154" y="212"/>
                  <a:pt x="154" y="212"/>
                  <a:pt x="154" y="212"/>
                </a:cubicBezTo>
                <a:cubicBezTo>
                  <a:pt x="155" y="212"/>
                  <a:pt x="155" y="212"/>
                  <a:pt x="155" y="212"/>
                </a:cubicBezTo>
                <a:cubicBezTo>
                  <a:pt x="155" y="212"/>
                  <a:pt x="155" y="212"/>
                  <a:pt x="155" y="212"/>
                </a:cubicBezTo>
                <a:cubicBezTo>
                  <a:pt x="155" y="212"/>
                  <a:pt x="155" y="212"/>
                  <a:pt x="155" y="211"/>
                </a:cubicBezTo>
                <a:cubicBezTo>
                  <a:pt x="155" y="211"/>
                  <a:pt x="155" y="211"/>
                  <a:pt x="156" y="211"/>
                </a:cubicBezTo>
                <a:cubicBezTo>
                  <a:pt x="156" y="211"/>
                  <a:pt x="156" y="211"/>
                  <a:pt x="156" y="211"/>
                </a:cubicBezTo>
                <a:cubicBezTo>
                  <a:pt x="156" y="211"/>
                  <a:pt x="157" y="210"/>
                  <a:pt x="157" y="210"/>
                </a:cubicBezTo>
                <a:cubicBezTo>
                  <a:pt x="157" y="210"/>
                  <a:pt x="157" y="210"/>
                  <a:pt x="158" y="210"/>
                </a:cubicBezTo>
                <a:cubicBezTo>
                  <a:pt x="158" y="210"/>
                  <a:pt x="158" y="210"/>
                  <a:pt x="158" y="209"/>
                </a:cubicBezTo>
                <a:cubicBezTo>
                  <a:pt x="158" y="209"/>
                  <a:pt x="159" y="209"/>
                  <a:pt x="159" y="209"/>
                </a:cubicBezTo>
                <a:cubicBezTo>
                  <a:pt x="159" y="209"/>
                  <a:pt x="159" y="209"/>
                  <a:pt x="159" y="209"/>
                </a:cubicBezTo>
                <a:cubicBezTo>
                  <a:pt x="159" y="209"/>
                  <a:pt x="159" y="209"/>
                  <a:pt x="160" y="209"/>
                </a:cubicBezTo>
                <a:cubicBezTo>
                  <a:pt x="160" y="209"/>
                  <a:pt x="160" y="209"/>
                  <a:pt x="160" y="209"/>
                </a:cubicBezTo>
                <a:cubicBezTo>
                  <a:pt x="161" y="209"/>
                  <a:pt x="161" y="209"/>
                  <a:pt x="161" y="209"/>
                </a:cubicBezTo>
                <a:cubicBezTo>
                  <a:pt x="161" y="209"/>
                  <a:pt x="161" y="210"/>
                  <a:pt x="162" y="210"/>
                </a:cubicBezTo>
                <a:cubicBezTo>
                  <a:pt x="162" y="210"/>
                  <a:pt x="162" y="210"/>
                  <a:pt x="162" y="210"/>
                </a:cubicBezTo>
                <a:cubicBezTo>
                  <a:pt x="162" y="211"/>
                  <a:pt x="162" y="211"/>
                  <a:pt x="163" y="211"/>
                </a:cubicBezTo>
                <a:cubicBezTo>
                  <a:pt x="163" y="211"/>
                  <a:pt x="163" y="211"/>
                  <a:pt x="163" y="211"/>
                </a:cubicBezTo>
                <a:cubicBezTo>
                  <a:pt x="163" y="212"/>
                  <a:pt x="163" y="212"/>
                  <a:pt x="164" y="212"/>
                </a:cubicBezTo>
                <a:cubicBezTo>
                  <a:pt x="164" y="212"/>
                  <a:pt x="164" y="212"/>
                  <a:pt x="164" y="212"/>
                </a:cubicBezTo>
                <a:cubicBezTo>
                  <a:pt x="164" y="212"/>
                  <a:pt x="164" y="212"/>
                  <a:pt x="165" y="212"/>
                </a:cubicBezTo>
                <a:cubicBezTo>
                  <a:pt x="165" y="212"/>
                  <a:pt x="165" y="212"/>
                  <a:pt x="165" y="211"/>
                </a:cubicBezTo>
                <a:cubicBezTo>
                  <a:pt x="165" y="211"/>
                  <a:pt x="165" y="211"/>
                  <a:pt x="165" y="211"/>
                </a:cubicBezTo>
                <a:cubicBezTo>
                  <a:pt x="165" y="211"/>
                  <a:pt x="165" y="211"/>
                  <a:pt x="165" y="211"/>
                </a:cubicBezTo>
                <a:cubicBezTo>
                  <a:pt x="165" y="211"/>
                  <a:pt x="165" y="211"/>
                  <a:pt x="166" y="210"/>
                </a:cubicBezTo>
                <a:cubicBezTo>
                  <a:pt x="166" y="210"/>
                  <a:pt x="166" y="210"/>
                  <a:pt x="167" y="210"/>
                </a:cubicBezTo>
                <a:cubicBezTo>
                  <a:pt x="167" y="209"/>
                  <a:pt x="168" y="209"/>
                  <a:pt x="168" y="209"/>
                </a:cubicBezTo>
                <a:cubicBezTo>
                  <a:pt x="168" y="209"/>
                  <a:pt x="169" y="209"/>
                  <a:pt x="169" y="209"/>
                </a:cubicBezTo>
                <a:cubicBezTo>
                  <a:pt x="169" y="209"/>
                  <a:pt x="170" y="209"/>
                  <a:pt x="170" y="209"/>
                </a:cubicBezTo>
                <a:cubicBezTo>
                  <a:pt x="170" y="209"/>
                  <a:pt x="171" y="209"/>
                  <a:pt x="171" y="209"/>
                </a:cubicBezTo>
                <a:cubicBezTo>
                  <a:pt x="171" y="209"/>
                  <a:pt x="171" y="209"/>
                  <a:pt x="171" y="209"/>
                </a:cubicBezTo>
                <a:cubicBezTo>
                  <a:pt x="172" y="209"/>
                  <a:pt x="172" y="209"/>
                  <a:pt x="172" y="210"/>
                </a:cubicBezTo>
                <a:cubicBezTo>
                  <a:pt x="172" y="210"/>
                  <a:pt x="172" y="210"/>
                  <a:pt x="173" y="210"/>
                </a:cubicBezTo>
                <a:cubicBezTo>
                  <a:pt x="173" y="210"/>
                  <a:pt x="173" y="209"/>
                  <a:pt x="173" y="209"/>
                </a:cubicBezTo>
                <a:cubicBezTo>
                  <a:pt x="173" y="209"/>
                  <a:pt x="174" y="209"/>
                  <a:pt x="174" y="209"/>
                </a:cubicBezTo>
                <a:cubicBezTo>
                  <a:pt x="174" y="209"/>
                  <a:pt x="174" y="209"/>
                  <a:pt x="175" y="208"/>
                </a:cubicBezTo>
                <a:cubicBezTo>
                  <a:pt x="175" y="208"/>
                  <a:pt x="175" y="208"/>
                  <a:pt x="176" y="208"/>
                </a:cubicBezTo>
                <a:cubicBezTo>
                  <a:pt x="176" y="208"/>
                  <a:pt x="176" y="207"/>
                  <a:pt x="177" y="207"/>
                </a:cubicBezTo>
                <a:cubicBezTo>
                  <a:pt x="177" y="207"/>
                  <a:pt x="178" y="207"/>
                  <a:pt x="178" y="206"/>
                </a:cubicBezTo>
                <a:cubicBezTo>
                  <a:pt x="179" y="206"/>
                  <a:pt x="179" y="206"/>
                  <a:pt x="180" y="205"/>
                </a:cubicBezTo>
                <a:cubicBezTo>
                  <a:pt x="180" y="205"/>
                  <a:pt x="181" y="205"/>
                  <a:pt x="181" y="204"/>
                </a:cubicBezTo>
                <a:cubicBezTo>
                  <a:pt x="181" y="204"/>
                  <a:pt x="182" y="204"/>
                  <a:pt x="182" y="204"/>
                </a:cubicBezTo>
                <a:cubicBezTo>
                  <a:pt x="182" y="204"/>
                  <a:pt x="182" y="204"/>
                  <a:pt x="183" y="205"/>
                </a:cubicBezTo>
                <a:cubicBezTo>
                  <a:pt x="183" y="205"/>
                  <a:pt x="183" y="205"/>
                  <a:pt x="183" y="205"/>
                </a:cubicBezTo>
                <a:cubicBezTo>
                  <a:pt x="183" y="205"/>
                  <a:pt x="184" y="205"/>
                  <a:pt x="184" y="205"/>
                </a:cubicBezTo>
                <a:cubicBezTo>
                  <a:pt x="184" y="206"/>
                  <a:pt x="184" y="206"/>
                  <a:pt x="184" y="206"/>
                </a:cubicBezTo>
                <a:cubicBezTo>
                  <a:pt x="184" y="206"/>
                  <a:pt x="185" y="206"/>
                  <a:pt x="185" y="206"/>
                </a:cubicBezTo>
                <a:cubicBezTo>
                  <a:pt x="185" y="206"/>
                  <a:pt x="185" y="206"/>
                  <a:pt x="186" y="206"/>
                </a:cubicBezTo>
                <a:cubicBezTo>
                  <a:pt x="186" y="206"/>
                  <a:pt x="186" y="206"/>
                  <a:pt x="186" y="206"/>
                </a:cubicBezTo>
                <a:cubicBezTo>
                  <a:pt x="187" y="206"/>
                  <a:pt x="187" y="206"/>
                  <a:pt x="188" y="206"/>
                </a:cubicBezTo>
                <a:cubicBezTo>
                  <a:pt x="188" y="206"/>
                  <a:pt x="189" y="206"/>
                  <a:pt x="189" y="206"/>
                </a:cubicBezTo>
                <a:cubicBezTo>
                  <a:pt x="190" y="206"/>
                  <a:pt x="190" y="206"/>
                  <a:pt x="191" y="205"/>
                </a:cubicBezTo>
                <a:cubicBezTo>
                  <a:pt x="192" y="205"/>
                  <a:pt x="192" y="205"/>
                  <a:pt x="193" y="205"/>
                </a:cubicBezTo>
                <a:cubicBezTo>
                  <a:pt x="193" y="205"/>
                  <a:pt x="193" y="205"/>
                  <a:pt x="193" y="205"/>
                </a:cubicBezTo>
                <a:cubicBezTo>
                  <a:pt x="193" y="205"/>
                  <a:pt x="193" y="205"/>
                  <a:pt x="193" y="205"/>
                </a:cubicBezTo>
                <a:cubicBezTo>
                  <a:pt x="193" y="206"/>
                  <a:pt x="193" y="206"/>
                  <a:pt x="194" y="206"/>
                </a:cubicBezTo>
                <a:cubicBezTo>
                  <a:pt x="194" y="206"/>
                  <a:pt x="194" y="206"/>
                  <a:pt x="194" y="206"/>
                </a:cubicBezTo>
                <a:cubicBezTo>
                  <a:pt x="194" y="206"/>
                  <a:pt x="194" y="206"/>
                  <a:pt x="194" y="206"/>
                </a:cubicBezTo>
                <a:cubicBezTo>
                  <a:pt x="194" y="206"/>
                  <a:pt x="194" y="206"/>
                  <a:pt x="195" y="206"/>
                </a:cubicBezTo>
                <a:cubicBezTo>
                  <a:pt x="195" y="207"/>
                  <a:pt x="195" y="207"/>
                  <a:pt x="195" y="207"/>
                </a:cubicBezTo>
                <a:cubicBezTo>
                  <a:pt x="195" y="207"/>
                  <a:pt x="195" y="208"/>
                  <a:pt x="195" y="208"/>
                </a:cubicBezTo>
                <a:cubicBezTo>
                  <a:pt x="195" y="209"/>
                  <a:pt x="195" y="209"/>
                  <a:pt x="195" y="209"/>
                </a:cubicBezTo>
                <a:cubicBezTo>
                  <a:pt x="195" y="209"/>
                  <a:pt x="195" y="210"/>
                  <a:pt x="195" y="210"/>
                </a:cubicBezTo>
                <a:cubicBezTo>
                  <a:pt x="195" y="210"/>
                  <a:pt x="195" y="210"/>
                  <a:pt x="195" y="211"/>
                </a:cubicBezTo>
                <a:cubicBezTo>
                  <a:pt x="195" y="211"/>
                  <a:pt x="195" y="211"/>
                  <a:pt x="195" y="212"/>
                </a:cubicBezTo>
                <a:cubicBezTo>
                  <a:pt x="195" y="212"/>
                  <a:pt x="195" y="212"/>
                  <a:pt x="195" y="212"/>
                </a:cubicBezTo>
                <a:cubicBezTo>
                  <a:pt x="195" y="212"/>
                  <a:pt x="195" y="212"/>
                  <a:pt x="195" y="212"/>
                </a:cubicBezTo>
                <a:cubicBezTo>
                  <a:pt x="195" y="213"/>
                  <a:pt x="196" y="213"/>
                  <a:pt x="196" y="213"/>
                </a:cubicBezTo>
                <a:cubicBezTo>
                  <a:pt x="196" y="213"/>
                  <a:pt x="196" y="213"/>
                  <a:pt x="197" y="213"/>
                </a:cubicBezTo>
                <a:cubicBezTo>
                  <a:pt x="197" y="213"/>
                  <a:pt x="197" y="213"/>
                  <a:pt x="197" y="213"/>
                </a:cubicBezTo>
                <a:cubicBezTo>
                  <a:pt x="197" y="213"/>
                  <a:pt x="198" y="213"/>
                  <a:pt x="198" y="213"/>
                </a:cubicBezTo>
                <a:cubicBezTo>
                  <a:pt x="198" y="213"/>
                  <a:pt x="198" y="213"/>
                  <a:pt x="198" y="213"/>
                </a:cubicBezTo>
                <a:cubicBezTo>
                  <a:pt x="198" y="213"/>
                  <a:pt x="198" y="213"/>
                  <a:pt x="198" y="213"/>
                </a:cubicBezTo>
                <a:cubicBezTo>
                  <a:pt x="199" y="213"/>
                  <a:pt x="199" y="213"/>
                  <a:pt x="199" y="213"/>
                </a:cubicBezTo>
                <a:cubicBezTo>
                  <a:pt x="199" y="213"/>
                  <a:pt x="200" y="214"/>
                  <a:pt x="200" y="214"/>
                </a:cubicBezTo>
                <a:cubicBezTo>
                  <a:pt x="200" y="214"/>
                  <a:pt x="200" y="214"/>
                  <a:pt x="201" y="214"/>
                </a:cubicBezTo>
                <a:cubicBezTo>
                  <a:pt x="201" y="215"/>
                  <a:pt x="201" y="215"/>
                  <a:pt x="201" y="215"/>
                </a:cubicBezTo>
                <a:cubicBezTo>
                  <a:pt x="201" y="216"/>
                  <a:pt x="201" y="216"/>
                  <a:pt x="201" y="216"/>
                </a:cubicBezTo>
                <a:cubicBezTo>
                  <a:pt x="201" y="216"/>
                  <a:pt x="201" y="217"/>
                  <a:pt x="201" y="217"/>
                </a:cubicBezTo>
                <a:cubicBezTo>
                  <a:pt x="201" y="217"/>
                  <a:pt x="201" y="217"/>
                  <a:pt x="201" y="217"/>
                </a:cubicBezTo>
                <a:cubicBezTo>
                  <a:pt x="202" y="218"/>
                  <a:pt x="202" y="218"/>
                  <a:pt x="202" y="218"/>
                </a:cubicBezTo>
                <a:cubicBezTo>
                  <a:pt x="202" y="218"/>
                  <a:pt x="202" y="219"/>
                  <a:pt x="202" y="219"/>
                </a:cubicBezTo>
                <a:cubicBezTo>
                  <a:pt x="202" y="219"/>
                  <a:pt x="202" y="219"/>
                  <a:pt x="202" y="220"/>
                </a:cubicBezTo>
                <a:cubicBezTo>
                  <a:pt x="202" y="220"/>
                  <a:pt x="202" y="220"/>
                  <a:pt x="202" y="221"/>
                </a:cubicBezTo>
                <a:cubicBezTo>
                  <a:pt x="202" y="221"/>
                  <a:pt x="202" y="221"/>
                  <a:pt x="202" y="221"/>
                </a:cubicBezTo>
                <a:cubicBezTo>
                  <a:pt x="202" y="221"/>
                  <a:pt x="202" y="221"/>
                  <a:pt x="202" y="221"/>
                </a:cubicBezTo>
                <a:cubicBezTo>
                  <a:pt x="202" y="221"/>
                  <a:pt x="202" y="221"/>
                  <a:pt x="202" y="221"/>
                </a:cubicBezTo>
                <a:cubicBezTo>
                  <a:pt x="202" y="221"/>
                  <a:pt x="202" y="221"/>
                  <a:pt x="203" y="222"/>
                </a:cubicBezTo>
                <a:cubicBezTo>
                  <a:pt x="203" y="222"/>
                  <a:pt x="203" y="222"/>
                  <a:pt x="203" y="222"/>
                </a:cubicBezTo>
                <a:cubicBezTo>
                  <a:pt x="203" y="222"/>
                  <a:pt x="203" y="222"/>
                  <a:pt x="203" y="222"/>
                </a:cubicBezTo>
                <a:cubicBezTo>
                  <a:pt x="204" y="222"/>
                  <a:pt x="204" y="222"/>
                  <a:pt x="204" y="222"/>
                </a:cubicBezTo>
                <a:cubicBezTo>
                  <a:pt x="204" y="222"/>
                  <a:pt x="204" y="222"/>
                  <a:pt x="204" y="222"/>
                </a:cubicBezTo>
                <a:cubicBezTo>
                  <a:pt x="204" y="222"/>
                  <a:pt x="204" y="222"/>
                  <a:pt x="205" y="222"/>
                </a:cubicBezTo>
                <a:cubicBezTo>
                  <a:pt x="205" y="222"/>
                  <a:pt x="205" y="222"/>
                  <a:pt x="205" y="223"/>
                </a:cubicBezTo>
                <a:cubicBezTo>
                  <a:pt x="205" y="223"/>
                  <a:pt x="205" y="223"/>
                  <a:pt x="205" y="223"/>
                </a:cubicBezTo>
                <a:cubicBezTo>
                  <a:pt x="205" y="223"/>
                  <a:pt x="205" y="223"/>
                  <a:pt x="205" y="223"/>
                </a:cubicBezTo>
                <a:cubicBezTo>
                  <a:pt x="205" y="223"/>
                  <a:pt x="205" y="223"/>
                  <a:pt x="205" y="223"/>
                </a:cubicBezTo>
                <a:cubicBezTo>
                  <a:pt x="205" y="224"/>
                  <a:pt x="205" y="224"/>
                  <a:pt x="205" y="224"/>
                </a:cubicBezTo>
                <a:cubicBezTo>
                  <a:pt x="205" y="224"/>
                  <a:pt x="205" y="224"/>
                  <a:pt x="205" y="224"/>
                </a:cubicBezTo>
                <a:cubicBezTo>
                  <a:pt x="205" y="225"/>
                  <a:pt x="205" y="225"/>
                  <a:pt x="205" y="225"/>
                </a:cubicBezTo>
                <a:cubicBezTo>
                  <a:pt x="205" y="225"/>
                  <a:pt x="205" y="225"/>
                  <a:pt x="205" y="225"/>
                </a:cubicBezTo>
                <a:cubicBezTo>
                  <a:pt x="205" y="226"/>
                  <a:pt x="205" y="226"/>
                  <a:pt x="205" y="226"/>
                </a:cubicBezTo>
                <a:cubicBezTo>
                  <a:pt x="205" y="227"/>
                  <a:pt x="205" y="227"/>
                  <a:pt x="205" y="227"/>
                </a:cubicBezTo>
                <a:cubicBezTo>
                  <a:pt x="205" y="227"/>
                  <a:pt x="205" y="227"/>
                  <a:pt x="205" y="228"/>
                </a:cubicBezTo>
                <a:cubicBezTo>
                  <a:pt x="204" y="228"/>
                  <a:pt x="204" y="228"/>
                  <a:pt x="204" y="228"/>
                </a:cubicBezTo>
                <a:cubicBezTo>
                  <a:pt x="204" y="228"/>
                  <a:pt x="204" y="228"/>
                  <a:pt x="204" y="228"/>
                </a:cubicBezTo>
                <a:cubicBezTo>
                  <a:pt x="204" y="229"/>
                  <a:pt x="205" y="229"/>
                  <a:pt x="205" y="229"/>
                </a:cubicBezTo>
                <a:cubicBezTo>
                  <a:pt x="205" y="229"/>
                  <a:pt x="205" y="229"/>
                  <a:pt x="205" y="229"/>
                </a:cubicBezTo>
                <a:cubicBezTo>
                  <a:pt x="205" y="229"/>
                  <a:pt x="205" y="229"/>
                  <a:pt x="205" y="229"/>
                </a:cubicBezTo>
                <a:cubicBezTo>
                  <a:pt x="205" y="230"/>
                  <a:pt x="205" y="230"/>
                  <a:pt x="205" y="230"/>
                </a:cubicBezTo>
                <a:cubicBezTo>
                  <a:pt x="205" y="230"/>
                  <a:pt x="205" y="230"/>
                  <a:pt x="205" y="230"/>
                </a:cubicBezTo>
                <a:cubicBezTo>
                  <a:pt x="204" y="231"/>
                  <a:pt x="204" y="231"/>
                  <a:pt x="204" y="231"/>
                </a:cubicBezTo>
                <a:cubicBezTo>
                  <a:pt x="204" y="231"/>
                  <a:pt x="204" y="231"/>
                  <a:pt x="204" y="231"/>
                </a:cubicBezTo>
                <a:cubicBezTo>
                  <a:pt x="203" y="232"/>
                  <a:pt x="203" y="232"/>
                  <a:pt x="203" y="232"/>
                </a:cubicBezTo>
                <a:cubicBezTo>
                  <a:pt x="202" y="233"/>
                  <a:pt x="202" y="233"/>
                  <a:pt x="202" y="233"/>
                </a:cubicBezTo>
                <a:cubicBezTo>
                  <a:pt x="202" y="234"/>
                  <a:pt x="201" y="234"/>
                  <a:pt x="201" y="234"/>
                </a:cubicBezTo>
                <a:cubicBezTo>
                  <a:pt x="201" y="235"/>
                  <a:pt x="200" y="235"/>
                  <a:pt x="200" y="236"/>
                </a:cubicBezTo>
                <a:cubicBezTo>
                  <a:pt x="200" y="236"/>
                  <a:pt x="200" y="236"/>
                  <a:pt x="199" y="236"/>
                </a:cubicBezTo>
                <a:cubicBezTo>
                  <a:pt x="199" y="236"/>
                  <a:pt x="199" y="237"/>
                  <a:pt x="199" y="237"/>
                </a:cubicBezTo>
                <a:cubicBezTo>
                  <a:pt x="199" y="237"/>
                  <a:pt x="199" y="237"/>
                  <a:pt x="198" y="237"/>
                </a:cubicBezTo>
                <a:cubicBezTo>
                  <a:pt x="198" y="238"/>
                  <a:pt x="198" y="238"/>
                  <a:pt x="198" y="238"/>
                </a:cubicBezTo>
                <a:cubicBezTo>
                  <a:pt x="198" y="238"/>
                  <a:pt x="198" y="238"/>
                  <a:pt x="199" y="238"/>
                </a:cubicBezTo>
                <a:cubicBezTo>
                  <a:pt x="199" y="238"/>
                  <a:pt x="199" y="239"/>
                  <a:pt x="199" y="239"/>
                </a:cubicBezTo>
                <a:cubicBezTo>
                  <a:pt x="200" y="239"/>
                  <a:pt x="200" y="239"/>
                  <a:pt x="200" y="239"/>
                </a:cubicBezTo>
                <a:cubicBezTo>
                  <a:pt x="201" y="239"/>
                  <a:pt x="201" y="239"/>
                  <a:pt x="201" y="239"/>
                </a:cubicBezTo>
                <a:cubicBezTo>
                  <a:pt x="201" y="239"/>
                  <a:pt x="201" y="239"/>
                  <a:pt x="202" y="239"/>
                </a:cubicBezTo>
                <a:cubicBezTo>
                  <a:pt x="202" y="239"/>
                  <a:pt x="202" y="239"/>
                  <a:pt x="202" y="239"/>
                </a:cubicBezTo>
                <a:cubicBezTo>
                  <a:pt x="202" y="239"/>
                  <a:pt x="202" y="239"/>
                  <a:pt x="203" y="239"/>
                </a:cubicBezTo>
                <a:cubicBezTo>
                  <a:pt x="203" y="240"/>
                  <a:pt x="203" y="240"/>
                  <a:pt x="203" y="240"/>
                </a:cubicBezTo>
                <a:cubicBezTo>
                  <a:pt x="203" y="240"/>
                  <a:pt x="203" y="240"/>
                  <a:pt x="204" y="240"/>
                </a:cubicBezTo>
                <a:cubicBezTo>
                  <a:pt x="204" y="240"/>
                  <a:pt x="204" y="240"/>
                  <a:pt x="204" y="240"/>
                </a:cubicBezTo>
                <a:cubicBezTo>
                  <a:pt x="204" y="240"/>
                  <a:pt x="204" y="240"/>
                  <a:pt x="204" y="240"/>
                </a:cubicBezTo>
                <a:cubicBezTo>
                  <a:pt x="205" y="240"/>
                  <a:pt x="205" y="240"/>
                  <a:pt x="205" y="240"/>
                </a:cubicBezTo>
                <a:cubicBezTo>
                  <a:pt x="205" y="240"/>
                  <a:pt x="205" y="240"/>
                  <a:pt x="206" y="241"/>
                </a:cubicBezTo>
                <a:cubicBezTo>
                  <a:pt x="206" y="241"/>
                  <a:pt x="206" y="241"/>
                  <a:pt x="207" y="241"/>
                </a:cubicBezTo>
                <a:cubicBezTo>
                  <a:pt x="207" y="241"/>
                  <a:pt x="207" y="241"/>
                  <a:pt x="208" y="241"/>
                </a:cubicBezTo>
                <a:cubicBezTo>
                  <a:pt x="208" y="241"/>
                  <a:pt x="208" y="241"/>
                  <a:pt x="209" y="242"/>
                </a:cubicBezTo>
                <a:cubicBezTo>
                  <a:pt x="209" y="242"/>
                  <a:pt x="209" y="242"/>
                  <a:pt x="209" y="242"/>
                </a:cubicBezTo>
                <a:cubicBezTo>
                  <a:pt x="209" y="242"/>
                  <a:pt x="209" y="242"/>
                  <a:pt x="209" y="242"/>
                </a:cubicBezTo>
                <a:cubicBezTo>
                  <a:pt x="209" y="242"/>
                  <a:pt x="209" y="242"/>
                  <a:pt x="210" y="242"/>
                </a:cubicBezTo>
                <a:cubicBezTo>
                  <a:pt x="210" y="242"/>
                  <a:pt x="210" y="242"/>
                  <a:pt x="210" y="242"/>
                </a:cubicBezTo>
                <a:cubicBezTo>
                  <a:pt x="210" y="242"/>
                  <a:pt x="210" y="242"/>
                  <a:pt x="210" y="242"/>
                </a:cubicBezTo>
                <a:cubicBezTo>
                  <a:pt x="210" y="242"/>
                  <a:pt x="210" y="242"/>
                  <a:pt x="210" y="242"/>
                </a:cubicBezTo>
                <a:cubicBezTo>
                  <a:pt x="210" y="242"/>
                  <a:pt x="211" y="242"/>
                  <a:pt x="211" y="242"/>
                </a:cubicBezTo>
                <a:cubicBezTo>
                  <a:pt x="211" y="242"/>
                  <a:pt x="211" y="242"/>
                  <a:pt x="211" y="242"/>
                </a:cubicBezTo>
                <a:cubicBezTo>
                  <a:pt x="211" y="242"/>
                  <a:pt x="211" y="242"/>
                  <a:pt x="211" y="242"/>
                </a:cubicBezTo>
                <a:cubicBezTo>
                  <a:pt x="211" y="242"/>
                  <a:pt x="211" y="241"/>
                  <a:pt x="211" y="241"/>
                </a:cubicBezTo>
                <a:cubicBezTo>
                  <a:pt x="211" y="241"/>
                  <a:pt x="211" y="241"/>
                  <a:pt x="211" y="241"/>
                </a:cubicBezTo>
                <a:cubicBezTo>
                  <a:pt x="211" y="241"/>
                  <a:pt x="211" y="241"/>
                  <a:pt x="212" y="240"/>
                </a:cubicBezTo>
                <a:cubicBezTo>
                  <a:pt x="212" y="240"/>
                  <a:pt x="212" y="240"/>
                  <a:pt x="212" y="239"/>
                </a:cubicBezTo>
                <a:cubicBezTo>
                  <a:pt x="212" y="239"/>
                  <a:pt x="212" y="239"/>
                  <a:pt x="212" y="238"/>
                </a:cubicBezTo>
                <a:cubicBezTo>
                  <a:pt x="213" y="238"/>
                  <a:pt x="213" y="238"/>
                  <a:pt x="213" y="238"/>
                </a:cubicBezTo>
                <a:cubicBezTo>
                  <a:pt x="214" y="237"/>
                  <a:pt x="214" y="237"/>
                  <a:pt x="214" y="237"/>
                </a:cubicBezTo>
                <a:cubicBezTo>
                  <a:pt x="215" y="237"/>
                  <a:pt x="215" y="237"/>
                  <a:pt x="215" y="236"/>
                </a:cubicBezTo>
                <a:cubicBezTo>
                  <a:pt x="216" y="236"/>
                  <a:pt x="216" y="236"/>
                  <a:pt x="216" y="236"/>
                </a:cubicBezTo>
                <a:cubicBezTo>
                  <a:pt x="216" y="235"/>
                  <a:pt x="217" y="235"/>
                  <a:pt x="217" y="235"/>
                </a:cubicBezTo>
                <a:cubicBezTo>
                  <a:pt x="217" y="235"/>
                  <a:pt x="217" y="234"/>
                  <a:pt x="217" y="234"/>
                </a:cubicBezTo>
                <a:cubicBezTo>
                  <a:pt x="217" y="234"/>
                  <a:pt x="217" y="233"/>
                  <a:pt x="217" y="233"/>
                </a:cubicBezTo>
                <a:cubicBezTo>
                  <a:pt x="217" y="233"/>
                  <a:pt x="218" y="233"/>
                  <a:pt x="218" y="232"/>
                </a:cubicBezTo>
                <a:cubicBezTo>
                  <a:pt x="218" y="232"/>
                  <a:pt x="218" y="232"/>
                  <a:pt x="218" y="231"/>
                </a:cubicBezTo>
                <a:cubicBezTo>
                  <a:pt x="218" y="231"/>
                  <a:pt x="219" y="231"/>
                  <a:pt x="219" y="231"/>
                </a:cubicBezTo>
                <a:cubicBezTo>
                  <a:pt x="219" y="231"/>
                  <a:pt x="219" y="230"/>
                  <a:pt x="219" y="230"/>
                </a:cubicBezTo>
                <a:cubicBezTo>
                  <a:pt x="219" y="230"/>
                  <a:pt x="219" y="230"/>
                  <a:pt x="219" y="230"/>
                </a:cubicBezTo>
                <a:cubicBezTo>
                  <a:pt x="219" y="230"/>
                  <a:pt x="219" y="230"/>
                  <a:pt x="219" y="230"/>
                </a:cubicBezTo>
                <a:cubicBezTo>
                  <a:pt x="219" y="230"/>
                  <a:pt x="219" y="229"/>
                  <a:pt x="219" y="229"/>
                </a:cubicBezTo>
                <a:cubicBezTo>
                  <a:pt x="220" y="229"/>
                  <a:pt x="220" y="229"/>
                  <a:pt x="220" y="228"/>
                </a:cubicBezTo>
                <a:cubicBezTo>
                  <a:pt x="221" y="228"/>
                  <a:pt x="221" y="227"/>
                  <a:pt x="222" y="227"/>
                </a:cubicBezTo>
                <a:cubicBezTo>
                  <a:pt x="222" y="227"/>
                  <a:pt x="222" y="226"/>
                  <a:pt x="223" y="226"/>
                </a:cubicBezTo>
                <a:cubicBezTo>
                  <a:pt x="224" y="226"/>
                  <a:pt x="224" y="226"/>
                  <a:pt x="225" y="225"/>
                </a:cubicBezTo>
                <a:cubicBezTo>
                  <a:pt x="225" y="225"/>
                  <a:pt x="226" y="225"/>
                  <a:pt x="226" y="225"/>
                </a:cubicBezTo>
                <a:cubicBezTo>
                  <a:pt x="227" y="225"/>
                  <a:pt x="227" y="225"/>
                  <a:pt x="227" y="224"/>
                </a:cubicBezTo>
                <a:cubicBezTo>
                  <a:pt x="228" y="224"/>
                  <a:pt x="228" y="224"/>
                  <a:pt x="228" y="223"/>
                </a:cubicBezTo>
                <a:cubicBezTo>
                  <a:pt x="229" y="223"/>
                  <a:pt x="229" y="223"/>
                  <a:pt x="229" y="222"/>
                </a:cubicBezTo>
                <a:cubicBezTo>
                  <a:pt x="229" y="222"/>
                  <a:pt x="229" y="222"/>
                  <a:pt x="229" y="221"/>
                </a:cubicBezTo>
                <a:cubicBezTo>
                  <a:pt x="230" y="221"/>
                  <a:pt x="230" y="221"/>
                  <a:pt x="230" y="221"/>
                </a:cubicBezTo>
                <a:cubicBezTo>
                  <a:pt x="230" y="221"/>
                  <a:pt x="230" y="220"/>
                  <a:pt x="230" y="220"/>
                </a:cubicBezTo>
                <a:cubicBezTo>
                  <a:pt x="231" y="220"/>
                  <a:pt x="231" y="220"/>
                  <a:pt x="231" y="220"/>
                </a:cubicBezTo>
                <a:cubicBezTo>
                  <a:pt x="231" y="220"/>
                  <a:pt x="231" y="220"/>
                  <a:pt x="231" y="220"/>
                </a:cubicBezTo>
                <a:cubicBezTo>
                  <a:pt x="231" y="220"/>
                  <a:pt x="232" y="220"/>
                  <a:pt x="232" y="220"/>
                </a:cubicBezTo>
                <a:cubicBezTo>
                  <a:pt x="232" y="220"/>
                  <a:pt x="232" y="220"/>
                  <a:pt x="232" y="220"/>
                </a:cubicBezTo>
                <a:cubicBezTo>
                  <a:pt x="232" y="220"/>
                  <a:pt x="232" y="220"/>
                  <a:pt x="232" y="220"/>
                </a:cubicBezTo>
                <a:cubicBezTo>
                  <a:pt x="233" y="220"/>
                  <a:pt x="233" y="220"/>
                  <a:pt x="233" y="220"/>
                </a:cubicBezTo>
                <a:cubicBezTo>
                  <a:pt x="233" y="220"/>
                  <a:pt x="233" y="220"/>
                  <a:pt x="233" y="220"/>
                </a:cubicBezTo>
                <a:cubicBezTo>
                  <a:pt x="234" y="220"/>
                  <a:pt x="234" y="220"/>
                  <a:pt x="234" y="220"/>
                </a:cubicBezTo>
                <a:cubicBezTo>
                  <a:pt x="234" y="220"/>
                  <a:pt x="234" y="220"/>
                  <a:pt x="234" y="221"/>
                </a:cubicBezTo>
                <a:cubicBezTo>
                  <a:pt x="235" y="221"/>
                  <a:pt x="235" y="221"/>
                  <a:pt x="235" y="221"/>
                </a:cubicBezTo>
                <a:cubicBezTo>
                  <a:pt x="235" y="221"/>
                  <a:pt x="235" y="221"/>
                  <a:pt x="235" y="221"/>
                </a:cubicBezTo>
                <a:cubicBezTo>
                  <a:pt x="235" y="221"/>
                  <a:pt x="236" y="221"/>
                  <a:pt x="236" y="221"/>
                </a:cubicBezTo>
                <a:cubicBezTo>
                  <a:pt x="236" y="221"/>
                  <a:pt x="236" y="221"/>
                  <a:pt x="236" y="221"/>
                </a:cubicBezTo>
                <a:cubicBezTo>
                  <a:pt x="237" y="221"/>
                  <a:pt x="237" y="221"/>
                  <a:pt x="237" y="221"/>
                </a:cubicBezTo>
                <a:cubicBezTo>
                  <a:pt x="238" y="221"/>
                  <a:pt x="238" y="221"/>
                  <a:pt x="238" y="221"/>
                </a:cubicBezTo>
                <a:cubicBezTo>
                  <a:pt x="238" y="220"/>
                  <a:pt x="239" y="220"/>
                  <a:pt x="239" y="220"/>
                </a:cubicBezTo>
                <a:cubicBezTo>
                  <a:pt x="239" y="220"/>
                  <a:pt x="240" y="220"/>
                  <a:pt x="240" y="220"/>
                </a:cubicBezTo>
                <a:cubicBezTo>
                  <a:pt x="240" y="220"/>
                  <a:pt x="240" y="220"/>
                  <a:pt x="241" y="220"/>
                </a:cubicBezTo>
                <a:cubicBezTo>
                  <a:pt x="241" y="220"/>
                  <a:pt x="241" y="220"/>
                  <a:pt x="241" y="220"/>
                </a:cubicBezTo>
                <a:cubicBezTo>
                  <a:pt x="241" y="220"/>
                  <a:pt x="241" y="220"/>
                  <a:pt x="242" y="220"/>
                </a:cubicBezTo>
                <a:cubicBezTo>
                  <a:pt x="242" y="220"/>
                  <a:pt x="242" y="220"/>
                  <a:pt x="242" y="220"/>
                </a:cubicBezTo>
                <a:cubicBezTo>
                  <a:pt x="242" y="220"/>
                  <a:pt x="242" y="219"/>
                  <a:pt x="242" y="219"/>
                </a:cubicBezTo>
                <a:cubicBezTo>
                  <a:pt x="243" y="219"/>
                  <a:pt x="243" y="219"/>
                  <a:pt x="243" y="219"/>
                </a:cubicBezTo>
                <a:cubicBezTo>
                  <a:pt x="243" y="219"/>
                  <a:pt x="243" y="219"/>
                  <a:pt x="243" y="219"/>
                </a:cubicBezTo>
                <a:cubicBezTo>
                  <a:pt x="243" y="219"/>
                  <a:pt x="243" y="219"/>
                  <a:pt x="244" y="218"/>
                </a:cubicBezTo>
                <a:cubicBezTo>
                  <a:pt x="244" y="218"/>
                  <a:pt x="244" y="218"/>
                  <a:pt x="244" y="218"/>
                </a:cubicBezTo>
                <a:cubicBezTo>
                  <a:pt x="244" y="218"/>
                  <a:pt x="245" y="218"/>
                  <a:pt x="245" y="217"/>
                </a:cubicBezTo>
                <a:cubicBezTo>
                  <a:pt x="245" y="217"/>
                  <a:pt x="245" y="217"/>
                  <a:pt x="246" y="217"/>
                </a:cubicBezTo>
                <a:cubicBezTo>
                  <a:pt x="246" y="217"/>
                  <a:pt x="246" y="217"/>
                  <a:pt x="247" y="217"/>
                </a:cubicBezTo>
                <a:cubicBezTo>
                  <a:pt x="247" y="217"/>
                  <a:pt x="247" y="217"/>
                  <a:pt x="247" y="216"/>
                </a:cubicBezTo>
                <a:cubicBezTo>
                  <a:pt x="247" y="216"/>
                  <a:pt x="247" y="216"/>
                  <a:pt x="247" y="216"/>
                </a:cubicBezTo>
                <a:cubicBezTo>
                  <a:pt x="248" y="216"/>
                  <a:pt x="248" y="216"/>
                  <a:pt x="248" y="215"/>
                </a:cubicBezTo>
                <a:cubicBezTo>
                  <a:pt x="248" y="215"/>
                  <a:pt x="249" y="215"/>
                  <a:pt x="249" y="215"/>
                </a:cubicBezTo>
                <a:cubicBezTo>
                  <a:pt x="249" y="215"/>
                  <a:pt x="249" y="215"/>
                  <a:pt x="249" y="215"/>
                </a:cubicBezTo>
                <a:cubicBezTo>
                  <a:pt x="249" y="215"/>
                  <a:pt x="249" y="215"/>
                  <a:pt x="249" y="215"/>
                </a:cubicBezTo>
                <a:cubicBezTo>
                  <a:pt x="249" y="215"/>
                  <a:pt x="249" y="215"/>
                  <a:pt x="249" y="215"/>
                </a:cubicBezTo>
                <a:cubicBezTo>
                  <a:pt x="249" y="215"/>
                  <a:pt x="249" y="215"/>
                  <a:pt x="249" y="215"/>
                </a:cubicBezTo>
                <a:cubicBezTo>
                  <a:pt x="249" y="215"/>
                  <a:pt x="249" y="215"/>
                  <a:pt x="249" y="215"/>
                </a:cubicBezTo>
                <a:cubicBezTo>
                  <a:pt x="249" y="214"/>
                  <a:pt x="249" y="214"/>
                  <a:pt x="249" y="214"/>
                </a:cubicBezTo>
                <a:cubicBezTo>
                  <a:pt x="250" y="214"/>
                  <a:pt x="250" y="214"/>
                  <a:pt x="250" y="214"/>
                </a:cubicBezTo>
                <a:cubicBezTo>
                  <a:pt x="250" y="214"/>
                  <a:pt x="250" y="214"/>
                  <a:pt x="251" y="214"/>
                </a:cubicBezTo>
                <a:cubicBezTo>
                  <a:pt x="251" y="213"/>
                  <a:pt x="251" y="213"/>
                  <a:pt x="251" y="213"/>
                </a:cubicBezTo>
                <a:cubicBezTo>
                  <a:pt x="251" y="213"/>
                  <a:pt x="251" y="213"/>
                  <a:pt x="251" y="213"/>
                </a:cubicBezTo>
                <a:cubicBezTo>
                  <a:pt x="252" y="213"/>
                  <a:pt x="252" y="213"/>
                  <a:pt x="252" y="213"/>
                </a:cubicBezTo>
                <a:cubicBezTo>
                  <a:pt x="252" y="213"/>
                  <a:pt x="252" y="213"/>
                  <a:pt x="252" y="213"/>
                </a:cubicBezTo>
                <a:cubicBezTo>
                  <a:pt x="252" y="213"/>
                  <a:pt x="252" y="213"/>
                  <a:pt x="252" y="213"/>
                </a:cubicBezTo>
                <a:cubicBezTo>
                  <a:pt x="253" y="213"/>
                  <a:pt x="253" y="213"/>
                  <a:pt x="253" y="214"/>
                </a:cubicBezTo>
                <a:cubicBezTo>
                  <a:pt x="253" y="214"/>
                  <a:pt x="253" y="214"/>
                  <a:pt x="253" y="214"/>
                </a:cubicBezTo>
                <a:cubicBezTo>
                  <a:pt x="253" y="214"/>
                  <a:pt x="253" y="214"/>
                  <a:pt x="253" y="214"/>
                </a:cubicBezTo>
                <a:cubicBezTo>
                  <a:pt x="253" y="214"/>
                  <a:pt x="253" y="214"/>
                  <a:pt x="253" y="214"/>
                </a:cubicBezTo>
                <a:cubicBezTo>
                  <a:pt x="253" y="214"/>
                  <a:pt x="253" y="214"/>
                  <a:pt x="253" y="214"/>
                </a:cubicBezTo>
                <a:cubicBezTo>
                  <a:pt x="253" y="214"/>
                  <a:pt x="253" y="214"/>
                  <a:pt x="253" y="214"/>
                </a:cubicBezTo>
                <a:cubicBezTo>
                  <a:pt x="253" y="214"/>
                  <a:pt x="253" y="214"/>
                  <a:pt x="253" y="214"/>
                </a:cubicBezTo>
                <a:cubicBezTo>
                  <a:pt x="254" y="214"/>
                  <a:pt x="254" y="214"/>
                  <a:pt x="254" y="214"/>
                </a:cubicBezTo>
                <a:cubicBezTo>
                  <a:pt x="254" y="214"/>
                  <a:pt x="254" y="214"/>
                  <a:pt x="254" y="214"/>
                </a:cubicBezTo>
                <a:cubicBezTo>
                  <a:pt x="254" y="214"/>
                  <a:pt x="255" y="214"/>
                  <a:pt x="255" y="214"/>
                </a:cubicBezTo>
                <a:cubicBezTo>
                  <a:pt x="255" y="214"/>
                  <a:pt x="256" y="214"/>
                  <a:pt x="256" y="214"/>
                </a:cubicBezTo>
                <a:cubicBezTo>
                  <a:pt x="257" y="214"/>
                  <a:pt x="257" y="214"/>
                  <a:pt x="257" y="214"/>
                </a:cubicBezTo>
                <a:cubicBezTo>
                  <a:pt x="257" y="215"/>
                  <a:pt x="257" y="215"/>
                  <a:pt x="257" y="215"/>
                </a:cubicBezTo>
                <a:cubicBezTo>
                  <a:pt x="257" y="215"/>
                  <a:pt x="257" y="215"/>
                  <a:pt x="257" y="215"/>
                </a:cubicBezTo>
                <a:cubicBezTo>
                  <a:pt x="258" y="216"/>
                  <a:pt x="258" y="216"/>
                  <a:pt x="257" y="216"/>
                </a:cubicBezTo>
                <a:cubicBezTo>
                  <a:pt x="257" y="216"/>
                  <a:pt x="257" y="216"/>
                  <a:pt x="257" y="217"/>
                </a:cubicBezTo>
                <a:cubicBezTo>
                  <a:pt x="257" y="217"/>
                  <a:pt x="257" y="217"/>
                  <a:pt x="258" y="217"/>
                </a:cubicBezTo>
                <a:cubicBezTo>
                  <a:pt x="258" y="217"/>
                  <a:pt x="258" y="217"/>
                  <a:pt x="258" y="217"/>
                </a:cubicBezTo>
                <a:cubicBezTo>
                  <a:pt x="258" y="217"/>
                  <a:pt x="258" y="218"/>
                  <a:pt x="258" y="218"/>
                </a:cubicBezTo>
                <a:cubicBezTo>
                  <a:pt x="258" y="218"/>
                  <a:pt x="258" y="218"/>
                  <a:pt x="258" y="218"/>
                </a:cubicBezTo>
                <a:cubicBezTo>
                  <a:pt x="258" y="218"/>
                  <a:pt x="258" y="218"/>
                  <a:pt x="258" y="218"/>
                </a:cubicBezTo>
                <a:cubicBezTo>
                  <a:pt x="259" y="218"/>
                  <a:pt x="259" y="218"/>
                  <a:pt x="259" y="218"/>
                </a:cubicBezTo>
                <a:cubicBezTo>
                  <a:pt x="259" y="218"/>
                  <a:pt x="259" y="218"/>
                  <a:pt x="260" y="218"/>
                </a:cubicBezTo>
                <a:cubicBezTo>
                  <a:pt x="261" y="218"/>
                  <a:pt x="262" y="218"/>
                  <a:pt x="262" y="218"/>
                </a:cubicBezTo>
                <a:cubicBezTo>
                  <a:pt x="263" y="218"/>
                  <a:pt x="264" y="218"/>
                  <a:pt x="264" y="218"/>
                </a:cubicBezTo>
                <a:cubicBezTo>
                  <a:pt x="265" y="217"/>
                  <a:pt x="265" y="217"/>
                  <a:pt x="266" y="217"/>
                </a:cubicBezTo>
                <a:cubicBezTo>
                  <a:pt x="266" y="216"/>
                  <a:pt x="267" y="216"/>
                  <a:pt x="268" y="215"/>
                </a:cubicBezTo>
                <a:cubicBezTo>
                  <a:pt x="268" y="215"/>
                  <a:pt x="268" y="215"/>
                  <a:pt x="268" y="214"/>
                </a:cubicBezTo>
                <a:cubicBezTo>
                  <a:pt x="269" y="214"/>
                  <a:pt x="269" y="214"/>
                  <a:pt x="269" y="214"/>
                </a:cubicBezTo>
                <a:cubicBezTo>
                  <a:pt x="269" y="214"/>
                  <a:pt x="269" y="214"/>
                  <a:pt x="269" y="214"/>
                </a:cubicBezTo>
                <a:cubicBezTo>
                  <a:pt x="269" y="214"/>
                  <a:pt x="269" y="214"/>
                  <a:pt x="270" y="214"/>
                </a:cubicBezTo>
                <a:cubicBezTo>
                  <a:pt x="270" y="214"/>
                  <a:pt x="270" y="213"/>
                  <a:pt x="270" y="213"/>
                </a:cubicBezTo>
                <a:cubicBezTo>
                  <a:pt x="270" y="213"/>
                  <a:pt x="271" y="213"/>
                  <a:pt x="271" y="213"/>
                </a:cubicBezTo>
                <a:cubicBezTo>
                  <a:pt x="271" y="212"/>
                  <a:pt x="271" y="212"/>
                  <a:pt x="271" y="212"/>
                </a:cubicBezTo>
                <a:cubicBezTo>
                  <a:pt x="271" y="212"/>
                  <a:pt x="271" y="211"/>
                  <a:pt x="271" y="211"/>
                </a:cubicBezTo>
                <a:cubicBezTo>
                  <a:pt x="271" y="211"/>
                  <a:pt x="271" y="211"/>
                  <a:pt x="271" y="211"/>
                </a:cubicBezTo>
                <a:cubicBezTo>
                  <a:pt x="271" y="211"/>
                  <a:pt x="271" y="211"/>
                  <a:pt x="271" y="211"/>
                </a:cubicBezTo>
                <a:cubicBezTo>
                  <a:pt x="271" y="211"/>
                  <a:pt x="271" y="211"/>
                  <a:pt x="271" y="211"/>
                </a:cubicBezTo>
                <a:cubicBezTo>
                  <a:pt x="271" y="211"/>
                  <a:pt x="271" y="210"/>
                  <a:pt x="271" y="210"/>
                </a:cubicBezTo>
                <a:cubicBezTo>
                  <a:pt x="271" y="210"/>
                  <a:pt x="271" y="210"/>
                  <a:pt x="271" y="210"/>
                </a:cubicBezTo>
                <a:cubicBezTo>
                  <a:pt x="270" y="210"/>
                  <a:pt x="270" y="210"/>
                  <a:pt x="270" y="209"/>
                </a:cubicBezTo>
                <a:cubicBezTo>
                  <a:pt x="270" y="209"/>
                  <a:pt x="270" y="209"/>
                  <a:pt x="270" y="209"/>
                </a:cubicBezTo>
                <a:cubicBezTo>
                  <a:pt x="270" y="209"/>
                  <a:pt x="270" y="209"/>
                  <a:pt x="270" y="209"/>
                </a:cubicBezTo>
                <a:cubicBezTo>
                  <a:pt x="270" y="208"/>
                  <a:pt x="270" y="207"/>
                  <a:pt x="270" y="207"/>
                </a:cubicBezTo>
                <a:cubicBezTo>
                  <a:pt x="270" y="206"/>
                  <a:pt x="270" y="206"/>
                  <a:pt x="270" y="205"/>
                </a:cubicBezTo>
                <a:cubicBezTo>
                  <a:pt x="270" y="205"/>
                  <a:pt x="270" y="205"/>
                  <a:pt x="270" y="204"/>
                </a:cubicBezTo>
                <a:cubicBezTo>
                  <a:pt x="269" y="204"/>
                  <a:pt x="269" y="203"/>
                  <a:pt x="269" y="203"/>
                </a:cubicBezTo>
                <a:cubicBezTo>
                  <a:pt x="269" y="203"/>
                  <a:pt x="269" y="202"/>
                  <a:pt x="269" y="202"/>
                </a:cubicBezTo>
                <a:cubicBezTo>
                  <a:pt x="268" y="201"/>
                  <a:pt x="269" y="201"/>
                  <a:pt x="269" y="200"/>
                </a:cubicBezTo>
                <a:cubicBezTo>
                  <a:pt x="269" y="200"/>
                  <a:pt x="269" y="199"/>
                  <a:pt x="269" y="199"/>
                </a:cubicBezTo>
                <a:cubicBezTo>
                  <a:pt x="270" y="198"/>
                  <a:pt x="270" y="198"/>
                  <a:pt x="271" y="198"/>
                </a:cubicBezTo>
                <a:cubicBezTo>
                  <a:pt x="271" y="198"/>
                  <a:pt x="271" y="198"/>
                  <a:pt x="271" y="198"/>
                </a:cubicBezTo>
                <a:cubicBezTo>
                  <a:pt x="271" y="198"/>
                  <a:pt x="271" y="197"/>
                  <a:pt x="271" y="197"/>
                </a:cubicBezTo>
                <a:cubicBezTo>
                  <a:pt x="271" y="197"/>
                  <a:pt x="271" y="197"/>
                  <a:pt x="271" y="197"/>
                </a:cubicBezTo>
                <a:cubicBezTo>
                  <a:pt x="271" y="197"/>
                  <a:pt x="271" y="197"/>
                  <a:pt x="271" y="197"/>
                </a:cubicBezTo>
                <a:cubicBezTo>
                  <a:pt x="271" y="197"/>
                  <a:pt x="271" y="197"/>
                  <a:pt x="271" y="196"/>
                </a:cubicBezTo>
                <a:cubicBezTo>
                  <a:pt x="271" y="196"/>
                  <a:pt x="271" y="196"/>
                  <a:pt x="271" y="196"/>
                </a:cubicBezTo>
                <a:cubicBezTo>
                  <a:pt x="271" y="196"/>
                  <a:pt x="271" y="196"/>
                  <a:pt x="271" y="196"/>
                </a:cubicBezTo>
                <a:cubicBezTo>
                  <a:pt x="271" y="195"/>
                  <a:pt x="272" y="195"/>
                  <a:pt x="272" y="195"/>
                </a:cubicBezTo>
                <a:cubicBezTo>
                  <a:pt x="272" y="195"/>
                  <a:pt x="272" y="195"/>
                  <a:pt x="272" y="195"/>
                </a:cubicBezTo>
                <a:cubicBezTo>
                  <a:pt x="272" y="194"/>
                  <a:pt x="272" y="194"/>
                  <a:pt x="272" y="194"/>
                </a:cubicBezTo>
                <a:cubicBezTo>
                  <a:pt x="272" y="194"/>
                  <a:pt x="272" y="194"/>
                  <a:pt x="272" y="194"/>
                </a:cubicBezTo>
                <a:cubicBezTo>
                  <a:pt x="272" y="193"/>
                  <a:pt x="272" y="193"/>
                  <a:pt x="272" y="193"/>
                </a:cubicBezTo>
                <a:cubicBezTo>
                  <a:pt x="271" y="193"/>
                  <a:pt x="271" y="193"/>
                  <a:pt x="271" y="193"/>
                </a:cubicBezTo>
                <a:cubicBezTo>
                  <a:pt x="271" y="193"/>
                  <a:pt x="271" y="192"/>
                  <a:pt x="272" y="192"/>
                </a:cubicBezTo>
                <a:cubicBezTo>
                  <a:pt x="272" y="192"/>
                  <a:pt x="272" y="192"/>
                  <a:pt x="272" y="192"/>
                </a:cubicBezTo>
                <a:cubicBezTo>
                  <a:pt x="272" y="192"/>
                  <a:pt x="272" y="192"/>
                  <a:pt x="272" y="192"/>
                </a:cubicBezTo>
                <a:cubicBezTo>
                  <a:pt x="272" y="192"/>
                  <a:pt x="272" y="192"/>
                  <a:pt x="272" y="191"/>
                </a:cubicBezTo>
                <a:cubicBezTo>
                  <a:pt x="273" y="191"/>
                  <a:pt x="273" y="191"/>
                  <a:pt x="273" y="191"/>
                </a:cubicBezTo>
                <a:cubicBezTo>
                  <a:pt x="273" y="191"/>
                  <a:pt x="273" y="191"/>
                  <a:pt x="273" y="190"/>
                </a:cubicBezTo>
                <a:cubicBezTo>
                  <a:pt x="273" y="190"/>
                  <a:pt x="274" y="190"/>
                  <a:pt x="274" y="190"/>
                </a:cubicBezTo>
                <a:cubicBezTo>
                  <a:pt x="274" y="190"/>
                  <a:pt x="274" y="189"/>
                  <a:pt x="275" y="189"/>
                </a:cubicBezTo>
                <a:cubicBezTo>
                  <a:pt x="275" y="189"/>
                  <a:pt x="275" y="189"/>
                  <a:pt x="276" y="188"/>
                </a:cubicBezTo>
                <a:cubicBezTo>
                  <a:pt x="276" y="188"/>
                  <a:pt x="276" y="188"/>
                  <a:pt x="276" y="188"/>
                </a:cubicBezTo>
                <a:cubicBezTo>
                  <a:pt x="277" y="188"/>
                  <a:pt x="277" y="188"/>
                  <a:pt x="277" y="188"/>
                </a:cubicBezTo>
                <a:cubicBezTo>
                  <a:pt x="277" y="188"/>
                  <a:pt x="278" y="188"/>
                  <a:pt x="278" y="188"/>
                </a:cubicBezTo>
                <a:cubicBezTo>
                  <a:pt x="278" y="188"/>
                  <a:pt x="278" y="188"/>
                  <a:pt x="278" y="189"/>
                </a:cubicBezTo>
                <a:cubicBezTo>
                  <a:pt x="279" y="189"/>
                  <a:pt x="279" y="189"/>
                  <a:pt x="279" y="189"/>
                </a:cubicBezTo>
                <a:cubicBezTo>
                  <a:pt x="279" y="189"/>
                  <a:pt x="279" y="189"/>
                  <a:pt x="280" y="190"/>
                </a:cubicBezTo>
                <a:cubicBezTo>
                  <a:pt x="280" y="190"/>
                  <a:pt x="280" y="189"/>
                  <a:pt x="280" y="189"/>
                </a:cubicBezTo>
                <a:cubicBezTo>
                  <a:pt x="280" y="189"/>
                  <a:pt x="280" y="189"/>
                  <a:pt x="281" y="189"/>
                </a:cubicBezTo>
                <a:cubicBezTo>
                  <a:pt x="281" y="189"/>
                  <a:pt x="281" y="189"/>
                  <a:pt x="281" y="189"/>
                </a:cubicBezTo>
                <a:cubicBezTo>
                  <a:pt x="281" y="189"/>
                  <a:pt x="281" y="188"/>
                  <a:pt x="282" y="188"/>
                </a:cubicBezTo>
                <a:cubicBezTo>
                  <a:pt x="282" y="188"/>
                  <a:pt x="282" y="188"/>
                  <a:pt x="282" y="188"/>
                </a:cubicBezTo>
                <a:cubicBezTo>
                  <a:pt x="283" y="188"/>
                  <a:pt x="283" y="188"/>
                  <a:pt x="283" y="187"/>
                </a:cubicBezTo>
                <a:cubicBezTo>
                  <a:pt x="283" y="187"/>
                  <a:pt x="283" y="187"/>
                  <a:pt x="284" y="187"/>
                </a:cubicBezTo>
                <a:cubicBezTo>
                  <a:pt x="284" y="187"/>
                  <a:pt x="284" y="186"/>
                  <a:pt x="284" y="186"/>
                </a:cubicBezTo>
                <a:cubicBezTo>
                  <a:pt x="284" y="186"/>
                  <a:pt x="284" y="186"/>
                  <a:pt x="284" y="186"/>
                </a:cubicBezTo>
                <a:cubicBezTo>
                  <a:pt x="284" y="186"/>
                  <a:pt x="284" y="185"/>
                  <a:pt x="285" y="185"/>
                </a:cubicBezTo>
                <a:cubicBezTo>
                  <a:pt x="285" y="185"/>
                  <a:pt x="285" y="185"/>
                  <a:pt x="285" y="185"/>
                </a:cubicBezTo>
                <a:cubicBezTo>
                  <a:pt x="285" y="185"/>
                  <a:pt x="285" y="185"/>
                  <a:pt x="286" y="185"/>
                </a:cubicBezTo>
                <a:cubicBezTo>
                  <a:pt x="286" y="185"/>
                  <a:pt x="287" y="184"/>
                  <a:pt x="287" y="184"/>
                </a:cubicBezTo>
                <a:cubicBezTo>
                  <a:pt x="288" y="184"/>
                  <a:pt x="288" y="184"/>
                  <a:pt x="289" y="184"/>
                </a:cubicBezTo>
                <a:cubicBezTo>
                  <a:pt x="289" y="184"/>
                  <a:pt x="290" y="184"/>
                  <a:pt x="291" y="184"/>
                </a:cubicBezTo>
                <a:cubicBezTo>
                  <a:pt x="291" y="184"/>
                  <a:pt x="292" y="184"/>
                  <a:pt x="293" y="184"/>
                </a:cubicBezTo>
                <a:cubicBezTo>
                  <a:pt x="293" y="184"/>
                  <a:pt x="293" y="184"/>
                  <a:pt x="293" y="184"/>
                </a:cubicBezTo>
                <a:cubicBezTo>
                  <a:pt x="293" y="184"/>
                  <a:pt x="293" y="184"/>
                  <a:pt x="293" y="184"/>
                </a:cubicBezTo>
                <a:cubicBezTo>
                  <a:pt x="293" y="184"/>
                  <a:pt x="293" y="184"/>
                  <a:pt x="293" y="184"/>
                </a:cubicBezTo>
                <a:cubicBezTo>
                  <a:pt x="293" y="184"/>
                  <a:pt x="294" y="184"/>
                  <a:pt x="294" y="184"/>
                </a:cubicBezTo>
                <a:cubicBezTo>
                  <a:pt x="294" y="184"/>
                  <a:pt x="294" y="185"/>
                  <a:pt x="294" y="185"/>
                </a:cubicBezTo>
                <a:cubicBezTo>
                  <a:pt x="295" y="185"/>
                  <a:pt x="295" y="185"/>
                  <a:pt x="295" y="185"/>
                </a:cubicBezTo>
                <a:cubicBezTo>
                  <a:pt x="295" y="185"/>
                  <a:pt x="295" y="185"/>
                  <a:pt x="295" y="185"/>
                </a:cubicBezTo>
                <a:cubicBezTo>
                  <a:pt x="295" y="185"/>
                  <a:pt x="295" y="185"/>
                  <a:pt x="295" y="186"/>
                </a:cubicBezTo>
                <a:cubicBezTo>
                  <a:pt x="295" y="186"/>
                  <a:pt x="295" y="186"/>
                  <a:pt x="296" y="187"/>
                </a:cubicBezTo>
                <a:cubicBezTo>
                  <a:pt x="296" y="187"/>
                  <a:pt x="296" y="188"/>
                  <a:pt x="296" y="188"/>
                </a:cubicBezTo>
                <a:cubicBezTo>
                  <a:pt x="297" y="188"/>
                  <a:pt x="297" y="188"/>
                  <a:pt x="298" y="189"/>
                </a:cubicBezTo>
                <a:cubicBezTo>
                  <a:pt x="298" y="189"/>
                  <a:pt x="298" y="189"/>
                  <a:pt x="299" y="189"/>
                </a:cubicBezTo>
                <a:cubicBezTo>
                  <a:pt x="299" y="189"/>
                  <a:pt x="299" y="190"/>
                  <a:pt x="299" y="190"/>
                </a:cubicBezTo>
                <a:cubicBezTo>
                  <a:pt x="299" y="190"/>
                  <a:pt x="299" y="190"/>
                  <a:pt x="300" y="190"/>
                </a:cubicBezTo>
                <a:cubicBezTo>
                  <a:pt x="300" y="190"/>
                  <a:pt x="300" y="190"/>
                  <a:pt x="300" y="190"/>
                </a:cubicBezTo>
                <a:cubicBezTo>
                  <a:pt x="300" y="190"/>
                  <a:pt x="301" y="191"/>
                  <a:pt x="301" y="191"/>
                </a:cubicBezTo>
                <a:cubicBezTo>
                  <a:pt x="301" y="191"/>
                  <a:pt x="301" y="191"/>
                  <a:pt x="301" y="191"/>
                </a:cubicBezTo>
                <a:cubicBezTo>
                  <a:pt x="302" y="190"/>
                  <a:pt x="302" y="190"/>
                  <a:pt x="302" y="190"/>
                </a:cubicBezTo>
                <a:cubicBezTo>
                  <a:pt x="302" y="190"/>
                  <a:pt x="302" y="190"/>
                  <a:pt x="302" y="190"/>
                </a:cubicBezTo>
                <a:cubicBezTo>
                  <a:pt x="303" y="190"/>
                  <a:pt x="303" y="190"/>
                  <a:pt x="303" y="191"/>
                </a:cubicBezTo>
                <a:cubicBezTo>
                  <a:pt x="303" y="191"/>
                  <a:pt x="304" y="191"/>
                  <a:pt x="304" y="191"/>
                </a:cubicBezTo>
                <a:cubicBezTo>
                  <a:pt x="304" y="190"/>
                  <a:pt x="305" y="190"/>
                  <a:pt x="305" y="190"/>
                </a:cubicBezTo>
                <a:cubicBezTo>
                  <a:pt x="305" y="190"/>
                  <a:pt x="306" y="190"/>
                  <a:pt x="306" y="190"/>
                </a:cubicBezTo>
                <a:cubicBezTo>
                  <a:pt x="306" y="190"/>
                  <a:pt x="307" y="189"/>
                  <a:pt x="307" y="189"/>
                </a:cubicBezTo>
                <a:cubicBezTo>
                  <a:pt x="307" y="189"/>
                  <a:pt x="307" y="189"/>
                  <a:pt x="307" y="189"/>
                </a:cubicBezTo>
                <a:cubicBezTo>
                  <a:pt x="307" y="189"/>
                  <a:pt x="307" y="189"/>
                  <a:pt x="307" y="189"/>
                </a:cubicBezTo>
                <a:cubicBezTo>
                  <a:pt x="307" y="189"/>
                  <a:pt x="308" y="188"/>
                  <a:pt x="308" y="188"/>
                </a:cubicBezTo>
                <a:cubicBezTo>
                  <a:pt x="308" y="188"/>
                  <a:pt x="308" y="188"/>
                  <a:pt x="308" y="188"/>
                </a:cubicBezTo>
                <a:cubicBezTo>
                  <a:pt x="308" y="188"/>
                  <a:pt x="308" y="188"/>
                  <a:pt x="308" y="187"/>
                </a:cubicBezTo>
                <a:close/>
              </a:path>
            </a:pathLst>
          </a:custGeom>
          <a:solidFill>
            <a:srgbClr val="00B2A9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" name="Freeform 21"/>
          <p:cNvSpPr>
            <a:spLocks/>
          </p:cNvSpPr>
          <p:nvPr/>
        </p:nvSpPr>
        <p:spPr bwMode="auto">
          <a:xfrm>
            <a:off x="4669430" y="4462418"/>
            <a:ext cx="622052" cy="560288"/>
          </a:xfrm>
          <a:custGeom>
            <a:avLst/>
            <a:gdLst>
              <a:gd name="T0" fmla="*/ 82 w 119"/>
              <a:gd name="T1" fmla="*/ 4 h 107"/>
              <a:gd name="T2" fmla="*/ 89 w 119"/>
              <a:gd name="T3" fmla="*/ 10 h 107"/>
              <a:gd name="T4" fmla="*/ 89 w 119"/>
              <a:gd name="T5" fmla="*/ 18 h 107"/>
              <a:gd name="T6" fmla="*/ 85 w 119"/>
              <a:gd name="T7" fmla="*/ 22 h 107"/>
              <a:gd name="T8" fmla="*/ 85 w 119"/>
              <a:gd name="T9" fmla="*/ 27 h 107"/>
              <a:gd name="T10" fmla="*/ 89 w 119"/>
              <a:gd name="T11" fmla="*/ 30 h 107"/>
              <a:gd name="T12" fmla="*/ 93 w 119"/>
              <a:gd name="T13" fmla="*/ 39 h 107"/>
              <a:gd name="T14" fmla="*/ 94 w 119"/>
              <a:gd name="T15" fmla="*/ 54 h 107"/>
              <a:gd name="T16" fmla="*/ 108 w 119"/>
              <a:gd name="T17" fmla="*/ 66 h 107"/>
              <a:gd name="T18" fmla="*/ 110 w 119"/>
              <a:gd name="T19" fmla="*/ 67 h 107"/>
              <a:gd name="T20" fmla="*/ 112 w 119"/>
              <a:gd name="T21" fmla="*/ 66 h 107"/>
              <a:gd name="T22" fmla="*/ 114 w 119"/>
              <a:gd name="T23" fmla="*/ 72 h 107"/>
              <a:gd name="T24" fmla="*/ 117 w 119"/>
              <a:gd name="T25" fmla="*/ 81 h 107"/>
              <a:gd name="T26" fmla="*/ 114 w 119"/>
              <a:gd name="T27" fmla="*/ 87 h 107"/>
              <a:gd name="T28" fmla="*/ 106 w 119"/>
              <a:gd name="T29" fmla="*/ 89 h 107"/>
              <a:gd name="T30" fmla="*/ 99 w 119"/>
              <a:gd name="T31" fmla="*/ 90 h 107"/>
              <a:gd name="T32" fmla="*/ 95 w 119"/>
              <a:gd name="T33" fmla="*/ 89 h 107"/>
              <a:gd name="T34" fmla="*/ 89 w 119"/>
              <a:gd name="T35" fmla="*/ 91 h 107"/>
              <a:gd name="T36" fmla="*/ 86 w 119"/>
              <a:gd name="T37" fmla="*/ 92 h 107"/>
              <a:gd name="T38" fmla="*/ 84 w 119"/>
              <a:gd name="T39" fmla="*/ 91 h 107"/>
              <a:gd name="T40" fmla="*/ 77 w 119"/>
              <a:gd name="T41" fmla="*/ 91 h 107"/>
              <a:gd name="T42" fmla="*/ 69 w 119"/>
              <a:gd name="T43" fmla="*/ 95 h 107"/>
              <a:gd name="T44" fmla="*/ 64 w 119"/>
              <a:gd name="T45" fmla="*/ 101 h 107"/>
              <a:gd name="T46" fmla="*/ 57 w 119"/>
              <a:gd name="T47" fmla="*/ 104 h 107"/>
              <a:gd name="T48" fmla="*/ 52 w 119"/>
              <a:gd name="T49" fmla="*/ 107 h 107"/>
              <a:gd name="T50" fmla="*/ 52 w 119"/>
              <a:gd name="T51" fmla="*/ 106 h 107"/>
              <a:gd name="T52" fmla="*/ 52 w 119"/>
              <a:gd name="T53" fmla="*/ 105 h 107"/>
              <a:gd name="T54" fmla="*/ 46 w 119"/>
              <a:gd name="T55" fmla="*/ 101 h 107"/>
              <a:gd name="T56" fmla="*/ 42 w 119"/>
              <a:gd name="T57" fmla="*/ 100 h 107"/>
              <a:gd name="T58" fmla="*/ 40 w 119"/>
              <a:gd name="T59" fmla="*/ 99 h 107"/>
              <a:gd name="T60" fmla="*/ 36 w 119"/>
              <a:gd name="T61" fmla="*/ 98 h 107"/>
              <a:gd name="T62" fmla="*/ 28 w 119"/>
              <a:gd name="T63" fmla="*/ 88 h 107"/>
              <a:gd name="T64" fmla="*/ 24 w 119"/>
              <a:gd name="T65" fmla="*/ 82 h 107"/>
              <a:gd name="T66" fmla="*/ 24 w 119"/>
              <a:gd name="T67" fmla="*/ 76 h 107"/>
              <a:gd name="T68" fmla="*/ 24 w 119"/>
              <a:gd name="T69" fmla="*/ 67 h 107"/>
              <a:gd name="T70" fmla="*/ 22 w 119"/>
              <a:gd name="T71" fmla="*/ 68 h 107"/>
              <a:gd name="T72" fmla="*/ 19 w 119"/>
              <a:gd name="T73" fmla="*/ 67 h 107"/>
              <a:gd name="T74" fmla="*/ 16 w 119"/>
              <a:gd name="T75" fmla="*/ 67 h 107"/>
              <a:gd name="T76" fmla="*/ 12 w 119"/>
              <a:gd name="T77" fmla="*/ 66 h 107"/>
              <a:gd name="T78" fmla="*/ 4 w 119"/>
              <a:gd name="T79" fmla="*/ 61 h 107"/>
              <a:gd name="T80" fmla="*/ 1 w 119"/>
              <a:gd name="T81" fmla="*/ 54 h 107"/>
              <a:gd name="T82" fmla="*/ 7 w 119"/>
              <a:gd name="T83" fmla="*/ 46 h 107"/>
              <a:gd name="T84" fmla="*/ 17 w 119"/>
              <a:gd name="T85" fmla="*/ 37 h 107"/>
              <a:gd name="T86" fmla="*/ 20 w 119"/>
              <a:gd name="T87" fmla="*/ 36 h 107"/>
              <a:gd name="T88" fmla="*/ 24 w 119"/>
              <a:gd name="T89" fmla="*/ 38 h 107"/>
              <a:gd name="T90" fmla="*/ 30 w 119"/>
              <a:gd name="T91" fmla="*/ 35 h 107"/>
              <a:gd name="T92" fmla="*/ 35 w 119"/>
              <a:gd name="T93" fmla="*/ 32 h 107"/>
              <a:gd name="T94" fmla="*/ 37 w 119"/>
              <a:gd name="T95" fmla="*/ 31 h 107"/>
              <a:gd name="T96" fmla="*/ 38 w 119"/>
              <a:gd name="T97" fmla="*/ 30 h 107"/>
              <a:gd name="T98" fmla="*/ 40 w 119"/>
              <a:gd name="T99" fmla="*/ 30 h 107"/>
              <a:gd name="T100" fmla="*/ 43 w 119"/>
              <a:gd name="T101" fmla="*/ 30 h 107"/>
              <a:gd name="T102" fmla="*/ 45 w 119"/>
              <a:gd name="T103" fmla="*/ 34 h 107"/>
              <a:gd name="T104" fmla="*/ 57 w 119"/>
              <a:gd name="T105" fmla="*/ 30 h 107"/>
              <a:gd name="T106" fmla="*/ 59 w 119"/>
              <a:gd name="T107" fmla="*/ 22 h 107"/>
              <a:gd name="T108" fmla="*/ 60 w 119"/>
              <a:gd name="T109" fmla="*/ 12 h 107"/>
              <a:gd name="T110" fmla="*/ 61 w 119"/>
              <a:gd name="T111" fmla="*/ 6 h 107"/>
              <a:gd name="T112" fmla="*/ 66 w 119"/>
              <a:gd name="T113" fmla="*/ 6 h 107"/>
              <a:gd name="T114" fmla="*/ 70 w 119"/>
              <a:gd name="T115" fmla="*/ 4 h 107"/>
              <a:gd name="T116" fmla="*/ 79 w 119"/>
              <a:gd name="T117" fmla="*/ 0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19" h="107">
                <a:moveTo>
                  <a:pt x="79" y="0"/>
                </a:moveTo>
                <a:cubicBezTo>
                  <a:pt x="79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0" y="0"/>
                  <a:pt x="80" y="0"/>
                  <a:pt x="81" y="0"/>
                </a:cubicBezTo>
                <a:cubicBezTo>
                  <a:pt x="81" y="1"/>
                  <a:pt x="81" y="1"/>
                  <a:pt x="81" y="1"/>
                </a:cubicBezTo>
                <a:cubicBezTo>
                  <a:pt x="81" y="1"/>
                  <a:pt x="81" y="1"/>
                  <a:pt x="81" y="1"/>
                </a:cubicBezTo>
                <a:cubicBezTo>
                  <a:pt x="81" y="1"/>
                  <a:pt x="81" y="1"/>
                  <a:pt x="81" y="1"/>
                </a:cubicBezTo>
                <a:cubicBezTo>
                  <a:pt x="81" y="1"/>
                  <a:pt x="81" y="2"/>
                  <a:pt x="81" y="2"/>
                </a:cubicBezTo>
                <a:cubicBezTo>
                  <a:pt x="82" y="3"/>
                  <a:pt x="82" y="3"/>
                  <a:pt x="82" y="4"/>
                </a:cubicBezTo>
                <a:cubicBezTo>
                  <a:pt x="83" y="4"/>
                  <a:pt x="83" y="4"/>
                  <a:pt x="84" y="5"/>
                </a:cubicBezTo>
                <a:cubicBezTo>
                  <a:pt x="84" y="5"/>
                  <a:pt x="85" y="5"/>
                  <a:pt x="85" y="5"/>
                </a:cubicBezTo>
                <a:cubicBezTo>
                  <a:pt x="85" y="5"/>
                  <a:pt x="85" y="5"/>
                  <a:pt x="85" y="6"/>
                </a:cubicBezTo>
                <a:cubicBezTo>
                  <a:pt x="86" y="6"/>
                  <a:pt x="86" y="6"/>
                  <a:pt x="86" y="6"/>
                </a:cubicBezTo>
                <a:cubicBezTo>
                  <a:pt x="86" y="6"/>
                  <a:pt x="86" y="6"/>
                  <a:pt x="86" y="6"/>
                </a:cubicBezTo>
                <a:cubicBezTo>
                  <a:pt x="86" y="6"/>
                  <a:pt x="86" y="6"/>
                  <a:pt x="87" y="6"/>
                </a:cubicBezTo>
                <a:cubicBezTo>
                  <a:pt x="87" y="6"/>
                  <a:pt x="87" y="7"/>
                  <a:pt x="87" y="7"/>
                </a:cubicBezTo>
                <a:cubicBezTo>
                  <a:pt x="88" y="7"/>
                  <a:pt x="88" y="7"/>
                  <a:pt x="88" y="7"/>
                </a:cubicBezTo>
                <a:cubicBezTo>
                  <a:pt x="88" y="8"/>
                  <a:pt x="88" y="8"/>
                  <a:pt x="88" y="8"/>
                </a:cubicBezTo>
                <a:cubicBezTo>
                  <a:pt x="89" y="9"/>
                  <a:pt x="89" y="9"/>
                  <a:pt x="89" y="9"/>
                </a:cubicBezTo>
                <a:cubicBezTo>
                  <a:pt x="89" y="9"/>
                  <a:pt x="89" y="10"/>
                  <a:pt x="89" y="10"/>
                </a:cubicBezTo>
                <a:cubicBezTo>
                  <a:pt x="89" y="10"/>
                  <a:pt x="89" y="10"/>
                  <a:pt x="89" y="10"/>
                </a:cubicBezTo>
                <a:cubicBezTo>
                  <a:pt x="89" y="10"/>
                  <a:pt x="89" y="10"/>
                  <a:pt x="89" y="10"/>
                </a:cubicBezTo>
                <a:cubicBezTo>
                  <a:pt x="89" y="11"/>
                  <a:pt x="89" y="11"/>
                  <a:pt x="89" y="11"/>
                </a:cubicBezTo>
                <a:cubicBezTo>
                  <a:pt x="90" y="11"/>
                  <a:pt x="90" y="11"/>
                  <a:pt x="90" y="12"/>
                </a:cubicBezTo>
                <a:cubicBezTo>
                  <a:pt x="90" y="12"/>
                  <a:pt x="90" y="12"/>
                  <a:pt x="90" y="13"/>
                </a:cubicBezTo>
                <a:cubicBezTo>
                  <a:pt x="90" y="13"/>
                  <a:pt x="90" y="14"/>
                  <a:pt x="90" y="14"/>
                </a:cubicBezTo>
                <a:cubicBezTo>
                  <a:pt x="89" y="14"/>
                  <a:pt x="89" y="15"/>
                  <a:pt x="89" y="15"/>
                </a:cubicBezTo>
                <a:cubicBezTo>
                  <a:pt x="89" y="15"/>
                  <a:pt x="89" y="16"/>
                  <a:pt x="88" y="16"/>
                </a:cubicBezTo>
                <a:cubicBezTo>
                  <a:pt x="88" y="16"/>
                  <a:pt x="88" y="16"/>
                  <a:pt x="88" y="17"/>
                </a:cubicBezTo>
                <a:cubicBezTo>
                  <a:pt x="89" y="17"/>
                  <a:pt x="89" y="17"/>
                  <a:pt x="89" y="17"/>
                </a:cubicBezTo>
                <a:cubicBezTo>
                  <a:pt x="89" y="17"/>
                  <a:pt x="89" y="17"/>
                  <a:pt x="89" y="18"/>
                </a:cubicBezTo>
                <a:cubicBezTo>
                  <a:pt x="89" y="18"/>
                  <a:pt x="89" y="18"/>
                  <a:pt x="89" y="18"/>
                </a:cubicBezTo>
                <a:cubicBezTo>
                  <a:pt x="89" y="18"/>
                  <a:pt x="89" y="18"/>
                  <a:pt x="89" y="18"/>
                </a:cubicBezTo>
                <a:cubicBezTo>
                  <a:pt x="89" y="18"/>
                  <a:pt x="89" y="18"/>
                  <a:pt x="89" y="18"/>
                </a:cubicBezTo>
                <a:cubicBezTo>
                  <a:pt x="89" y="18"/>
                  <a:pt x="89" y="18"/>
                  <a:pt x="89" y="18"/>
                </a:cubicBezTo>
                <a:cubicBezTo>
                  <a:pt x="89" y="18"/>
                  <a:pt x="89" y="18"/>
                  <a:pt x="89" y="19"/>
                </a:cubicBezTo>
                <a:cubicBezTo>
                  <a:pt x="88" y="19"/>
                  <a:pt x="88" y="19"/>
                  <a:pt x="88" y="20"/>
                </a:cubicBezTo>
                <a:cubicBezTo>
                  <a:pt x="88" y="20"/>
                  <a:pt x="87" y="20"/>
                  <a:pt x="87" y="20"/>
                </a:cubicBezTo>
                <a:cubicBezTo>
                  <a:pt x="87" y="21"/>
                  <a:pt x="87" y="21"/>
                  <a:pt x="86" y="21"/>
                </a:cubicBezTo>
                <a:cubicBezTo>
                  <a:pt x="86" y="21"/>
                  <a:pt x="86" y="21"/>
                  <a:pt x="86" y="21"/>
                </a:cubicBezTo>
                <a:cubicBezTo>
                  <a:pt x="86" y="21"/>
                  <a:pt x="86" y="21"/>
                  <a:pt x="86" y="21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3"/>
                  <a:pt x="85" y="23"/>
                  <a:pt x="85" y="23"/>
                </a:cubicBezTo>
                <a:cubicBezTo>
                  <a:pt x="85" y="23"/>
                  <a:pt x="85" y="23"/>
                  <a:pt x="85" y="24"/>
                </a:cubicBezTo>
                <a:cubicBezTo>
                  <a:pt x="85" y="24"/>
                  <a:pt x="85" y="24"/>
                  <a:pt x="85" y="24"/>
                </a:cubicBezTo>
                <a:cubicBezTo>
                  <a:pt x="85" y="24"/>
                  <a:pt x="85" y="24"/>
                  <a:pt x="85" y="25"/>
                </a:cubicBezTo>
                <a:cubicBezTo>
                  <a:pt x="85" y="25"/>
                  <a:pt x="85" y="25"/>
                  <a:pt x="85" y="26"/>
                </a:cubicBezTo>
                <a:cubicBezTo>
                  <a:pt x="85" y="26"/>
                  <a:pt x="85" y="27"/>
                  <a:pt x="85" y="27"/>
                </a:cubicBezTo>
                <a:cubicBezTo>
                  <a:pt x="85" y="28"/>
                  <a:pt x="85" y="28"/>
                  <a:pt x="85" y="28"/>
                </a:cubicBezTo>
                <a:cubicBezTo>
                  <a:pt x="85" y="29"/>
                  <a:pt x="85" y="29"/>
                  <a:pt x="85" y="30"/>
                </a:cubicBezTo>
                <a:cubicBezTo>
                  <a:pt x="85" y="30"/>
                  <a:pt x="85" y="30"/>
                  <a:pt x="85" y="30"/>
                </a:cubicBezTo>
                <a:cubicBezTo>
                  <a:pt x="85" y="30"/>
                  <a:pt x="85" y="30"/>
                  <a:pt x="85" y="30"/>
                </a:cubicBezTo>
                <a:cubicBezTo>
                  <a:pt x="85" y="30"/>
                  <a:pt x="85" y="30"/>
                  <a:pt x="85" y="30"/>
                </a:cubicBezTo>
                <a:cubicBezTo>
                  <a:pt x="85" y="30"/>
                  <a:pt x="85" y="30"/>
                  <a:pt x="86" y="30"/>
                </a:cubicBezTo>
                <a:cubicBezTo>
                  <a:pt x="86" y="30"/>
                  <a:pt x="86" y="30"/>
                  <a:pt x="86" y="30"/>
                </a:cubicBezTo>
                <a:cubicBezTo>
                  <a:pt x="86" y="30"/>
                  <a:pt x="87" y="30"/>
                  <a:pt x="87" y="30"/>
                </a:cubicBezTo>
                <a:cubicBezTo>
                  <a:pt x="87" y="30"/>
                  <a:pt x="87" y="30"/>
                  <a:pt x="87" y="30"/>
                </a:cubicBezTo>
                <a:cubicBezTo>
                  <a:pt x="88" y="30"/>
                  <a:pt x="88" y="30"/>
                  <a:pt x="88" y="30"/>
                </a:cubicBezTo>
                <a:cubicBezTo>
                  <a:pt x="88" y="30"/>
                  <a:pt x="89" y="30"/>
                  <a:pt x="89" y="30"/>
                </a:cubicBezTo>
                <a:cubicBezTo>
                  <a:pt x="89" y="30"/>
                  <a:pt x="89" y="30"/>
                  <a:pt x="90" y="31"/>
                </a:cubicBezTo>
                <a:cubicBezTo>
                  <a:pt x="90" y="31"/>
                  <a:pt x="90" y="31"/>
                  <a:pt x="90" y="31"/>
                </a:cubicBezTo>
                <a:cubicBezTo>
                  <a:pt x="91" y="31"/>
                  <a:pt x="91" y="31"/>
                  <a:pt x="91" y="31"/>
                </a:cubicBezTo>
                <a:cubicBezTo>
                  <a:pt x="92" y="31"/>
                  <a:pt x="92" y="32"/>
                  <a:pt x="92" y="32"/>
                </a:cubicBezTo>
                <a:cubicBezTo>
                  <a:pt x="93" y="33"/>
                  <a:pt x="93" y="33"/>
                  <a:pt x="93" y="34"/>
                </a:cubicBezTo>
                <a:cubicBezTo>
                  <a:pt x="94" y="34"/>
                  <a:pt x="94" y="34"/>
                  <a:pt x="94" y="35"/>
                </a:cubicBezTo>
                <a:cubicBezTo>
                  <a:pt x="94" y="36"/>
                  <a:pt x="94" y="36"/>
                  <a:pt x="93" y="37"/>
                </a:cubicBezTo>
                <a:cubicBezTo>
                  <a:pt x="93" y="37"/>
                  <a:pt x="93" y="37"/>
                  <a:pt x="93" y="37"/>
                </a:cubicBezTo>
                <a:cubicBezTo>
                  <a:pt x="93" y="37"/>
                  <a:pt x="93" y="37"/>
                  <a:pt x="93" y="38"/>
                </a:cubicBezTo>
                <a:cubicBezTo>
                  <a:pt x="93" y="38"/>
                  <a:pt x="93" y="38"/>
                  <a:pt x="93" y="38"/>
                </a:cubicBezTo>
                <a:cubicBezTo>
                  <a:pt x="93" y="38"/>
                  <a:pt x="93" y="39"/>
                  <a:pt x="93" y="39"/>
                </a:cubicBezTo>
                <a:cubicBezTo>
                  <a:pt x="93" y="39"/>
                  <a:pt x="93" y="40"/>
                  <a:pt x="93" y="40"/>
                </a:cubicBezTo>
                <a:cubicBezTo>
                  <a:pt x="93" y="40"/>
                  <a:pt x="92" y="41"/>
                  <a:pt x="92" y="41"/>
                </a:cubicBezTo>
                <a:cubicBezTo>
                  <a:pt x="92" y="42"/>
                  <a:pt x="92" y="42"/>
                  <a:pt x="92" y="42"/>
                </a:cubicBezTo>
                <a:cubicBezTo>
                  <a:pt x="91" y="43"/>
                  <a:pt x="91" y="43"/>
                  <a:pt x="91" y="43"/>
                </a:cubicBezTo>
                <a:cubicBezTo>
                  <a:pt x="90" y="44"/>
                  <a:pt x="90" y="44"/>
                  <a:pt x="90" y="45"/>
                </a:cubicBezTo>
                <a:cubicBezTo>
                  <a:pt x="90" y="45"/>
                  <a:pt x="90" y="46"/>
                  <a:pt x="90" y="46"/>
                </a:cubicBezTo>
                <a:cubicBezTo>
                  <a:pt x="90" y="47"/>
                  <a:pt x="90" y="47"/>
                  <a:pt x="90" y="48"/>
                </a:cubicBezTo>
                <a:cubicBezTo>
                  <a:pt x="90" y="48"/>
                  <a:pt x="90" y="49"/>
                  <a:pt x="91" y="49"/>
                </a:cubicBezTo>
                <a:cubicBezTo>
                  <a:pt x="91" y="50"/>
                  <a:pt x="91" y="50"/>
                  <a:pt x="92" y="51"/>
                </a:cubicBezTo>
                <a:cubicBezTo>
                  <a:pt x="92" y="51"/>
                  <a:pt x="93" y="52"/>
                  <a:pt x="93" y="52"/>
                </a:cubicBezTo>
                <a:cubicBezTo>
                  <a:pt x="93" y="53"/>
                  <a:pt x="94" y="53"/>
                  <a:pt x="94" y="54"/>
                </a:cubicBezTo>
                <a:cubicBezTo>
                  <a:pt x="95" y="54"/>
                  <a:pt x="95" y="55"/>
                  <a:pt x="95" y="55"/>
                </a:cubicBezTo>
                <a:cubicBezTo>
                  <a:pt x="96" y="56"/>
                  <a:pt x="96" y="56"/>
                  <a:pt x="97" y="57"/>
                </a:cubicBezTo>
                <a:cubicBezTo>
                  <a:pt x="97" y="57"/>
                  <a:pt x="97" y="58"/>
                  <a:pt x="98" y="58"/>
                </a:cubicBezTo>
                <a:cubicBezTo>
                  <a:pt x="98" y="59"/>
                  <a:pt x="99" y="59"/>
                  <a:pt x="99" y="60"/>
                </a:cubicBezTo>
                <a:cubicBezTo>
                  <a:pt x="99" y="60"/>
                  <a:pt x="100" y="61"/>
                  <a:pt x="100" y="61"/>
                </a:cubicBezTo>
                <a:cubicBezTo>
                  <a:pt x="100" y="62"/>
                  <a:pt x="101" y="62"/>
                  <a:pt x="101" y="62"/>
                </a:cubicBezTo>
                <a:cubicBezTo>
                  <a:pt x="101" y="63"/>
                  <a:pt x="102" y="63"/>
                  <a:pt x="103" y="64"/>
                </a:cubicBezTo>
                <a:cubicBezTo>
                  <a:pt x="103" y="64"/>
                  <a:pt x="104" y="65"/>
                  <a:pt x="105" y="65"/>
                </a:cubicBezTo>
                <a:cubicBezTo>
                  <a:pt x="105" y="66"/>
                  <a:pt x="106" y="66"/>
                  <a:pt x="107" y="66"/>
                </a:cubicBezTo>
                <a:cubicBezTo>
                  <a:pt x="107" y="66"/>
                  <a:pt x="107" y="66"/>
                  <a:pt x="108" y="66"/>
                </a:cubicBezTo>
                <a:cubicBezTo>
                  <a:pt x="108" y="66"/>
                  <a:pt x="108" y="66"/>
                  <a:pt x="108" y="66"/>
                </a:cubicBezTo>
                <a:cubicBezTo>
                  <a:pt x="108" y="66"/>
                  <a:pt x="108" y="66"/>
                  <a:pt x="108" y="66"/>
                </a:cubicBezTo>
                <a:cubicBezTo>
                  <a:pt x="108" y="66"/>
                  <a:pt x="108" y="66"/>
                  <a:pt x="108" y="66"/>
                </a:cubicBezTo>
                <a:cubicBezTo>
                  <a:pt x="108" y="67"/>
                  <a:pt x="108" y="67"/>
                  <a:pt x="108" y="67"/>
                </a:cubicBezTo>
                <a:cubicBezTo>
                  <a:pt x="108" y="67"/>
                  <a:pt x="109" y="67"/>
                  <a:pt x="109" y="67"/>
                </a:cubicBezTo>
                <a:cubicBezTo>
                  <a:pt x="109" y="67"/>
                  <a:pt x="109" y="67"/>
                  <a:pt x="109" y="67"/>
                </a:cubicBezTo>
                <a:cubicBezTo>
                  <a:pt x="109" y="67"/>
                  <a:pt x="109" y="67"/>
                  <a:pt x="109" y="67"/>
                </a:cubicBezTo>
                <a:cubicBezTo>
                  <a:pt x="109" y="67"/>
                  <a:pt x="109" y="67"/>
                  <a:pt x="109" y="67"/>
                </a:cubicBezTo>
                <a:cubicBezTo>
                  <a:pt x="109" y="67"/>
                  <a:pt x="110" y="67"/>
                  <a:pt x="110" y="67"/>
                </a:cubicBezTo>
                <a:cubicBezTo>
                  <a:pt x="110" y="67"/>
                  <a:pt x="110" y="67"/>
                  <a:pt x="110" y="67"/>
                </a:cubicBezTo>
                <a:cubicBezTo>
                  <a:pt x="110" y="67"/>
                  <a:pt x="110" y="67"/>
                  <a:pt x="110" y="67"/>
                </a:cubicBezTo>
                <a:cubicBezTo>
                  <a:pt x="110" y="67"/>
                  <a:pt x="110" y="67"/>
                  <a:pt x="110" y="67"/>
                </a:cubicBezTo>
                <a:cubicBezTo>
                  <a:pt x="110" y="67"/>
                  <a:pt x="110" y="67"/>
                  <a:pt x="110" y="67"/>
                </a:cubicBezTo>
                <a:cubicBezTo>
                  <a:pt x="110" y="67"/>
                  <a:pt x="110" y="67"/>
                  <a:pt x="110" y="67"/>
                </a:cubicBezTo>
                <a:cubicBezTo>
                  <a:pt x="110" y="67"/>
                  <a:pt x="110" y="67"/>
                  <a:pt x="110" y="67"/>
                </a:cubicBezTo>
                <a:cubicBezTo>
                  <a:pt x="110" y="67"/>
                  <a:pt x="110" y="67"/>
                  <a:pt x="111" y="67"/>
                </a:cubicBezTo>
                <a:cubicBezTo>
                  <a:pt x="111" y="67"/>
                  <a:pt x="111" y="67"/>
                  <a:pt x="111" y="67"/>
                </a:cubicBezTo>
                <a:cubicBezTo>
                  <a:pt x="111" y="67"/>
                  <a:pt x="111" y="67"/>
                  <a:pt x="111" y="67"/>
                </a:cubicBezTo>
                <a:cubicBezTo>
                  <a:pt x="111" y="67"/>
                  <a:pt x="111" y="67"/>
                  <a:pt x="111" y="67"/>
                </a:cubicBezTo>
                <a:cubicBezTo>
                  <a:pt x="111" y="67"/>
                  <a:pt x="111" y="67"/>
                  <a:pt x="111" y="67"/>
                </a:cubicBezTo>
                <a:cubicBezTo>
                  <a:pt x="111" y="67"/>
                  <a:pt x="111" y="67"/>
                  <a:pt x="111" y="67"/>
                </a:cubicBezTo>
                <a:cubicBezTo>
                  <a:pt x="111" y="67"/>
                  <a:pt x="111" y="67"/>
                  <a:pt x="111" y="67"/>
                </a:cubicBezTo>
                <a:cubicBezTo>
                  <a:pt x="111" y="67"/>
                  <a:pt x="112" y="67"/>
                  <a:pt x="112" y="66"/>
                </a:cubicBezTo>
                <a:cubicBezTo>
                  <a:pt x="112" y="66"/>
                  <a:pt x="112" y="66"/>
                  <a:pt x="112" y="66"/>
                </a:cubicBezTo>
                <a:cubicBezTo>
                  <a:pt x="112" y="66"/>
                  <a:pt x="112" y="66"/>
                  <a:pt x="112" y="66"/>
                </a:cubicBezTo>
                <a:cubicBezTo>
                  <a:pt x="112" y="66"/>
                  <a:pt x="112" y="66"/>
                  <a:pt x="113" y="66"/>
                </a:cubicBezTo>
                <a:cubicBezTo>
                  <a:pt x="113" y="66"/>
                  <a:pt x="113" y="66"/>
                  <a:pt x="113" y="66"/>
                </a:cubicBezTo>
                <a:cubicBezTo>
                  <a:pt x="113" y="67"/>
                  <a:pt x="113" y="67"/>
                  <a:pt x="113" y="67"/>
                </a:cubicBezTo>
                <a:cubicBezTo>
                  <a:pt x="113" y="67"/>
                  <a:pt x="113" y="67"/>
                  <a:pt x="113" y="67"/>
                </a:cubicBezTo>
                <a:cubicBezTo>
                  <a:pt x="113" y="67"/>
                  <a:pt x="113" y="67"/>
                  <a:pt x="113" y="67"/>
                </a:cubicBezTo>
                <a:cubicBezTo>
                  <a:pt x="113" y="68"/>
                  <a:pt x="113" y="68"/>
                  <a:pt x="113" y="68"/>
                </a:cubicBezTo>
                <a:cubicBezTo>
                  <a:pt x="113" y="68"/>
                  <a:pt x="113" y="69"/>
                  <a:pt x="114" y="69"/>
                </a:cubicBezTo>
                <a:cubicBezTo>
                  <a:pt x="114" y="70"/>
                  <a:pt x="114" y="70"/>
                  <a:pt x="114" y="71"/>
                </a:cubicBezTo>
                <a:cubicBezTo>
                  <a:pt x="114" y="71"/>
                  <a:pt x="114" y="72"/>
                  <a:pt x="114" y="72"/>
                </a:cubicBezTo>
                <a:cubicBezTo>
                  <a:pt x="115" y="73"/>
                  <a:pt x="115" y="73"/>
                  <a:pt x="115" y="73"/>
                </a:cubicBezTo>
                <a:cubicBezTo>
                  <a:pt x="115" y="74"/>
                  <a:pt x="115" y="74"/>
                  <a:pt x="115" y="74"/>
                </a:cubicBezTo>
                <a:cubicBezTo>
                  <a:pt x="115" y="74"/>
                  <a:pt x="115" y="74"/>
                  <a:pt x="115" y="75"/>
                </a:cubicBezTo>
                <a:cubicBezTo>
                  <a:pt x="116" y="75"/>
                  <a:pt x="116" y="75"/>
                  <a:pt x="116" y="75"/>
                </a:cubicBezTo>
                <a:cubicBezTo>
                  <a:pt x="116" y="75"/>
                  <a:pt x="115" y="75"/>
                  <a:pt x="115" y="76"/>
                </a:cubicBezTo>
                <a:cubicBezTo>
                  <a:pt x="115" y="76"/>
                  <a:pt x="115" y="76"/>
                  <a:pt x="115" y="77"/>
                </a:cubicBezTo>
                <a:cubicBezTo>
                  <a:pt x="115" y="77"/>
                  <a:pt x="115" y="77"/>
                  <a:pt x="115" y="78"/>
                </a:cubicBezTo>
                <a:cubicBezTo>
                  <a:pt x="115" y="78"/>
                  <a:pt x="116" y="78"/>
                  <a:pt x="116" y="79"/>
                </a:cubicBezTo>
                <a:cubicBezTo>
                  <a:pt x="116" y="79"/>
                  <a:pt x="116" y="79"/>
                  <a:pt x="116" y="79"/>
                </a:cubicBezTo>
                <a:cubicBezTo>
                  <a:pt x="116" y="80"/>
                  <a:pt x="116" y="80"/>
                  <a:pt x="117" y="80"/>
                </a:cubicBezTo>
                <a:cubicBezTo>
                  <a:pt x="117" y="81"/>
                  <a:pt x="117" y="81"/>
                  <a:pt x="117" y="81"/>
                </a:cubicBezTo>
                <a:cubicBezTo>
                  <a:pt x="117" y="81"/>
                  <a:pt x="117" y="82"/>
                  <a:pt x="118" y="82"/>
                </a:cubicBezTo>
                <a:cubicBezTo>
                  <a:pt x="118" y="82"/>
                  <a:pt x="118" y="82"/>
                  <a:pt x="118" y="83"/>
                </a:cubicBezTo>
                <a:cubicBezTo>
                  <a:pt x="118" y="83"/>
                  <a:pt x="118" y="83"/>
                  <a:pt x="119" y="83"/>
                </a:cubicBezTo>
                <a:cubicBezTo>
                  <a:pt x="119" y="83"/>
                  <a:pt x="119" y="83"/>
                  <a:pt x="119" y="83"/>
                </a:cubicBezTo>
                <a:cubicBezTo>
                  <a:pt x="119" y="83"/>
                  <a:pt x="119" y="83"/>
                  <a:pt x="119" y="83"/>
                </a:cubicBezTo>
                <a:cubicBezTo>
                  <a:pt x="119" y="84"/>
                  <a:pt x="118" y="84"/>
                  <a:pt x="118" y="84"/>
                </a:cubicBezTo>
                <a:cubicBezTo>
                  <a:pt x="118" y="84"/>
                  <a:pt x="118" y="84"/>
                  <a:pt x="118" y="85"/>
                </a:cubicBezTo>
                <a:cubicBezTo>
                  <a:pt x="117" y="85"/>
                  <a:pt x="117" y="85"/>
                  <a:pt x="117" y="85"/>
                </a:cubicBezTo>
                <a:cubicBezTo>
                  <a:pt x="116" y="86"/>
                  <a:pt x="116" y="86"/>
                  <a:pt x="116" y="86"/>
                </a:cubicBezTo>
                <a:cubicBezTo>
                  <a:pt x="115" y="86"/>
                  <a:pt x="115" y="86"/>
                  <a:pt x="114" y="87"/>
                </a:cubicBezTo>
                <a:cubicBezTo>
                  <a:pt x="114" y="87"/>
                  <a:pt x="114" y="87"/>
                  <a:pt x="114" y="87"/>
                </a:cubicBezTo>
                <a:cubicBezTo>
                  <a:pt x="113" y="87"/>
                  <a:pt x="113" y="87"/>
                  <a:pt x="113" y="87"/>
                </a:cubicBezTo>
                <a:cubicBezTo>
                  <a:pt x="113" y="87"/>
                  <a:pt x="113" y="87"/>
                  <a:pt x="112" y="87"/>
                </a:cubicBezTo>
                <a:cubicBezTo>
                  <a:pt x="112" y="87"/>
                  <a:pt x="112" y="88"/>
                  <a:pt x="112" y="88"/>
                </a:cubicBezTo>
                <a:cubicBezTo>
                  <a:pt x="111" y="88"/>
                  <a:pt x="111" y="88"/>
                  <a:pt x="111" y="88"/>
                </a:cubicBezTo>
                <a:cubicBezTo>
                  <a:pt x="110" y="88"/>
                  <a:pt x="110" y="88"/>
                  <a:pt x="110" y="88"/>
                </a:cubicBezTo>
                <a:cubicBezTo>
                  <a:pt x="110" y="88"/>
                  <a:pt x="109" y="88"/>
                  <a:pt x="109" y="88"/>
                </a:cubicBezTo>
                <a:cubicBezTo>
                  <a:pt x="109" y="88"/>
                  <a:pt x="108" y="88"/>
                  <a:pt x="108" y="88"/>
                </a:cubicBezTo>
                <a:cubicBezTo>
                  <a:pt x="108" y="88"/>
                  <a:pt x="108" y="88"/>
                  <a:pt x="107" y="88"/>
                </a:cubicBezTo>
                <a:cubicBezTo>
                  <a:pt x="107" y="88"/>
                  <a:pt x="107" y="88"/>
                  <a:pt x="107" y="88"/>
                </a:cubicBezTo>
                <a:cubicBezTo>
                  <a:pt x="107" y="89"/>
                  <a:pt x="107" y="89"/>
                  <a:pt x="106" y="89"/>
                </a:cubicBezTo>
                <a:cubicBezTo>
                  <a:pt x="106" y="89"/>
                  <a:pt x="106" y="89"/>
                  <a:pt x="106" y="89"/>
                </a:cubicBezTo>
                <a:cubicBezTo>
                  <a:pt x="106" y="89"/>
                  <a:pt x="106" y="89"/>
                  <a:pt x="105" y="89"/>
                </a:cubicBezTo>
                <a:cubicBezTo>
                  <a:pt x="105" y="89"/>
                  <a:pt x="105" y="89"/>
                  <a:pt x="105" y="89"/>
                </a:cubicBezTo>
                <a:cubicBezTo>
                  <a:pt x="105" y="89"/>
                  <a:pt x="105" y="89"/>
                  <a:pt x="105" y="89"/>
                </a:cubicBezTo>
                <a:cubicBezTo>
                  <a:pt x="105" y="89"/>
                  <a:pt x="105" y="89"/>
                  <a:pt x="104" y="89"/>
                </a:cubicBezTo>
                <a:cubicBezTo>
                  <a:pt x="104" y="90"/>
                  <a:pt x="104" y="90"/>
                  <a:pt x="103" y="90"/>
                </a:cubicBezTo>
                <a:cubicBezTo>
                  <a:pt x="103" y="90"/>
                  <a:pt x="103" y="90"/>
                  <a:pt x="103" y="90"/>
                </a:cubicBezTo>
                <a:cubicBezTo>
                  <a:pt x="102" y="90"/>
                  <a:pt x="102" y="90"/>
                  <a:pt x="102" y="90"/>
                </a:cubicBezTo>
                <a:cubicBezTo>
                  <a:pt x="101" y="90"/>
                  <a:pt x="101" y="90"/>
                  <a:pt x="101" y="90"/>
                </a:cubicBezTo>
                <a:cubicBezTo>
                  <a:pt x="100" y="90"/>
                  <a:pt x="100" y="90"/>
                  <a:pt x="100" y="90"/>
                </a:cubicBezTo>
                <a:cubicBezTo>
                  <a:pt x="100" y="90"/>
                  <a:pt x="100" y="90"/>
                  <a:pt x="100" y="90"/>
                </a:cubicBezTo>
                <a:cubicBezTo>
                  <a:pt x="99" y="90"/>
                  <a:pt x="99" y="90"/>
                  <a:pt x="99" y="90"/>
                </a:cubicBezTo>
                <a:cubicBezTo>
                  <a:pt x="99" y="90"/>
                  <a:pt x="99" y="90"/>
                  <a:pt x="99" y="90"/>
                </a:cubicBezTo>
                <a:cubicBezTo>
                  <a:pt x="99" y="90"/>
                  <a:pt x="98" y="89"/>
                  <a:pt x="98" y="89"/>
                </a:cubicBezTo>
                <a:cubicBezTo>
                  <a:pt x="98" y="89"/>
                  <a:pt x="98" y="89"/>
                  <a:pt x="98" y="89"/>
                </a:cubicBezTo>
                <a:cubicBezTo>
                  <a:pt x="98" y="89"/>
                  <a:pt x="98" y="89"/>
                  <a:pt x="98" y="89"/>
                </a:cubicBezTo>
                <a:cubicBezTo>
                  <a:pt x="98" y="89"/>
                  <a:pt x="97" y="89"/>
                  <a:pt x="97" y="89"/>
                </a:cubicBezTo>
                <a:cubicBezTo>
                  <a:pt x="97" y="89"/>
                  <a:pt x="97" y="89"/>
                  <a:pt x="97" y="89"/>
                </a:cubicBezTo>
                <a:cubicBezTo>
                  <a:pt x="97" y="89"/>
                  <a:pt x="97" y="89"/>
                  <a:pt x="97" y="89"/>
                </a:cubicBezTo>
                <a:cubicBezTo>
                  <a:pt x="97" y="89"/>
                  <a:pt x="97" y="89"/>
                  <a:pt x="96" y="89"/>
                </a:cubicBezTo>
                <a:cubicBezTo>
                  <a:pt x="96" y="89"/>
                  <a:pt x="96" y="89"/>
                  <a:pt x="96" y="89"/>
                </a:cubicBezTo>
                <a:cubicBezTo>
                  <a:pt x="96" y="89"/>
                  <a:pt x="96" y="89"/>
                  <a:pt x="95" y="89"/>
                </a:cubicBezTo>
                <a:cubicBezTo>
                  <a:pt x="95" y="89"/>
                  <a:pt x="95" y="89"/>
                  <a:pt x="95" y="89"/>
                </a:cubicBezTo>
                <a:cubicBezTo>
                  <a:pt x="94" y="89"/>
                  <a:pt x="94" y="89"/>
                  <a:pt x="94" y="89"/>
                </a:cubicBezTo>
                <a:cubicBezTo>
                  <a:pt x="94" y="89"/>
                  <a:pt x="93" y="89"/>
                  <a:pt x="93" y="89"/>
                </a:cubicBezTo>
                <a:cubicBezTo>
                  <a:pt x="93" y="89"/>
                  <a:pt x="93" y="89"/>
                  <a:pt x="92" y="89"/>
                </a:cubicBezTo>
                <a:cubicBezTo>
                  <a:pt x="92" y="89"/>
                  <a:pt x="92" y="89"/>
                  <a:pt x="92" y="89"/>
                </a:cubicBezTo>
                <a:cubicBezTo>
                  <a:pt x="92" y="89"/>
                  <a:pt x="92" y="89"/>
                  <a:pt x="91" y="89"/>
                </a:cubicBezTo>
                <a:cubicBezTo>
                  <a:pt x="91" y="89"/>
                  <a:pt x="91" y="89"/>
                  <a:pt x="91" y="89"/>
                </a:cubicBezTo>
                <a:cubicBezTo>
                  <a:pt x="91" y="90"/>
                  <a:pt x="90" y="90"/>
                  <a:pt x="90" y="90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89" y="91"/>
                </a:cubicBezTo>
                <a:cubicBezTo>
                  <a:pt x="89" y="91"/>
                  <a:pt x="89" y="91"/>
                  <a:pt x="89" y="91"/>
                </a:cubicBezTo>
                <a:cubicBezTo>
                  <a:pt x="89" y="91"/>
                  <a:pt x="89" y="91"/>
                  <a:pt x="89" y="91"/>
                </a:cubicBezTo>
                <a:cubicBezTo>
                  <a:pt x="89" y="91"/>
                  <a:pt x="89" y="91"/>
                  <a:pt x="89" y="92"/>
                </a:cubicBezTo>
                <a:cubicBezTo>
                  <a:pt x="89" y="92"/>
                  <a:pt x="89" y="92"/>
                  <a:pt x="89" y="92"/>
                </a:cubicBezTo>
                <a:cubicBezTo>
                  <a:pt x="89" y="92"/>
                  <a:pt x="89" y="92"/>
                  <a:pt x="89" y="92"/>
                </a:cubicBezTo>
                <a:cubicBezTo>
                  <a:pt x="89" y="92"/>
                  <a:pt x="89" y="92"/>
                  <a:pt x="89" y="92"/>
                </a:cubicBezTo>
                <a:cubicBezTo>
                  <a:pt x="89" y="92"/>
                  <a:pt x="89" y="92"/>
                  <a:pt x="89" y="92"/>
                </a:cubicBezTo>
                <a:cubicBezTo>
                  <a:pt x="89" y="92"/>
                  <a:pt x="89" y="92"/>
                  <a:pt x="89" y="92"/>
                </a:cubicBezTo>
                <a:cubicBezTo>
                  <a:pt x="89" y="92"/>
                  <a:pt x="89" y="92"/>
                  <a:pt x="88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8" y="93"/>
                  <a:pt x="88" y="93"/>
                  <a:pt x="87" y="93"/>
                </a:cubicBezTo>
                <a:cubicBezTo>
                  <a:pt x="87" y="93"/>
                  <a:pt x="87" y="92"/>
                  <a:pt x="87" y="92"/>
                </a:cubicBezTo>
                <a:cubicBezTo>
                  <a:pt x="87" y="92"/>
                  <a:pt x="86" y="92"/>
                  <a:pt x="86" y="92"/>
                </a:cubicBezTo>
                <a:cubicBezTo>
                  <a:pt x="86" y="92"/>
                  <a:pt x="86" y="92"/>
                  <a:pt x="86" y="92"/>
                </a:cubicBezTo>
                <a:cubicBezTo>
                  <a:pt x="86" y="92"/>
                  <a:pt x="86" y="92"/>
                  <a:pt x="86" y="92"/>
                </a:cubicBezTo>
                <a:cubicBezTo>
                  <a:pt x="86" y="92"/>
                  <a:pt x="85" y="92"/>
                  <a:pt x="85" y="92"/>
                </a:cubicBezTo>
                <a:cubicBezTo>
                  <a:pt x="85" y="92"/>
                  <a:pt x="85" y="92"/>
                  <a:pt x="85" y="92"/>
                </a:cubicBezTo>
                <a:cubicBezTo>
                  <a:pt x="85" y="92"/>
                  <a:pt x="85" y="92"/>
                  <a:pt x="85" y="92"/>
                </a:cubicBezTo>
                <a:cubicBezTo>
                  <a:pt x="85" y="92"/>
                  <a:pt x="85" y="92"/>
                  <a:pt x="85" y="92"/>
                </a:cubicBezTo>
                <a:cubicBezTo>
                  <a:pt x="85" y="92"/>
                  <a:pt x="84" y="92"/>
                  <a:pt x="84" y="92"/>
                </a:cubicBezTo>
                <a:cubicBezTo>
                  <a:pt x="84" y="92"/>
                  <a:pt x="84" y="92"/>
                  <a:pt x="84" y="92"/>
                </a:cubicBezTo>
                <a:cubicBezTo>
                  <a:pt x="84" y="92"/>
                  <a:pt x="84" y="92"/>
                  <a:pt x="84" y="92"/>
                </a:cubicBezTo>
                <a:cubicBezTo>
                  <a:pt x="84" y="91"/>
                  <a:pt x="84" y="91"/>
                  <a:pt x="84" y="91"/>
                </a:cubicBezTo>
                <a:cubicBezTo>
                  <a:pt x="84" y="91"/>
                  <a:pt x="84" y="91"/>
                  <a:pt x="84" y="91"/>
                </a:cubicBezTo>
                <a:cubicBezTo>
                  <a:pt x="84" y="91"/>
                  <a:pt x="83" y="91"/>
                  <a:pt x="83" y="91"/>
                </a:cubicBezTo>
                <a:cubicBezTo>
                  <a:pt x="83" y="91"/>
                  <a:pt x="83" y="91"/>
                  <a:pt x="83" y="91"/>
                </a:cubicBezTo>
                <a:cubicBezTo>
                  <a:pt x="83" y="90"/>
                  <a:pt x="83" y="90"/>
                  <a:pt x="83" y="90"/>
                </a:cubicBezTo>
                <a:cubicBezTo>
                  <a:pt x="83" y="90"/>
                  <a:pt x="82" y="90"/>
                  <a:pt x="82" y="90"/>
                </a:cubicBezTo>
                <a:cubicBezTo>
                  <a:pt x="82" y="90"/>
                  <a:pt x="82" y="90"/>
                  <a:pt x="82" y="90"/>
                </a:cubicBezTo>
                <a:cubicBezTo>
                  <a:pt x="82" y="90"/>
                  <a:pt x="81" y="90"/>
                  <a:pt x="81" y="90"/>
                </a:cubicBezTo>
                <a:cubicBezTo>
                  <a:pt x="81" y="90"/>
                  <a:pt x="81" y="90"/>
                  <a:pt x="81" y="90"/>
                </a:cubicBezTo>
                <a:cubicBezTo>
                  <a:pt x="81" y="90"/>
                  <a:pt x="81" y="90"/>
                  <a:pt x="80" y="90"/>
                </a:cubicBezTo>
                <a:cubicBezTo>
                  <a:pt x="80" y="90"/>
                  <a:pt x="80" y="90"/>
                  <a:pt x="80" y="90"/>
                </a:cubicBezTo>
                <a:cubicBezTo>
                  <a:pt x="80" y="90"/>
                  <a:pt x="79" y="91"/>
                  <a:pt x="79" y="91"/>
                </a:cubicBezTo>
                <a:cubicBezTo>
                  <a:pt x="78" y="91"/>
                  <a:pt x="78" y="91"/>
                  <a:pt x="77" y="91"/>
                </a:cubicBezTo>
                <a:cubicBezTo>
                  <a:pt x="77" y="91"/>
                  <a:pt x="76" y="91"/>
                  <a:pt x="76" y="91"/>
                </a:cubicBezTo>
                <a:cubicBezTo>
                  <a:pt x="75" y="91"/>
                  <a:pt x="75" y="91"/>
                  <a:pt x="75" y="91"/>
                </a:cubicBezTo>
                <a:cubicBezTo>
                  <a:pt x="74" y="91"/>
                  <a:pt x="74" y="91"/>
                  <a:pt x="74" y="91"/>
                </a:cubicBezTo>
                <a:cubicBezTo>
                  <a:pt x="73" y="92"/>
                  <a:pt x="73" y="92"/>
                  <a:pt x="73" y="92"/>
                </a:cubicBezTo>
                <a:cubicBezTo>
                  <a:pt x="73" y="92"/>
                  <a:pt x="72" y="92"/>
                  <a:pt x="72" y="92"/>
                </a:cubicBezTo>
                <a:cubicBezTo>
                  <a:pt x="72" y="92"/>
                  <a:pt x="72" y="92"/>
                  <a:pt x="71" y="93"/>
                </a:cubicBezTo>
                <a:cubicBezTo>
                  <a:pt x="71" y="93"/>
                  <a:pt x="71" y="93"/>
                  <a:pt x="71" y="93"/>
                </a:cubicBezTo>
                <a:cubicBezTo>
                  <a:pt x="71" y="93"/>
                  <a:pt x="71" y="93"/>
                  <a:pt x="71" y="93"/>
                </a:cubicBezTo>
                <a:cubicBezTo>
                  <a:pt x="71" y="93"/>
                  <a:pt x="70" y="93"/>
                  <a:pt x="70" y="94"/>
                </a:cubicBezTo>
                <a:cubicBezTo>
                  <a:pt x="70" y="94"/>
                  <a:pt x="70" y="94"/>
                  <a:pt x="70" y="94"/>
                </a:cubicBezTo>
                <a:cubicBezTo>
                  <a:pt x="70" y="94"/>
                  <a:pt x="69" y="94"/>
                  <a:pt x="69" y="95"/>
                </a:cubicBezTo>
                <a:cubicBezTo>
                  <a:pt x="69" y="95"/>
                  <a:pt x="69" y="95"/>
                  <a:pt x="68" y="95"/>
                </a:cubicBezTo>
                <a:cubicBezTo>
                  <a:pt x="68" y="95"/>
                  <a:pt x="68" y="96"/>
                  <a:pt x="68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66" y="96"/>
                  <a:pt x="66" y="96"/>
                  <a:pt x="66" y="97"/>
                </a:cubicBezTo>
                <a:cubicBezTo>
                  <a:pt x="65" y="97"/>
                  <a:pt x="65" y="97"/>
                  <a:pt x="65" y="97"/>
                </a:cubicBezTo>
                <a:cubicBezTo>
                  <a:pt x="65" y="97"/>
                  <a:pt x="65" y="98"/>
                  <a:pt x="64" y="98"/>
                </a:cubicBezTo>
                <a:cubicBezTo>
                  <a:pt x="64" y="98"/>
                  <a:pt x="64" y="99"/>
                  <a:pt x="64" y="99"/>
                </a:cubicBezTo>
                <a:cubicBezTo>
                  <a:pt x="64" y="99"/>
                  <a:pt x="64" y="99"/>
                  <a:pt x="64" y="99"/>
                </a:cubicBezTo>
                <a:cubicBezTo>
                  <a:pt x="64" y="99"/>
                  <a:pt x="64" y="100"/>
                  <a:pt x="64" y="100"/>
                </a:cubicBezTo>
                <a:cubicBezTo>
                  <a:pt x="64" y="100"/>
                  <a:pt x="64" y="100"/>
                  <a:pt x="64" y="100"/>
                </a:cubicBezTo>
                <a:cubicBezTo>
                  <a:pt x="64" y="100"/>
                  <a:pt x="64" y="101"/>
                  <a:pt x="64" y="101"/>
                </a:cubicBezTo>
                <a:cubicBezTo>
                  <a:pt x="64" y="101"/>
                  <a:pt x="64" y="101"/>
                  <a:pt x="64" y="101"/>
                </a:cubicBezTo>
                <a:cubicBezTo>
                  <a:pt x="63" y="101"/>
                  <a:pt x="63" y="102"/>
                  <a:pt x="63" y="102"/>
                </a:cubicBezTo>
                <a:cubicBezTo>
                  <a:pt x="63" y="102"/>
                  <a:pt x="63" y="102"/>
                  <a:pt x="63" y="102"/>
                </a:cubicBezTo>
                <a:cubicBezTo>
                  <a:pt x="63" y="102"/>
                  <a:pt x="62" y="102"/>
                  <a:pt x="62" y="102"/>
                </a:cubicBezTo>
                <a:cubicBezTo>
                  <a:pt x="62" y="102"/>
                  <a:pt x="62" y="102"/>
                  <a:pt x="61" y="102"/>
                </a:cubicBezTo>
                <a:cubicBezTo>
                  <a:pt x="61" y="102"/>
                  <a:pt x="61" y="102"/>
                  <a:pt x="60" y="102"/>
                </a:cubicBezTo>
                <a:cubicBezTo>
                  <a:pt x="60" y="102"/>
                  <a:pt x="60" y="102"/>
                  <a:pt x="60" y="103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59" y="103"/>
                  <a:pt x="59" y="103"/>
                  <a:pt x="58" y="103"/>
                </a:cubicBezTo>
                <a:cubicBezTo>
                  <a:pt x="58" y="103"/>
                  <a:pt x="58" y="103"/>
                  <a:pt x="58" y="103"/>
                </a:cubicBezTo>
                <a:cubicBezTo>
                  <a:pt x="58" y="103"/>
                  <a:pt x="58" y="104"/>
                  <a:pt x="57" y="104"/>
                </a:cubicBezTo>
                <a:cubicBezTo>
                  <a:pt x="57" y="104"/>
                  <a:pt x="57" y="104"/>
                  <a:pt x="57" y="104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4"/>
                  <a:pt x="56" y="104"/>
                  <a:pt x="55" y="105"/>
                </a:cubicBezTo>
                <a:cubicBezTo>
                  <a:pt x="55" y="105"/>
                  <a:pt x="55" y="105"/>
                  <a:pt x="55" y="105"/>
                </a:cubicBezTo>
                <a:cubicBezTo>
                  <a:pt x="54" y="105"/>
                  <a:pt x="54" y="105"/>
                  <a:pt x="54" y="106"/>
                </a:cubicBezTo>
                <a:cubicBezTo>
                  <a:pt x="54" y="106"/>
                  <a:pt x="54" y="106"/>
                  <a:pt x="53" y="106"/>
                </a:cubicBezTo>
                <a:cubicBezTo>
                  <a:pt x="53" y="106"/>
                  <a:pt x="53" y="106"/>
                  <a:pt x="53" y="106"/>
                </a:cubicBezTo>
                <a:cubicBezTo>
                  <a:pt x="53" y="106"/>
                  <a:pt x="53" y="107"/>
                  <a:pt x="53" y="107"/>
                </a:cubicBezTo>
                <a:cubicBezTo>
                  <a:pt x="52" y="107"/>
                  <a:pt x="52" y="107"/>
                  <a:pt x="52" y="107"/>
                </a:cubicBezTo>
                <a:cubicBezTo>
                  <a:pt x="52" y="107"/>
                  <a:pt x="52" y="107"/>
                  <a:pt x="52" y="107"/>
                </a:cubicBezTo>
                <a:cubicBezTo>
                  <a:pt x="52" y="107"/>
                  <a:pt x="52" y="107"/>
                  <a:pt x="52" y="107"/>
                </a:cubicBezTo>
                <a:cubicBezTo>
                  <a:pt x="52" y="107"/>
                  <a:pt x="52" y="107"/>
                  <a:pt x="52" y="107"/>
                </a:cubicBezTo>
                <a:cubicBezTo>
                  <a:pt x="52" y="107"/>
                  <a:pt x="52" y="107"/>
                  <a:pt x="52" y="107"/>
                </a:cubicBezTo>
                <a:cubicBezTo>
                  <a:pt x="52" y="107"/>
                  <a:pt x="52" y="107"/>
                  <a:pt x="52" y="107"/>
                </a:cubicBezTo>
                <a:cubicBezTo>
                  <a:pt x="52" y="107"/>
                  <a:pt x="52" y="107"/>
                  <a:pt x="52" y="106"/>
                </a:cubicBezTo>
                <a:cubicBezTo>
                  <a:pt x="51" y="106"/>
                  <a:pt x="51" y="106"/>
                  <a:pt x="51" y="106"/>
                </a:cubicBezTo>
                <a:cubicBezTo>
                  <a:pt x="51" y="106"/>
                  <a:pt x="51" y="106"/>
                  <a:pt x="51" y="106"/>
                </a:cubicBezTo>
                <a:cubicBezTo>
                  <a:pt x="51" y="106"/>
                  <a:pt x="51" y="106"/>
                  <a:pt x="51" y="106"/>
                </a:cubicBezTo>
                <a:cubicBezTo>
                  <a:pt x="51" y="106"/>
                  <a:pt x="51" y="106"/>
                  <a:pt x="51" y="106"/>
                </a:cubicBezTo>
                <a:cubicBezTo>
                  <a:pt x="51" y="106"/>
                  <a:pt x="52" y="106"/>
                  <a:pt x="52" y="106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5"/>
                  <a:pt x="52" y="105"/>
                  <a:pt x="52" y="105"/>
                </a:cubicBezTo>
                <a:cubicBezTo>
                  <a:pt x="52" y="104"/>
                  <a:pt x="52" y="104"/>
                  <a:pt x="52" y="104"/>
                </a:cubicBezTo>
                <a:cubicBezTo>
                  <a:pt x="51" y="104"/>
                  <a:pt x="51" y="104"/>
                  <a:pt x="51" y="104"/>
                </a:cubicBezTo>
                <a:cubicBezTo>
                  <a:pt x="51" y="104"/>
                  <a:pt x="51" y="104"/>
                  <a:pt x="51" y="104"/>
                </a:cubicBezTo>
                <a:cubicBezTo>
                  <a:pt x="51" y="104"/>
                  <a:pt x="51" y="104"/>
                  <a:pt x="51" y="104"/>
                </a:cubicBezTo>
                <a:cubicBezTo>
                  <a:pt x="51" y="104"/>
                  <a:pt x="51" y="103"/>
                  <a:pt x="50" y="103"/>
                </a:cubicBezTo>
                <a:cubicBezTo>
                  <a:pt x="50" y="103"/>
                  <a:pt x="50" y="103"/>
                  <a:pt x="50" y="103"/>
                </a:cubicBezTo>
                <a:cubicBezTo>
                  <a:pt x="50" y="103"/>
                  <a:pt x="49" y="103"/>
                  <a:pt x="49" y="103"/>
                </a:cubicBezTo>
                <a:cubicBezTo>
                  <a:pt x="49" y="103"/>
                  <a:pt x="49" y="102"/>
                  <a:pt x="49" y="102"/>
                </a:cubicBezTo>
                <a:cubicBezTo>
                  <a:pt x="48" y="102"/>
                  <a:pt x="48" y="102"/>
                  <a:pt x="48" y="102"/>
                </a:cubicBezTo>
                <a:cubicBezTo>
                  <a:pt x="47" y="102"/>
                  <a:pt x="47" y="102"/>
                  <a:pt x="47" y="102"/>
                </a:cubicBezTo>
                <a:cubicBezTo>
                  <a:pt x="46" y="101"/>
                  <a:pt x="46" y="101"/>
                  <a:pt x="46" y="101"/>
                </a:cubicBezTo>
                <a:cubicBezTo>
                  <a:pt x="46" y="101"/>
                  <a:pt x="45" y="101"/>
                  <a:pt x="45" y="101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45" y="100"/>
                  <a:pt x="45" y="100"/>
                  <a:pt x="44" y="100"/>
                </a:cubicBezTo>
                <a:cubicBezTo>
                  <a:pt x="44" y="100"/>
                  <a:pt x="44" y="100"/>
                  <a:pt x="44" y="100"/>
                </a:cubicBezTo>
                <a:cubicBezTo>
                  <a:pt x="44" y="100"/>
                  <a:pt x="44" y="100"/>
                  <a:pt x="43" y="100"/>
                </a:cubicBezTo>
                <a:cubicBezTo>
                  <a:pt x="43" y="100"/>
                  <a:pt x="43" y="100"/>
                  <a:pt x="43" y="100"/>
                </a:cubicBezTo>
                <a:cubicBezTo>
                  <a:pt x="43" y="100"/>
                  <a:pt x="43" y="100"/>
                  <a:pt x="43" y="100"/>
                </a:cubicBezTo>
                <a:cubicBezTo>
                  <a:pt x="43" y="100"/>
                  <a:pt x="43" y="100"/>
                  <a:pt x="42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42" y="100"/>
                  <a:pt x="41" y="100"/>
                  <a:pt x="41" y="100"/>
                </a:cubicBezTo>
                <a:cubicBezTo>
                  <a:pt x="41" y="100"/>
                  <a:pt x="41" y="100"/>
                  <a:pt x="41" y="100"/>
                </a:cubicBezTo>
                <a:cubicBezTo>
                  <a:pt x="41" y="100"/>
                  <a:pt x="41" y="100"/>
                  <a:pt x="41" y="100"/>
                </a:cubicBezTo>
                <a:cubicBezTo>
                  <a:pt x="41" y="100"/>
                  <a:pt x="41" y="100"/>
                  <a:pt x="41" y="100"/>
                </a:cubicBezTo>
                <a:cubicBezTo>
                  <a:pt x="41" y="100"/>
                  <a:pt x="41" y="100"/>
                  <a:pt x="41" y="100"/>
                </a:cubicBezTo>
                <a:cubicBezTo>
                  <a:pt x="40" y="99"/>
                  <a:pt x="40" y="99"/>
                  <a:pt x="40" y="99"/>
                </a:cubicBezTo>
                <a:cubicBezTo>
                  <a:pt x="40" y="99"/>
                  <a:pt x="40" y="99"/>
                  <a:pt x="40" y="99"/>
                </a:cubicBezTo>
                <a:cubicBezTo>
                  <a:pt x="40" y="99"/>
                  <a:pt x="40" y="99"/>
                  <a:pt x="40" y="99"/>
                </a:cubicBezTo>
                <a:cubicBezTo>
                  <a:pt x="40" y="99"/>
                  <a:pt x="40" y="99"/>
                  <a:pt x="40" y="99"/>
                </a:cubicBezTo>
                <a:cubicBezTo>
                  <a:pt x="40" y="99"/>
                  <a:pt x="39" y="99"/>
                  <a:pt x="39" y="99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99"/>
                  <a:pt x="38" y="100"/>
                  <a:pt x="38" y="100"/>
                </a:cubicBezTo>
                <a:cubicBezTo>
                  <a:pt x="38" y="100"/>
                  <a:pt x="38" y="100"/>
                  <a:pt x="38" y="100"/>
                </a:cubicBezTo>
                <a:cubicBezTo>
                  <a:pt x="38" y="100"/>
                  <a:pt x="38" y="100"/>
                  <a:pt x="38" y="100"/>
                </a:cubicBezTo>
                <a:cubicBezTo>
                  <a:pt x="37" y="100"/>
                  <a:pt x="37" y="100"/>
                  <a:pt x="37" y="100"/>
                </a:cubicBezTo>
                <a:cubicBezTo>
                  <a:pt x="37" y="100"/>
                  <a:pt x="37" y="100"/>
                  <a:pt x="36" y="99"/>
                </a:cubicBezTo>
                <a:cubicBezTo>
                  <a:pt x="36" y="99"/>
                  <a:pt x="36" y="99"/>
                  <a:pt x="36" y="99"/>
                </a:cubicBezTo>
                <a:cubicBezTo>
                  <a:pt x="36" y="99"/>
                  <a:pt x="36" y="98"/>
                  <a:pt x="36" y="98"/>
                </a:cubicBezTo>
                <a:cubicBezTo>
                  <a:pt x="36" y="98"/>
                  <a:pt x="36" y="98"/>
                  <a:pt x="36" y="98"/>
                </a:cubicBezTo>
                <a:cubicBezTo>
                  <a:pt x="36" y="98"/>
                  <a:pt x="35" y="98"/>
                  <a:pt x="35" y="97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5" y="97"/>
                  <a:pt x="35" y="97"/>
                </a:cubicBezTo>
                <a:cubicBezTo>
                  <a:pt x="34" y="96"/>
                  <a:pt x="34" y="96"/>
                  <a:pt x="34" y="96"/>
                </a:cubicBezTo>
                <a:cubicBezTo>
                  <a:pt x="33" y="95"/>
                  <a:pt x="33" y="95"/>
                  <a:pt x="33" y="95"/>
                </a:cubicBezTo>
                <a:cubicBezTo>
                  <a:pt x="32" y="94"/>
                  <a:pt x="32" y="94"/>
                  <a:pt x="32" y="94"/>
                </a:cubicBezTo>
                <a:cubicBezTo>
                  <a:pt x="31" y="93"/>
                  <a:pt x="31" y="93"/>
                  <a:pt x="31" y="92"/>
                </a:cubicBezTo>
                <a:cubicBezTo>
                  <a:pt x="30" y="92"/>
                  <a:pt x="30" y="91"/>
                  <a:pt x="30" y="91"/>
                </a:cubicBezTo>
                <a:cubicBezTo>
                  <a:pt x="29" y="90"/>
                  <a:pt x="29" y="90"/>
                  <a:pt x="29" y="89"/>
                </a:cubicBezTo>
                <a:cubicBezTo>
                  <a:pt x="28" y="89"/>
                  <a:pt x="28" y="88"/>
                  <a:pt x="28" y="88"/>
                </a:cubicBezTo>
                <a:cubicBezTo>
                  <a:pt x="27" y="88"/>
                  <a:pt x="27" y="87"/>
                  <a:pt x="26" y="87"/>
                </a:cubicBezTo>
                <a:cubicBezTo>
                  <a:pt x="26" y="86"/>
                  <a:pt x="26" y="86"/>
                  <a:pt x="26" y="86"/>
                </a:cubicBezTo>
                <a:cubicBezTo>
                  <a:pt x="26" y="86"/>
                  <a:pt x="26" y="86"/>
                  <a:pt x="26" y="86"/>
                </a:cubicBezTo>
                <a:cubicBezTo>
                  <a:pt x="26" y="86"/>
                  <a:pt x="26" y="85"/>
                  <a:pt x="26" y="85"/>
                </a:cubicBezTo>
                <a:cubicBezTo>
                  <a:pt x="25" y="85"/>
                  <a:pt x="25" y="85"/>
                  <a:pt x="25" y="85"/>
                </a:cubicBezTo>
                <a:cubicBezTo>
                  <a:pt x="25" y="85"/>
                  <a:pt x="25" y="85"/>
                  <a:pt x="25" y="84"/>
                </a:cubicBezTo>
                <a:cubicBezTo>
                  <a:pt x="25" y="84"/>
                  <a:pt x="24" y="84"/>
                  <a:pt x="24" y="84"/>
                </a:cubicBezTo>
                <a:cubicBezTo>
                  <a:pt x="24" y="84"/>
                  <a:pt x="24" y="83"/>
                  <a:pt x="24" y="83"/>
                </a:cubicBezTo>
                <a:cubicBezTo>
                  <a:pt x="24" y="83"/>
                  <a:pt x="24" y="83"/>
                  <a:pt x="24" y="83"/>
                </a:cubicBezTo>
                <a:cubicBezTo>
                  <a:pt x="24" y="83"/>
                  <a:pt x="24" y="82"/>
                  <a:pt x="24" y="82"/>
                </a:cubicBezTo>
                <a:cubicBezTo>
                  <a:pt x="24" y="82"/>
                  <a:pt x="24" y="82"/>
                  <a:pt x="24" y="82"/>
                </a:cubicBezTo>
                <a:cubicBezTo>
                  <a:pt x="24" y="82"/>
                  <a:pt x="24" y="82"/>
                  <a:pt x="24" y="82"/>
                </a:cubicBezTo>
                <a:cubicBezTo>
                  <a:pt x="24" y="82"/>
                  <a:pt x="24" y="82"/>
                  <a:pt x="24" y="81"/>
                </a:cubicBezTo>
                <a:cubicBezTo>
                  <a:pt x="24" y="81"/>
                  <a:pt x="24" y="81"/>
                  <a:pt x="24" y="81"/>
                </a:cubicBezTo>
                <a:cubicBezTo>
                  <a:pt x="24" y="81"/>
                  <a:pt x="24" y="80"/>
                  <a:pt x="24" y="80"/>
                </a:cubicBezTo>
                <a:cubicBezTo>
                  <a:pt x="24" y="80"/>
                  <a:pt x="24" y="80"/>
                  <a:pt x="24" y="80"/>
                </a:cubicBezTo>
                <a:cubicBezTo>
                  <a:pt x="24" y="80"/>
                  <a:pt x="24" y="79"/>
                  <a:pt x="25" y="79"/>
                </a:cubicBezTo>
                <a:cubicBezTo>
                  <a:pt x="25" y="79"/>
                  <a:pt x="25" y="79"/>
                  <a:pt x="25" y="79"/>
                </a:cubicBezTo>
                <a:cubicBezTo>
                  <a:pt x="25" y="79"/>
                  <a:pt x="25" y="79"/>
                  <a:pt x="25" y="79"/>
                </a:cubicBezTo>
                <a:cubicBezTo>
                  <a:pt x="25" y="79"/>
                  <a:pt x="25" y="78"/>
                  <a:pt x="25" y="78"/>
                </a:cubicBezTo>
                <a:cubicBezTo>
                  <a:pt x="25" y="78"/>
                  <a:pt x="25" y="78"/>
                  <a:pt x="25" y="78"/>
                </a:cubicBezTo>
                <a:cubicBezTo>
                  <a:pt x="24" y="77"/>
                  <a:pt x="24" y="77"/>
                  <a:pt x="24" y="76"/>
                </a:cubicBezTo>
                <a:cubicBezTo>
                  <a:pt x="24" y="75"/>
                  <a:pt x="24" y="74"/>
                  <a:pt x="24" y="74"/>
                </a:cubicBezTo>
                <a:cubicBezTo>
                  <a:pt x="24" y="73"/>
                  <a:pt x="24" y="72"/>
                  <a:pt x="24" y="72"/>
                </a:cubicBezTo>
                <a:cubicBezTo>
                  <a:pt x="25" y="71"/>
                  <a:pt x="25" y="70"/>
                  <a:pt x="25" y="70"/>
                </a:cubicBezTo>
                <a:cubicBezTo>
                  <a:pt x="25" y="70"/>
                  <a:pt x="25" y="69"/>
                  <a:pt x="26" y="69"/>
                </a:cubicBezTo>
                <a:cubicBezTo>
                  <a:pt x="26" y="69"/>
                  <a:pt x="26" y="69"/>
                  <a:pt x="26" y="69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8"/>
                  <a:pt x="25" y="68"/>
                  <a:pt x="25" y="67"/>
                </a:cubicBezTo>
                <a:cubicBezTo>
                  <a:pt x="25" y="67"/>
                  <a:pt x="25" y="67"/>
                  <a:pt x="25" y="67"/>
                </a:cubicBezTo>
                <a:cubicBezTo>
                  <a:pt x="25" y="67"/>
                  <a:pt x="25" y="67"/>
                  <a:pt x="25" y="67"/>
                </a:cubicBezTo>
                <a:cubicBezTo>
                  <a:pt x="25" y="67"/>
                  <a:pt x="25" y="67"/>
                  <a:pt x="24" y="67"/>
                </a:cubicBezTo>
                <a:cubicBezTo>
                  <a:pt x="24" y="67"/>
                  <a:pt x="24" y="67"/>
                  <a:pt x="24" y="67"/>
                </a:cubicBezTo>
                <a:cubicBezTo>
                  <a:pt x="24" y="67"/>
                  <a:pt x="24" y="67"/>
                  <a:pt x="24" y="67"/>
                </a:cubicBezTo>
                <a:cubicBezTo>
                  <a:pt x="24" y="67"/>
                  <a:pt x="24" y="67"/>
                  <a:pt x="24" y="67"/>
                </a:cubicBezTo>
                <a:cubicBezTo>
                  <a:pt x="24" y="67"/>
                  <a:pt x="24" y="67"/>
                  <a:pt x="24" y="67"/>
                </a:cubicBezTo>
                <a:cubicBezTo>
                  <a:pt x="23" y="67"/>
                  <a:pt x="23" y="67"/>
                  <a:pt x="23" y="67"/>
                </a:cubicBezTo>
                <a:cubicBezTo>
                  <a:pt x="23" y="67"/>
                  <a:pt x="23" y="67"/>
                  <a:pt x="23" y="67"/>
                </a:cubicBezTo>
                <a:cubicBezTo>
                  <a:pt x="23" y="67"/>
                  <a:pt x="22" y="67"/>
                  <a:pt x="22" y="67"/>
                </a:cubicBezTo>
                <a:cubicBezTo>
                  <a:pt x="22" y="67"/>
                  <a:pt x="22" y="67"/>
                  <a:pt x="22" y="67"/>
                </a:cubicBezTo>
                <a:cubicBezTo>
                  <a:pt x="22" y="67"/>
                  <a:pt x="22" y="67"/>
                  <a:pt x="22" y="67"/>
                </a:cubicBezTo>
                <a:cubicBezTo>
                  <a:pt x="22" y="67"/>
                  <a:pt x="22" y="67"/>
                  <a:pt x="22" y="67"/>
                </a:cubicBezTo>
                <a:cubicBezTo>
                  <a:pt x="22" y="67"/>
                  <a:pt x="22" y="67"/>
                  <a:pt x="22" y="67"/>
                </a:cubicBezTo>
                <a:cubicBezTo>
                  <a:pt x="22" y="67"/>
                  <a:pt x="22" y="68"/>
                  <a:pt x="22" y="68"/>
                </a:cubicBezTo>
                <a:cubicBezTo>
                  <a:pt x="22" y="68"/>
                  <a:pt x="22" y="68"/>
                  <a:pt x="22" y="68"/>
                </a:cubicBezTo>
                <a:cubicBezTo>
                  <a:pt x="22" y="68"/>
                  <a:pt x="22" y="67"/>
                  <a:pt x="21" y="67"/>
                </a:cubicBezTo>
                <a:cubicBezTo>
                  <a:pt x="21" y="67"/>
                  <a:pt x="21" y="67"/>
                  <a:pt x="21" y="67"/>
                </a:cubicBezTo>
                <a:cubicBezTo>
                  <a:pt x="21" y="67"/>
                  <a:pt x="21" y="67"/>
                  <a:pt x="21" y="67"/>
                </a:cubicBezTo>
                <a:cubicBezTo>
                  <a:pt x="21" y="67"/>
                  <a:pt x="21" y="67"/>
                  <a:pt x="21" y="67"/>
                </a:cubicBezTo>
                <a:cubicBezTo>
                  <a:pt x="21" y="67"/>
                  <a:pt x="21" y="67"/>
                  <a:pt x="21" y="67"/>
                </a:cubicBezTo>
                <a:cubicBezTo>
                  <a:pt x="20" y="67"/>
                  <a:pt x="20" y="67"/>
                  <a:pt x="20" y="67"/>
                </a:cubicBezTo>
                <a:cubicBezTo>
                  <a:pt x="20" y="67"/>
                  <a:pt x="20" y="67"/>
                  <a:pt x="20" y="67"/>
                </a:cubicBezTo>
                <a:cubicBezTo>
                  <a:pt x="20" y="67"/>
                  <a:pt x="20" y="67"/>
                  <a:pt x="20" y="67"/>
                </a:cubicBezTo>
                <a:cubicBezTo>
                  <a:pt x="20" y="67"/>
                  <a:pt x="19" y="67"/>
                  <a:pt x="19" y="67"/>
                </a:cubicBezTo>
                <a:cubicBezTo>
                  <a:pt x="19" y="67"/>
                  <a:pt x="19" y="67"/>
                  <a:pt x="19" y="67"/>
                </a:cubicBezTo>
                <a:cubicBezTo>
                  <a:pt x="18" y="67"/>
                  <a:pt x="18" y="67"/>
                  <a:pt x="18" y="67"/>
                </a:cubicBezTo>
                <a:cubicBezTo>
                  <a:pt x="18" y="67"/>
                  <a:pt x="18" y="67"/>
                  <a:pt x="18" y="67"/>
                </a:cubicBezTo>
                <a:cubicBezTo>
                  <a:pt x="18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7"/>
                  <a:pt x="17" y="67"/>
                  <a:pt x="17" y="67"/>
                </a:cubicBezTo>
                <a:cubicBezTo>
                  <a:pt x="16" y="67"/>
                  <a:pt x="16" y="67"/>
                  <a:pt x="16" y="67"/>
                </a:cubicBezTo>
                <a:cubicBezTo>
                  <a:pt x="16" y="67"/>
                  <a:pt x="16" y="66"/>
                  <a:pt x="16" y="66"/>
                </a:cubicBezTo>
                <a:cubicBezTo>
                  <a:pt x="16" y="66"/>
                  <a:pt x="15" y="66"/>
                  <a:pt x="15" y="66"/>
                </a:cubicBezTo>
                <a:cubicBezTo>
                  <a:pt x="15" y="66"/>
                  <a:pt x="15" y="66"/>
                  <a:pt x="15" y="66"/>
                </a:cubicBezTo>
                <a:cubicBezTo>
                  <a:pt x="15" y="66"/>
                  <a:pt x="14" y="66"/>
                  <a:pt x="14" y="66"/>
                </a:cubicBezTo>
                <a:cubicBezTo>
                  <a:pt x="14" y="66"/>
                  <a:pt x="14" y="66"/>
                  <a:pt x="14" y="66"/>
                </a:cubicBezTo>
                <a:cubicBezTo>
                  <a:pt x="14" y="66"/>
                  <a:pt x="13" y="66"/>
                  <a:pt x="13" y="66"/>
                </a:cubicBezTo>
                <a:cubicBezTo>
                  <a:pt x="13" y="66"/>
                  <a:pt x="13" y="66"/>
                  <a:pt x="13" y="66"/>
                </a:cubicBezTo>
                <a:cubicBezTo>
                  <a:pt x="13" y="66"/>
                  <a:pt x="13" y="66"/>
                  <a:pt x="12" y="66"/>
                </a:cubicBezTo>
                <a:cubicBezTo>
                  <a:pt x="12" y="66"/>
                  <a:pt x="12" y="66"/>
                  <a:pt x="12" y="66"/>
                </a:cubicBezTo>
                <a:cubicBezTo>
                  <a:pt x="12" y="66"/>
                  <a:pt x="12" y="66"/>
                  <a:pt x="12" y="66"/>
                </a:cubicBezTo>
                <a:cubicBezTo>
                  <a:pt x="12" y="66"/>
                  <a:pt x="12" y="66"/>
                  <a:pt x="12" y="66"/>
                </a:cubicBezTo>
                <a:cubicBezTo>
                  <a:pt x="11" y="66"/>
                  <a:pt x="11" y="66"/>
                  <a:pt x="11" y="66"/>
                </a:cubicBezTo>
                <a:cubicBezTo>
                  <a:pt x="11" y="66"/>
                  <a:pt x="11" y="66"/>
                  <a:pt x="11" y="66"/>
                </a:cubicBezTo>
                <a:cubicBezTo>
                  <a:pt x="11" y="66"/>
                  <a:pt x="11" y="66"/>
                  <a:pt x="11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5"/>
                  <a:pt x="9" y="65"/>
                  <a:pt x="9" y="65"/>
                </a:cubicBezTo>
                <a:cubicBezTo>
                  <a:pt x="9" y="65"/>
                  <a:pt x="9" y="64"/>
                  <a:pt x="9" y="64"/>
                </a:cubicBezTo>
                <a:cubicBezTo>
                  <a:pt x="8" y="64"/>
                  <a:pt x="8" y="64"/>
                  <a:pt x="8" y="64"/>
                </a:cubicBezTo>
                <a:cubicBezTo>
                  <a:pt x="7" y="64"/>
                  <a:pt x="7" y="64"/>
                  <a:pt x="6" y="63"/>
                </a:cubicBezTo>
                <a:cubicBezTo>
                  <a:pt x="6" y="63"/>
                  <a:pt x="5" y="63"/>
                  <a:pt x="5" y="62"/>
                </a:cubicBezTo>
                <a:cubicBezTo>
                  <a:pt x="5" y="62"/>
                  <a:pt x="4" y="62"/>
                  <a:pt x="4" y="61"/>
                </a:cubicBezTo>
                <a:cubicBezTo>
                  <a:pt x="4" y="61"/>
                  <a:pt x="3" y="60"/>
                  <a:pt x="3" y="60"/>
                </a:cubicBezTo>
                <a:cubicBezTo>
                  <a:pt x="3" y="60"/>
                  <a:pt x="3" y="59"/>
                  <a:pt x="2" y="59"/>
                </a:cubicBezTo>
                <a:cubicBezTo>
                  <a:pt x="2" y="59"/>
                  <a:pt x="2" y="58"/>
                  <a:pt x="2" y="58"/>
                </a:cubicBezTo>
                <a:cubicBezTo>
                  <a:pt x="1" y="58"/>
                  <a:pt x="1" y="58"/>
                  <a:pt x="1" y="57"/>
                </a:cubicBezTo>
                <a:cubicBezTo>
                  <a:pt x="1" y="57"/>
                  <a:pt x="0" y="57"/>
                  <a:pt x="0" y="57"/>
                </a:cubicBezTo>
                <a:cubicBezTo>
                  <a:pt x="0" y="57"/>
                  <a:pt x="0" y="57"/>
                  <a:pt x="0" y="56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55"/>
                  <a:pt x="0" y="55"/>
                  <a:pt x="0" y="55"/>
                </a:cubicBezTo>
                <a:cubicBezTo>
                  <a:pt x="0" y="54"/>
                  <a:pt x="0" y="54"/>
                  <a:pt x="1" y="54"/>
                </a:cubicBezTo>
                <a:cubicBezTo>
                  <a:pt x="1" y="54"/>
                  <a:pt x="1" y="54"/>
                  <a:pt x="1" y="53"/>
                </a:cubicBezTo>
                <a:cubicBezTo>
                  <a:pt x="1" y="53"/>
                  <a:pt x="2" y="53"/>
                  <a:pt x="2" y="53"/>
                </a:cubicBezTo>
                <a:cubicBezTo>
                  <a:pt x="2" y="53"/>
                  <a:pt x="3" y="53"/>
                  <a:pt x="3" y="52"/>
                </a:cubicBezTo>
                <a:cubicBezTo>
                  <a:pt x="4" y="52"/>
                  <a:pt x="4" y="52"/>
                  <a:pt x="4" y="51"/>
                </a:cubicBezTo>
                <a:cubicBezTo>
                  <a:pt x="5" y="51"/>
                  <a:pt x="5" y="51"/>
                  <a:pt x="5" y="50"/>
                </a:cubicBezTo>
                <a:cubicBezTo>
                  <a:pt x="5" y="50"/>
                  <a:pt x="5" y="50"/>
                  <a:pt x="5" y="49"/>
                </a:cubicBezTo>
                <a:cubicBezTo>
                  <a:pt x="5" y="49"/>
                  <a:pt x="5" y="49"/>
                  <a:pt x="6" y="48"/>
                </a:cubicBezTo>
                <a:cubicBezTo>
                  <a:pt x="6" y="48"/>
                  <a:pt x="6" y="48"/>
                  <a:pt x="6" y="48"/>
                </a:cubicBezTo>
                <a:cubicBezTo>
                  <a:pt x="6" y="48"/>
                  <a:pt x="6" y="47"/>
                  <a:pt x="6" y="47"/>
                </a:cubicBezTo>
                <a:cubicBezTo>
                  <a:pt x="6" y="47"/>
                  <a:pt x="7" y="47"/>
                  <a:pt x="7" y="47"/>
                </a:cubicBezTo>
                <a:cubicBezTo>
                  <a:pt x="7" y="46"/>
                  <a:pt x="7" y="46"/>
                  <a:pt x="7" y="46"/>
                </a:cubicBezTo>
                <a:cubicBezTo>
                  <a:pt x="7" y="46"/>
                  <a:pt x="7" y="46"/>
                  <a:pt x="7" y="46"/>
                </a:cubicBezTo>
                <a:cubicBezTo>
                  <a:pt x="7" y="45"/>
                  <a:pt x="7" y="45"/>
                  <a:pt x="8" y="45"/>
                </a:cubicBezTo>
                <a:cubicBezTo>
                  <a:pt x="8" y="45"/>
                  <a:pt x="8" y="45"/>
                  <a:pt x="8" y="45"/>
                </a:cubicBezTo>
                <a:cubicBezTo>
                  <a:pt x="8" y="44"/>
                  <a:pt x="8" y="44"/>
                  <a:pt x="8" y="44"/>
                </a:cubicBezTo>
                <a:cubicBezTo>
                  <a:pt x="9" y="43"/>
                  <a:pt x="9" y="43"/>
                  <a:pt x="9" y="43"/>
                </a:cubicBezTo>
                <a:cubicBezTo>
                  <a:pt x="10" y="42"/>
                  <a:pt x="10" y="42"/>
                  <a:pt x="11" y="42"/>
                </a:cubicBezTo>
                <a:cubicBezTo>
                  <a:pt x="11" y="42"/>
                  <a:pt x="11" y="42"/>
                  <a:pt x="12" y="42"/>
                </a:cubicBezTo>
                <a:cubicBezTo>
                  <a:pt x="13" y="41"/>
                  <a:pt x="13" y="41"/>
                  <a:pt x="14" y="41"/>
                </a:cubicBezTo>
                <a:cubicBezTo>
                  <a:pt x="14" y="41"/>
                  <a:pt x="15" y="41"/>
                  <a:pt x="15" y="40"/>
                </a:cubicBezTo>
                <a:cubicBezTo>
                  <a:pt x="16" y="40"/>
                  <a:pt x="16" y="39"/>
                  <a:pt x="16" y="39"/>
                </a:cubicBezTo>
                <a:cubicBezTo>
                  <a:pt x="17" y="39"/>
                  <a:pt x="17" y="38"/>
                  <a:pt x="17" y="37"/>
                </a:cubicBezTo>
                <a:cubicBezTo>
                  <a:pt x="17" y="37"/>
                  <a:pt x="17" y="37"/>
                  <a:pt x="17" y="37"/>
                </a:cubicBezTo>
                <a:cubicBezTo>
                  <a:pt x="18" y="37"/>
                  <a:pt x="18" y="37"/>
                  <a:pt x="18" y="37"/>
                </a:cubicBezTo>
                <a:cubicBezTo>
                  <a:pt x="18" y="36"/>
                  <a:pt x="18" y="36"/>
                  <a:pt x="18" y="36"/>
                </a:cubicBezTo>
                <a:cubicBezTo>
                  <a:pt x="18" y="36"/>
                  <a:pt x="18" y="36"/>
                  <a:pt x="18" y="36"/>
                </a:cubicBezTo>
                <a:cubicBezTo>
                  <a:pt x="19" y="36"/>
                  <a:pt x="19" y="36"/>
                  <a:pt x="19" y="36"/>
                </a:cubicBezTo>
                <a:cubicBezTo>
                  <a:pt x="19" y="36"/>
                  <a:pt x="19" y="36"/>
                  <a:pt x="19" y="36"/>
                </a:cubicBezTo>
                <a:cubicBezTo>
                  <a:pt x="19" y="36"/>
                  <a:pt x="19" y="36"/>
                  <a:pt x="19" y="36"/>
                </a:cubicBezTo>
                <a:cubicBezTo>
                  <a:pt x="19" y="36"/>
                  <a:pt x="19" y="36"/>
                  <a:pt x="19" y="36"/>
                </a:cubicBezTo>
                <a:cubicBezTo>
                  <a:pt x="19" y="36"/>
                  <a:pt x="19" y="36"/>
                  <a:pt x="20" y="36"/>
                </a:cubicBezTo>
                <a:cubicBezTo>
                  <a:pt x="20" y="36"/>
                  <a:pt x="20" y="36"/>
                  <a:pt x="20" y="36"/>
                </a:cubicBezTo>
                <a:cubicBezTo>
                  <a:pt x="20" y="36"/>
                  <a:pt x="20" y="36"/>
                  <a:pt x="20" y="36"/>
                </a:cubicBezTo>
                <a:cubicBezTo>
                  <a:pt x="20" y="36"/>
                  <a:pt x="21" y="36"/>
                  <a:pt x="21" y="37"/>
                </a:cubicBezTo>
                <a:cubicBezTo>
                  <a:pt x="21" y="37"/>
                  <a:pt x="21" y="37"/>
                  <a:pt x="21" y="37"/>
                </a:cubicBezTo>
                <a:cubicBezTo>
                  <a:pt x="21" y="37"/>
                  <a:pt x="21" y="37"/>
                  <a:pt x="21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2" y="37"/>
                  <a:pt x="23" y="38"/>
                  <a:pt x="23" y="38"/>
                </a:cubicBezTo>
                <a:cubicBezTo>
                  <a:pt x="23" y="38"/>
                  <a:pt x="23" y="38"/>
                  <a:pt x="23" y="38"/>
                </a:cubicBezTo>
                <a:cubicBezTo>
                  <a:pt x="23" y="38"/>
                  <a:pt x="23" y="38"/>
                  <a:pt x="23" y="38"/>
                </a:cubicBezTo>
                <a:cubicBezTo>
                  <a:pt x="23" y="38"/>
                  <a:pt x="23" y="38"/>
                  <a:pt x="24" y="38"/>
                </a:cubicBezTo>
                <a:cubicBezTo>
                  <a:pt x="24" y="38"/>
                  <a:pt x="24" y="38"/>
                  <a:pt x="24" y="37"/>
                </a:cubicBezTo>
                <a:cubicBezTo>
                  <a:pt x="24" y="37"/>
                  <a:pt x="24" y="37"/>
                  <a:pt x="24" y="37"/>
                </a:cubicBezTo>
                <a:cubicBezTo>
                  <a:pt x="24" y="37"/>
                  <a:pt x="25" y="37"/>
                  <a:pt x="25" y="37"/>
                </a:cubicBezTo>
                <a:cubicBezTo>
                  <a:pt x="25" y="37"/>
                  <a:pt x="25" y="37"/>
                  <a:pt x="26" y="37"/>
                </a:cubicBezTo>
                <a:cubicBezTo>
                  <a:pt x="26" y="37"/>
                  <a:pt x="26" y="36"/>
                  <a:pt x="26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8" y="36"/>
                  <a:pt x="28" y="36"/>
                  <a:pt x="28" y="36"/>
                </a:cubicBezTo>
                <a:cubicBezTo>
                  <a:pt x="28" y="36"/>
                  <a:pt x="28" y="36"/>
                  <a:pt x="28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6"/>
                  <a:pt x="29" y="36"/>
                  <a:pt x="30" y="36"/>
                </a:cubicBezTo>
                <a:cubicBezTo>
                  <a:pt x="30" y="36"/>
                  <a:pt x="30" y="35"/>
                  <a:pt x="30" y="35"/>
                </a:cubicBezTo>
                <a:cubicBezTo>
                  <a:pt x="30" y="35"/>
                  <a:pt x="30" y="35"/>
                  <a:pt x="31" y="35"/>
                </a:cubicBezTo>
                <a:cubicBezTo>
                  <a:pt x="31" y="35"/>
                  <a:pt x="31" y="35"/>
                  <a:pt x="31" y="35"/>
                </a:cubicBezTo>
                <a:cubicBezTo>
                  <a:pt x="31" y="34"/>
                  <a:pt x="31" y="34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34"/>
                  <a:pt x="32" y="33"/>
                  <a:pt x="33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4" y="33"/>
                  <a:pt x="34" y="33"/>
                </a:cubicBezTo>
                <a:cubicBezTo>
                  <a:pt x="34" y="33"/>
                  <a:pt x="34" y="33"/>
                  <a:pt x="34" y="33"/>
                </a:cubicBezTo>
                <a:cubicBezTo>
                  <a:pt x="35" y="33"/>
                  <a:pt x="35" y="33"/>
                  <a:pt x="35" y="33"/>
                </a:cubicBezTo>
                <a:cubicBezTo>
                  <a:pt x="35" y="33"/>
                  <a:pt x="35" y="33"/>
                  <a:pt x="35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35" y="32"/>
                  <a:pt x="36" y="32"/>
                  <a:pt x="36" y="32"/>
                </a:cubicBezTo>
                <a:cubicBezTo>
                  <a:pt x="36" y="32"/>
                  <a:pt x="36" y="32"/>
                  <a:pt x="36" y="32"/>
                </a:cubicBezTo>
                <a:cubicBezTo>
                  <a:pt x="36" y="32"/>
                  <a:pt x="36" y="32"/>
                  <a:pt x="36" y="32"/>
                </a:cubicBezTo>
                <a:cubicBezTo>
                  <a:pt x="36" y="31"/>
                  <a:pt x="36" y="31"/>
                  <a:pt x="36" y="31"/>
                </a:cubicBezTo>
                <a:cubicBezTo>
                  <a:pt x="36" y="31"/>
                  <a:pt x="36" y="31"/>
                  <a:pt x="37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8" y="31"/>
                  <a:pt x="38" y="31"/>
                  <a:pt x="38" y="31"/>
                </a:cubicBezTo>
                <a:cubicBezTo>
                  <a:pt x="38" y="31"/>
                  <a:pt x="38" y="31"/>
                  <a:pt x="38" y="31"/>
                </a:cubicBezTo>
                <a:cubicBezTo>
                  <a:pt x="38" y="31"/>
                  <a:pt x="38" y="31"/>
                  <a:pt x="38" y="31"/>
                </a:cubicBezTo>
                <a:cubicBezTo>
                  <a:pt x="38" y="31"/>
                  <a:pt x="38" y="31"/>
                  <a:pt x="38" y="31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9" y="29"/>
                  <a:pt x="39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30"/>
                  <a:pt x="39" y="30"/>
                  <a:pt x="39" y="30"/>
                </a:cubicBezTo>
                <a:cubicBezTo>
                  <a:pt x="39" y="30"/>
                  <a:pt x="39" y="30"/>
                  <a:pt x="39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40" y="30"/>
                  <a:pt x="41" y="30"/>
                  <a:pt x="41" y="30"/>
                </a:cubicBezTo>
                <a:cubicBezTo>
                  <a:pt x="41" y="30"/>
                  <a:pt x="41" y="30"/>
                  <a:pt x="41" y="30"/>
                </a:cubicBezTo>
                <a:cubicBezTo>
                  <a:pt x="41" y="30"/>
                  <a:pt x="41" y="30"/>
                  <a:pt x="41" y="30"/>
                </a:cubicBezTo>
                <a:cubicBezTo>
                  <a:pt x="41" y="30"/>
                  <a:pt x="42" y="30"/>
                  <a:pt x="42" y="30"/>
                </a:cubicBezTo>
                <a:cubicBezTo>
                  <a:pt x="42" y="30"/>
                  <a:pt x="42" y="30"/>
                  <a:pt x="42" y="30"/>
                </a:cubicBezTo>
                <a:cubicBezTo>
                  <a:pt x="42" y="30"/>
                  <a:pt x="42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1"/>
                </a:cubicBezTo>
                <a:cubicBezTo>
                  <a:pt x="43" y="31"/>
                  <a:pt x="43" y="31"/>
                  <a:pt x="43" y="31"/>
                </a:cubicBezTo>
                <a:cubicBezTo>
                  <a:pt x="43" y="31"/>
                  <a:pt x="43" y="31"/>
                  <a:pt x="43" y="31"/>
                </a:cubicBezTo>
                <a:cubicBezTo>
                  <a:pt x="43" y="31"/>
                  <a:pt x="43" y="31"/>
                  <a:pt x="43" y="32"/>
                </a:cubicBezTo>
                <a:cubicBezTo>
                  <a:pt x="43" y="32"/>
                  <a:pt x="43" y="32"/>
                  <a:pt x="43" y="32"/>
                </a:cubicBezTo>
                <a:cubicBezTo>
                  <a:pt x="43" y="32"/>
                  <a:pt x="43" y="33"/>
                  <a:pt x="43" y="33"/>
                </a:cubicBezTo>
                <a:cubicBezTo>
                  <a:pt x="44" y="33"/>
                  <a:pt x="44" y="33"/>
                  <a:pt x="44" y="33"/>
                </a:cubicBezTo>
                <a:cubicBezTo>
                  <a:pt x="44" y="33"/>
                  <a:pt x="44" y="34"/>
                  <a:pt x="44" y="34"/>
                </a:cubicBezTo>
                <a:cubicBezTo>
                  <a:pt x="44" y="34"/>
                  <a:pt x="45" y="34"/>
                  <a:pt x="45" y="34"/>
                </a:cubicBezTo>
                <a:cubicBezTo>
                  <a:pt x="45" y="34"/>
                  <a:pt x="45" y="34"/>
                  <a:pt x="45" y="34"/>
                </a:cubicBezTo>
                <a:cubicBezTo>
                  <a:pt x="45" y="34"/>
                  <a:pt x="46" y="34"/>
                  <a:pt x="46" y="34"/>
                </a:cubicBezTo>
                <a:cubicBezTo>
                  <a:pt x="46" y="34"/>
                  <a:pt x="46" y="34"/>
                  <a:pt x="46" y="34"/>
                </a:cubicBezTo>
                <a:cubicBezTo>
                  <a:pt x="46" y="34"/>
                  <a:pt x="46" y="34"/>
                  <a:pt x="46" y="34"/>
                </a:cubicBezTo>
                <a:cubicBezTo>
                  <a:pt x="46" y="34"/>
                  <a:pt x="46" y="34"/>
                  <a:pt x="46" y="34"/>
                </a:cubicBezTo>
                <a:cubicBezTo>
                  <a:pt x="47" y="34"/>
                  <a:pt x="47" y="34"/>
                  <a:pt x="47" y="34"/>
                </a:cubicBezTo>
                <a:cubicBezTo>
                  <a:pt x="48" y="34"/>
                  <a:pt x="49" y="34"/>
                  <a:pt x="50" y="34"/>
                </a:cubicBezTo>
                <a:cubicBezTo>
                  <a:pt x="50" y="34"/>
                  <a:pt x="51" y="34"/>
                  <a:pt x="52" y="34"/>
                </a:cubicBezTo>
                <a:cubicBezTo>
                  <a:pt x="52" y="33"/>
                  <a:pt x="53" y="33"/>
                  <a:pt x="54" y="33"/>
                </a:cubicBezTo>
                <a:cubicBezTo>
                  <a:pt x="54" y="32"/>
                  <a:pt x="55" y="31"/>
                  <a:pt x="56" y="31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7" y="30"/>
                  <a:pt x="57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8" y="30"/>
                  <a:pt x="58" y="29"/>
                  <a:pt x="58" y="29"/>
                </a:cubicBezTo>
                <a:cubicBezTo>
                  <a:pt x="58" y="29"/>
                  <a:pt x="59" y="29"/>
                  <a:pt x="59" y="28"/>
                </a:cubicBezTo>
                <a:cubicBezTo>
                  <a:pt x="59" y="28"/>
                  <a:pt x="59" y="28"/>
                  <a:pt x="59" y="27"/>
                </a:cubicBezTo>
                <a:cubicBezTo>
                  <a:pt x="59" y="27"/>
                  <a:pt x="59" y="26"/>
                  <a:pt x="59" y="26"/>
                </a:cubicBezTo>
                <a:cubicBezTo>
                  <a:pt x="59" y="25"/>
                  <a:pt x="59" y="25"/>
                  <a:pt x="59" y="25"/>
                </a:cubicBezTo>
                <a:cubicBezTo>
                  <a:pt x="59" y="25"/>
                  <a:pt x="59" y="25"/>
                  <a:pt x="59" y="25"/>
                </a:cubicBezTo>
                <a:cubicBezTo>
                  <a:pt x="59" y="24"/>
                  <a:pt x="59" y="24"/>
                  <a:pt x="59" y="24"/>
                </a:cubicBezTo>
                <a:cubicBezTo>
                  <a:pt x="59" y="24"/>
                  <a:pt x="59" y="24"/>
                  <a:pt x="59" y="24"/>
                </a:cubicBezTo>
                <a:cubicBezTo>
                  <a:pt x="59" y="23"/>
                  <a:pt x="59" y="22"/>
                  <a:pt x="59" y="22"/>
                </a:cubicBezTo>
                <a:cubicBezTo>
                  <a:pt x="58" y="21"/>
                  <a:pt x="58" y="21"/>
                  <a:pt x="58" y="20"/>
                </a:cubicBezTo>
                <a:cubicBezTo>
                  <a:pt x="58" y="20"/>
                  <a:pt x="58" y="19"/>
                  <a:pt x="58" y="19"/>
                </a:cubicBezTo>
                <a:cubicBezTo>
                  <a:pt x="58" y="18"/>
                  <a:pt x="57" y="18"/>
                  <a:pt x="57" y="18"/>
                </a:cubicBezTo>
                <a:cubicBezTo>
                  <a:pt x="57" y="17"/>
                  <a:pt x="57" y="17"/>
                  <a:pt x="57" y="16"/>
                </a:cubicBezTo>
                <a:cubicBezTo>
                  <a:pt x="57" y="16"/>
                  <a:pt x="57" y="16"/>
                  <a:pt x="57" y="15"/>
                </a:cubicBezTo>
                <a:cubicBezTo>
                  <a:pt x="57" y="15"/>
                  <a:pt x="57" y="15"/>
                  <a:pt x="58" y="15"/>
                </a:cubicBezTo>
                <a:cubicBezTo>
                  <a:pt x="58" y="14"/>
                  <a:pt x="58" y="14"/>
                  <a:pt x="58" y="14"/>
                </a:cubicBezTo>
                <a:cubicBezTo>
                  <a:pt x="59" y="14"/>
                  <a:pt x="59" y="13"/>
                  <a:pt x="59" y="13"/>
                </a:cubicBezTo>
                <a:cubicBezTo>
                  <a:pt x="59" y="13"/>
                  <a:pt x="59" y="13"/>
                  <a:pt x="59" y="13"/>
                </a:cubicBezTo>
                <a:cubicBezTo>
                  <a:pt x="60" y="13"/>
                  <a:pt x="60" y="13"/>
                  <a:pt x="60" y="12"/>
                </a:cubicBezTo>
                <a:cubicBezTo>
                  <a:pt x="60" y="12"/>
                  <a:pt x="60" y="12"/>
                  <a:pt x="60" y="12"/>
                </a:cubicBezTo>
                <a:cubicBezTo>
                  <a:pt x="60" y="12"/>
                  <a:pt x="60" y="12"/>
                  <a:pt x="60" y="11"/>
                </a:cubicBezTo>
                <a:cubicBezTo>
                  <a:pt x="60" y="11"/>
                  <a:pt x="60" y="11"/>
                  <a:pt x="60" y="11"/>
                </a:cubicBezTo>
                <a:cubicBezTo>
                  <a:pt x="60" y="11"/>
                  <a:pt x="60" y="11"/>
                  <a:pt x="60" y="11"/>
                </a:cubicBezTo>
                <a:cubicBezTo>
                  <a:pt x="60" y="11"/>
                  <a:pt x="60" y="11"/>
                  <a:pt x="60" y="10"/>
                </a:cubicBezTo>
                <a:cubicBezTo>
                  <a:pt x="60" y="10"/>
                  <a:pt x="60" y="10"/>
                  <a:pt x="60" y="10"/>
                </a:cubicBezTo>
                <a:cubicBezTo>
                  <a:pt x="60" y="10"/>
                  <a:pt x="60" y="9"/>
                  <a:pt x="60" y="9"/>
                </a:cubicBezTo>
                <a:cubicBezTo>
                  <a:pt x="60" y="9"/>
                  <a:pt x="60" y="9"/>
                  <a:pt x="60" y="8"/>
                </a:cubicBezTo>
                <a:cubicBezTo>
                  <a:pt x="60" y="8"/>
                  <a:pt x="60" y="8"/>
                  <a:pt x="60" y="8"/>
                </a:cubicBezTo>
                <a:cubicBezTo>
                  <a:pt x="60" y="8"/>
                  <a:pt x="60" y="7"/>
                  <a:pt x="60" y="7"/>
                </a:cubicBezTo>
                <a:cubicBezTo>
                  <a:pt x="60" y="7"/>
                  <a:pt x="61" y="7"/>
                  <a:pt x="61" y="7"/>
                </a:cubicBezTo>
                <a:cubicBezTo>
                  <a:pt x="61" y="7"/>
                  <a:pt x="61" y="6"/>
                  <a:pt x="61" y="6"/>
                </a:cubicBezTo>
                <a:cubicBezTo>
                  <a:pt x="61" y="6"/>
                  <a:pt x="62" y="6"/>
                  <a:pt x="62" y="6"/>
                </a:cubicBezTo>
                <a:cubicBezTo>
                  <a:pt x="62" y="6"/>
                  <a:pt x="62" y="5"/>
                  <a:pt x="62" y="5"/>
                </a:cubicBezTo>
                <a:cubicBezTo>
                  <a:pt x="63" y="5"/>
                  <a:pt x="63" y="5"/>
                  <a:pt x="63" y="5"/>
                </a:cubicBezTo>
                <a:cubicBezTo>
                  <a:pt x="63" y="4"/>
                  <a:pt x="63" y="4"/>
                  <a:pt x="64" y="4"/>
                </a:cubicBezTo>
                <a:cubicBezTo>
                  <a:pt x="64" y="4"/>
                  <a:pt x="64" y="4"/>
                  <a:pt x="64" y="4"/>
                </a:cubicBezTo>
                <a:cubicBezTo>
                  <a:pt x="64" y="4"/>
                  <a:pt x="64" y="4"/>
                  <a:pt x="64" y="4"/>
                </a:cubicBezTo>
                <a:cubicBezTo>
                  <a:pt x="65" y="4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6" y="5"/>
                  <a:pt x="66" y="6"/>
                  <a:pt x="66" y="6"/>
                </a:cubicBezTo>
                <a:cubicBezTo>
                  <a:pt x="66" y="6"/>
                  <a:pt x="66" y="6"/>
                  <a:pt x="66" y="6"/>
                </a:cubicBezTo>
                <a:cubicBezTo>
                  <a:pt x="66" y="6"/>
                  <a:pt x="66" y="6"/>
                  <a:pt x="66" y="6"/>
                </a:cubicBezTo>
                <a:cubicBezTo>
                  <a:pt x="66" y="6"/>
                  <a:pt x="66" y="6"/>
                  <a:pt x="66" y="6"/>
                </a:cubicBezTo>
                <a:cubicBezTo>
                  <a:pt x="66" y="6"/>
                  <a:pt x="66" y="6"/>
                  <a:pt x="67" y="6"/>
                </a:cubicBezTo>
                <a:cubicBezTo>
                  <a:pt x="67" y="6"/>
                  <a:pt x="67" y="6"/>
                  <a:pt x="67" y="6"/>
                </a:cubicBezTo>
                <a:cubicBezTo>
                  <a:pt x="67" y="6"/>
                  <a:pt x="67" y="6"/>
                  <a:pt x="67" y="6"/>
                </a:cubicBezTo>
                <a:cubicBezTo>
                  <a:pt x="67" y="6"/>
                  <a:pt x="67" y="6"/>
                  <a:pt x="67" y="6"/>
                </a:cubicBezTo>
                <a:cubicBezTo>
                  <a:pt x="67" y="6"/>
                  <a:pt x="67" y="6"/>
                  <a:pt x="67" y="6"/>
                </a:cubicBezTo>
                <a:cubicBezTo>
                  <a:pt x="67" y="6"/>
                  <a:pt x="67" y="6"/>
                  <a:pt x="68" y="5"/>
                </a:cubicBezTo>
                <a:cubicBezTo>
                  <a:pt x="68" y="5"/>
                  <a:pt x="68" y="5"/>
                  <a:pt x="68" y="5"/>
                </a:cubicBezTo>
                <a:cubicBezTo>
                  <a:pt x="68" y="5"/>
                  <a:pt x="68" y="5"/>
                  <a:pt x="69" y="5"/>
                </a:cubicBezTo>
                <a:cubicBezTo>
                  <a:pt x="69" y="4"/>
                  <a:pt x="69" y="4"/>
                  <a:pt x="69" y="4"/>
                </a:cubicBezTo>
                <a:cubicBezTo>
                  <a:pt x="70" y="4"/>
                  <a:pt x="70" y="4"/>
                  <a:pt x="70" y="4"/>
                </a:cubicBezTo>
                <a:cubicBezTo>
                  <a:pt x="70" y="4"/>
                  <a:pt x="71" y="3"/>
                  <a:pt x="71" y="3"/>
                </a:cubicBezTo>
                <a:cubicBezTo>
                  <a:pt x="71" y="3"/>
                  <a:pt x="71" y="3"/>
                  <a:pt x="72" y="2"/>
                </a:cubicBezTo>
                <a:cubicBezTo>
                  <a:pt x="72" y="2"/>
                  <a:pt x="72" y="2"/>
                  <a:pt x="72" y="1"/>
                </a:cubicBezTo>
                <a:cubicBezTo>
                  <a:pt x="72" y="1"/>
                  <a:pt x="72" y="1"/>
                  <a:pt x="72" y="1"/>
                </a:cubicBezTo>
                <a:cubicBezTo>
                  <a:pt x="72" y="1"/>
                  <a:pt x="72" y="1"/>
                  <a:pt x="72" y="1"/>
                </a:cubicBezTo>
                <a:cubicBezTo>
                  <a:pt x="73" y="1"/>
                  <a:pt x="73" y="1"/>
                  <a:pt x="73" y="1"/>
                </a:cubicBezTo>
                <a:cubicBezTo>
                  <a:pt x="73" y="1"/>
                  <a:pt x="73" y="1"/>
                  <a:pt x="73" y="1"/>
                </a:cubicBezTo>
                <a:cubicBezTo>
                  <a:pt x="74" y="1"/>
                  <a:pt x="74" y="1"/>
                  <a:pt x="75" y="0"/>
                </a:cubicBezTo>
                <a:cubicBezTo>
                  <a:pt x="75" y="0"/>
                  <a:pt x="76" y="0"/>
                  <a:pt x="76" y="0"/>
                </a:cubicBezTo>
                <a:cubicBezTo>
                  <a:pt x="77" y="0"/>
                  <a:pt x="77" y="0"/>
                  <a:pt x="78" y="0"/>
                </a:cubicBezTo>
                <a:cubicBezTo>
                  <a:pt x="78" y="0"/>
                  <a:pt x="79" y="0"/>
                  <a:pt x="79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5" name="Freeform 22"/>
          <p:cNvSpPr>
            <a:spLocks/>
          </p:cNvSpPr>
          <p:nvPr/>
        </p:nvSpPr>
        <p:spPr bwMode="auto">
          <a:xfrm>
            <a:off x="4945162" y="3902130"/>
            <a:ext cx="132351" cy="72793"/>
          </a:xfrm>
          <a:custGeom>
            <a:avLst/>
            <a:gdLst>
              <a:gd name="T0" fmla="*/ 10 w 25"/>
              <a:gd name="T1" fmla="*/ 1 h 14"/>
              <a:gd name="T2" fmla="*/ 10 w 25"/>
              <a:gd name="T3" fmla="*/ 2 h 14"/>
              <a:gd name="T4" fmla="*/ 13 w 25"/>
              <a:gd name="T5" fmla="*/ 4 h 14"/>
              <a:gd name="T6" fmla="*/ 13 w 25"/>
              <a:gd name="T7" fmla="*/ 4 h 14"/>
              <a:gd name="T8" fmla="*/ 13 w 25"/>
              <a:gd name="T9" fmla="*/ 4 h 14"/>
              <a:gd name="T10" fmla="*/ 13 w 25"/>
              <a:gd name="T11" fmla="*/ 5 h 14"/>
              <a:gd name="T12" fmla="*/ 14 w 25"/>
              <a:gd name="T13" fmla="*/ 6 h 14"/>
              <a:gd name="T14" fmla="*/ 14 w 25"/>
              <a:gd name="T15" fmla="*/ 6 h 14"/>
              <a:gd name="T16" fmla="*/ 15 w 25"/>
              <a:gd name="T17" fmla="*/ 7 h 14"/>
              <a:gd name="T18" fmla="*/ 16 w 25"/>
              <a:gd name="T19" fmla="*/ 7 h 14"/>
              <a:gd name="T20" fmla="*/ 16 w 25"/>
              <a:gd name="T21" fmla="*/ 7 h 14"/>
              <a:gd name="T22" fmla="*/ 19 w 25"/>
              <a:gd name="T23" fmla="*/ 6 h 14"/>
              <a:gd name="T24" fmla="*/ 21 w 25"/>
              <a:gd name="T25" fmla="*/ 7 h 14"/>
              <a:gd name="T26" fmla="*/ 23 w 25"/>
              <a:gd name="T27" fmla="*/ 8 h 14"/>
              <a:gd name="T28" fmla="*/ 24 w 25"/>
              <a:gd name="T29" fmla="*/ 9 h 14"/>
              <a:gd name="T30" fmla="*/ 25 w 25"/>
              <a:gd name="T31" fmla="*/ 9 h 14"/>
              <a:gd name="T32" fmla="*/ 24 w 25"/>
              <a:gd name="T33" fmla="*/ 10 h 14"/>
              <a:gd name="T34" fmla="*/ 22 w 25"/>
              <a:gd name="T35" fmla="*/ 12 h 14"/>
              <a:gd name="T36" fmla="*/ 16 w 25"/>
              <a:gd name="T37" fmla="*/ 13 h 14"/>
              <a:gd name="T38" fmla="*/ 14 w 25"/>
              <a:gd name="T39" fmla="*/ 14 h 14"/>
              <a:gd name="T40" fmla="*/ 14 w 25"/>
              <a:gd name="T41" fmla="*/ 14 h 14"/>
              <a:gd name="T42" fmla="*/ 13 w 25"/>
              <a:gd name="T43" fmla="*/ 14 h 14"/>
              <a:gd name="T44" fmla="*/ 13 w 25"/>
              <a:gd name="T45" fmla="*/ 14 h 14"/>
              <a:gd name="T46" fmla="*/ 12 w 25"/>
              <a:gd name="T47" fmla="*/ 13 h 14"/>
              <a:gd name="T48" fmla="*/ 9 w 25"/>
              <a:gd name="T49" fmla="*/ 13 h 14"/>
              <a:gd name="T50" fmla="*/ 7 w 25"/>
              <a:gd name="T51" fmla="*/ 13 h 14"/>
              <a:gd name="T52" fmla="*/ 6 w 25"/>
              <a:gd name="T53" fmla="*/ 13 h 14"/>
              <a:gd name="T54" fmla="*/ 6 w 25"/>
              <a:gd name="T55" fmla="*/ 13 h 14"/>
              <a:gd name="T56" fmla="*/ 6 w 25"/>
              <a:gd name="T57" fmla="*/ 12 h 14"/>
              <a:gd name="T58" fmla="*/ 5 w 25"/>
              <a:gd name="T59" fmla="*/ 11 h 14"/>
              <a:gd name="T60" fmla="*/ 3 w 25"/>
              <a:gd name="T61" fmla="*/ 8 h 14"/>
              <a:gd name="T62" fmla="*/ 3 w 25"/>
              <a:gd name="T63" fmla="*/ 6 h 14"/>
              <a:gd name="T64" fmla="*/ 1 w 25"/>
              <a:gd name="T65" fmla="*/ 6 h 14"/>
              <a:gd name="T66" fmla="*/ 0 w 25"/>
              <a:gd name="T67" fmla="*/ 5 h 14"/>
              <a:gd name="T68" fmla="*/ 0 w 25"/>
              <a:gd name="T69" fmla="*/ 5 h 14"/>
              <a:gd name="T70" fmla="*/ 1 w 25"/>
              <a:gd name="T71" fmla="*/ 5 h 14"/>
              <a:gd name="T72" fmla="*/ 2 w 25"/>
              <a:gd name="T73" fmla="*/ 5 h 14"/>
              <a:gd name="T74" fmla="*/ 3 w 25"/>
              <a:gd name="T75" fmla="*/ 5 h 14"/>
              <a:gd name="T76" fmla="*/ 4 w 25"/>
              <a:gd name="T77" fmla="*/ 5 h 14"/>
              <a:gd name="T78" fmla="*/ 4 w 25"/>
              <a:gd name="T79" fmla="*/ 5 h 14"/>
              <a:gd name="T80" fmla="*/ 5 w 25"/>
              <a:gd name="T81" fmla="*/ 5 h 14"/>
              <a:gd name="T82" fmla="*/ 5 w 25"/>
              <a:gd name="T83" fmla="*/ 5 h 14"/>
              <a:gd name="T84" fmla="*/ 5 w 25"/>
              <a:gd name="T85" fmla="*/ 5 h 14"/>
              <a:gd name="T86" fmla="*/ 5 w 25"/>
              <a:gd name="T87" fmla="*/ 5 h 14"/>
              <a:gd name="T88" fmla="*/ 5 w 25"/>
              <a:gd name="T89" fmla="*/ 5 h 14"/>
              <a:gd name="T90" fmla="*/ 6 w 25"/>
              <a:gd name="T91" fmla="*/ 5 h 14"/>
              <a:gd name="T92" fmla="*/ 6 w 25"/>
              <a:gd name="T93" fmla="*/ 5 h 14"/>
              <a:gd name="T94" fmla="*/ 7 w 25"/>
              <a:gd name="T95" fmla="*/ 5 h 14"/>
              <a:gd name="T96" fmla="*/ 7 w 25"/>
              <a:gd name="T97" fmla="*/ 5 h 14"/>
              <a:gd name="T98" fmla="*/ 8 w 25"/>
              <a:gd name="T99" fmla="*/ 5 h 14"/>
              <a:gd name="T100" fmla="*/ 9 w 25"/>
              <a:gd name="T101" fmla="*/ 4 h 14"/>
              <a:gd name="T102" fmla="*/ 9 w 25"/>
              <a:gd name="T103" fmla="*/ 3 h 14"/>
              <a:gd name="T104" fmla="*/ 9 w 25"/>
              <a:gd name="T105" fmla="*/ 2 h 14"/>
              <a:gd name="T106" fmla="*/ 9 w 25"/>
              <a:gd name="T107" fmla="*/ 1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5" h="14">
                <a:moveTo>
                  <a:pt x="9" y="0"/>
                </a:moveTo>
                <a:cubicBezTo>
                  <a:pt x="9" y="0"/>
                  <a:pt x="9" y="0"/>
                  <a:pt x="9" y="0"/>
                </a:cubicBezTo>
                <a:cubicBezTo>
                  <a:pt x="9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2"/>
                  <a:pt x="10" y="2"/>
                  <a:pt x="10" y="2"/>
                </a:cubicBezTo>
                <a:cubicBezTo>
                  <a:pt x="11" y="2"/>
                  <a:pt x="11" y="3"/>
                  <a:pt x="11" y="3"/>
                </a:cubicBezTo>
                <a:cubicBezTo>
                  <a:pt x="11" y="3"/>
                  <a:pt x="11" y="3"/>
                  <a:pt x="12" y="4"/>
                </a:cubicBezTo>
                <a:cubicBezTo>
                  <a:pt x="12" y="4"/>
                  <a:pt x="12" y="4"/>
                  <a:pt x="13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4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4" y="6"/>
                  <a:pt x="14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7"/>
                  <a:pt x="15" y="7"/>
                </a:cubicBezTo>
                <a:cubicBezTo>
                  <a:pt x="15" y="7"/>
                  <a:pt x="15" y="7"/>
                  <a:pt x="15" y="7"/>
                </a:cubicBezTo>
                <a:cubicBezTo>
                  <a:pt x="15" y="7"/>
                  <a:pt x="15" y="7"/>
                  <a:pt x="15" y="7"/>
                </a:cubicBezTo>
                <a:cubicBezTo>
                  <a:pt x="15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8" y="6"/>
                  <a:pt x="18" y="6"/>
                </a:cubicBezTo>
                <a:cubicBezTo>
                  <a:pt x="18" y="6"/>
                  <a:pt x="18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20" y="6"/>
                  <a:pt x="20" y="6"/>
                </a:cubicBezTo>
                <a:cubicBezTo>
                  <a:pt x="20" y="7"/>
                  <a:pt x="21" y="7"/>
                  <a:pt x="21" y="7"/>
                </a:cubicBezTo>
                <a:cubicBezTo>
                  <a:pt x="21" y="7"/>
                  <a:pt x="22" y="7"/>
                  <a:pt x="22" y="7"/>
                </a:cubicBezTo>
                <a:cubicBezTo>
                  <a:pt x="22" y="8"/>
                  <a:pt x="23" y="8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9"/>
                  <a:pt x="24" y="9"/>
                  <a:pt x="24" y="9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9"/>
                  <a:pt x="25" y="9"/>
                  <a:pt x="25" y="9"/>
                </a:cubicBezTo>
                <a:cubicBezTo>
                  <a:pt x="25" y="9"/>
                  <a:pt x="25" y="9"/>
                  <a:pt x="25" y="9"/>
                </a:cubicBezTo>
                <a:cubicBezTo>
                  <a:pt x="25" y="9"/>
                  <a:pt x="25" y="9"/>
                  <a:pt x="25" y="9"/>
                </a:cubicBezTo>
                <a:cubicBezTo>
                  <a:pt x="25" y="9"/>
                  <a:pt x="25" y="9"/>
                  <a:pt x="25" y="10"/>
                </a:cubicBezTo>
                <a:cubicBezTo>
                  <a:pt x="25" y="10"/>
                  <a:pt x="25" y="10"/>
                  <a:pt x="24" y="10"/>
                </a:cubicBezTo>
                <a:cubicBezTo>
                  <a:pt x="24" y="10"/>
                  <a:pt x="24" y="11"/>
                  <a:pt x="24" y="11"/>
                </a:cubicBezTo>
                <a:cubicBezTo>
                  <a:pt x="24" y="11"/>
                  <a:pt x="23" y="11"/>
                  <a:pt x="23" y="11"/>
                </a:cubicBezTo>
                <a:cubicBezTo>
                  <a:pt x="23" y="11"/>
                  <a:pt x="23" y="12"/>
                  <a:pt x="22" y="12"/>
                </a:cubicBezTo>
                <a:cubicBezTo>
                  <a:pt x="22" y="12"/>
                  <a:pt x="21" y="12"/>
                  <a:pt x="20" y="12"/>
                </a:cubicBezTo>
                <a:cubicBezTo>
                  <a:pt x="20" y="13"/>
                  <a:pt x="19" y="13"/>
                  <a:pt x="18" y="13"/>
                </a:cubicBezTo>
                <a:cubicBezTo>
                  <a:pt x="18" y="13"/>
                  <a:pt x="17" y="13"/>
                  <a:pt x="16" y="13"/>
                </a:cubicBezTo>
                <a:cubicBezTo>
                  <a:pt x="16" y="14"/>
                  <a:pt x="15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0" y="13"/>
                  <a:pt x="10" y="13"/>
                </a:cubicBezTo>
                <a:cubicBezTo>
                  <a:pt x="10" y="13"/>
                  <a:pt x="10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8" y="13"/>
                  <a:pt x="8" y="13"/>
                  <a:pt x="8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7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6" y="12"/>
                </a:cubicBezTo>
                <a:cubicBezTo>
                  <a:pt x="6" y="12"/>
                  <a:pt x="6" y="12"/>
                  <a:pt x="5" y="12"/>
                </a:cubicBezTo>
                <a:cubicBezTo>
                  <a:pt x="5" y="12"/>
                  <a:pt x="5" y="11"/>
                  <a:pt x="5" y="11"/>
                </a:cubicBezTo>
                <a:cubicBezTo>
                  <a:pt x="5" y="11"/>
                  <a:pt x="5" y="11"/>
                  <a:pt x="5" y="11"/>
                </a:cubicBezTo>
                <a:cubicBezTo>
                  <a:pt x="4" y="10"/>
                  <a:pt x="4" y="10"/>
                  <a:pt x="4" y="10"/>
                </a:cubicBezTo>
                <a:cubicBezTo>
                  <a:pt x="4" y="10"/>
                  <a:pt x="4" y="9"/>
                  <a:pt x="3" y="9"/>
                </a:cubicBezTo>
                <a:cubicBezTo>
                  <a:pt x="3" y="9"/>
                  <a:pt x="3" y="8"/>
                  <a:pt x="3" y="8"/>
                </a:cubicBezTo>
                <a:cubicBezTo>
                  <a:pt x="3" y="8"/>
                  <a:pt x="3" y="8"/>
                  <a:pt x="3" y="7"/>
                </a:cubicBezTo>
                <a:cubicBezTo>
                  <a:pt x="3" y="7"/>
                  <a:pt x="3" y="7"/>
                  <a:pt x="3" y="7"/>
                </a:cubicBezTo>
                <a:cubicBezTo>
                  <a:pt x="3" y="7"/>
                  <a:pt x="3" y="7"/>
                  <a:pt x="3" y="6"/>
                </a:cubicBezTo>
                <a:cubicBezTo>
                  <a:pt x="3" y="6"/>
                  <a:pt x="3" y="6"/>
                  <a:pt x="2" y="6"/>
                </a:cubicBezTo>
                <a:cubicBezTo>
                  <a:pt x="2" y="6"/>
                  <a:pt x="2" y="6"/>
                  <a:pt x="1" y="6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5"/>
                  <a:pt x="4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8" y="5"/>
                  <a:pt x="8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4"/>
                  <a:pt x="8" y="4"/>
                  <a:pt x="8" y="4"/>
                </a:cubicBezTo>
                <a:cubicBezTo>
                  <a:pt x="8" y="4"/>
                  <a:pt x="8" y="4"/>
                  <a:pt x="9" y="4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3"/>
                  <a:pt x="9" y="3"/>
                </a:cubicBezTo>
                <a:cubicBezTo>
                  <a:pt x="9" y="3"/>
                  <a:pt x="9" y="3"/>
                  <a:pt x="9" y="3"/>
                </a:cubicBezTo>
                <a:cubicBezTo>
                  <a:pt x="9" y="3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9" y="0"/>
                  <a:pt x="9" y="0"/>
                  <a:pt x="9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6" name="Freeform 23"/>
          <p:cNvSpPr>
            <a:spLocks/>
          </p:cNvSpPr>
          <p:nvPr/>
        </p:nvSpPr>
        <p:spPr bwMode="auto">
          <a:xfrm>
            <a:off x="3517972" y="5635934"/>
            <a:ext cx="48529" cy="26470"/>
          </a:xfrm>
          <a:custGeom>
            <a:avLst/>
            <a:gdLst>
              <a:gd name="T0" fmla="*/ 8 w 9"/>
              <a:gd name="T1" fmla="*/ 1 h 5"/>
              <a:gd name="T2" fmla="*/ 8 w 9"/>
              <a:gd name="T3" fmla="*/ 1 h 5"/>
              <a:gd name="T4" fmla="*/ 8 w 9"/>
              <a:gd name="T5" fmla="*/ 2 h 5"/>
              <a:gd name="T6" fmla="*/ 8 w 9"/>
              <a:gd name="T7" fmla="*/ 2 h 5"/>
              <a:gd name="T8" fmla="*/ 9 w 9"/>
              <a:gd name="T9" fmla="*/ 2 h 5"/>
              <a:gd name="T10" fmla="*/ 9 w 9"/>
              <a:gd name="T11" fmla="*/ 2 h 5"/>
              <a:gd name="T12" fmla="*/ 9 w 9"/>
              <a:gd name="T13" fmla="*/ 2 h 5"/>
              <a:gd name="T14" fmla="*/ 8 w 9"/>
              <a:gd name="T15" fmla="*/ 3 h 5"/>
              <a:gd name="T16" fmla="*/ 8 w 9"/>
              <a:gd name="T17" fmla="*/ 3 h 5"/>
              <a:gd name="T18" fmla="*/ 7 w 9"/>
              <a:gd name="T19" fmla="*/ 3 h 5"/>
              <a:gd name="T20" fmla="*/ 6 w 9"/>
              <a:gd name="T21" fmla="*/ 4 h 5"/>
              <a:gd name="T22" fmla="*/ 5 w 9"/>
              <a:gd name="T23" fmla="*/ 4 h 5"/>
              <a:gd name="T24" fmla="*/ 3 w 9"/>
              <a:gd name="T25" fmla="*/ 5 h 5"/>
              <a:gd name="T26" fmla="*/ 3 w 9"/>
              <a:gd name="T27" fmla="*/ 5 h 5"/>
              <a:gd name="T28" fmla="*/ 3 w 9"/>
              <a:gd name="T29" fmla="*/ 5 h 5"/>
              <a:gd name="T30" fmla="*/ 3 w 9"/>
              <a:gd name="T31" fmla="*/ 5 h 5"/>
              <a:gd name="T32" fmla="*/ 3 w 9"/>
              <a:gd name="T33" fmla="*/ 5 h 5"/>
              <a:gd name="T34" fmla="*/ 3 w 9"/>
              <a:gd name="T35" fmla="*/ 5 h 5"/>
              <a:gd name="T36" fmla="*/ 3 w 9"/>
              <a:gd name="T37" fmla="*/ 5 h 5"/>
              <a:gd name="T38" fmla="*/ 3 w 9"/>
              <a:gd name="T39" fmla="*/ 5 h 5"/>
              <a:gd name="T40" fmla="*/ 3 w 9"/>
              <a:gd name="T41" fmla="*/ 5 h 5"/>
              <a:gd name="T42" fmla="*/ 1 w 9"/>
              <a:gd name="T43" fmla="*/ 4 h 5"/>
              <a:gd name="T44" fmla="*/ 1 w 9"/>
              <a:gd name="T45" fmla="*/ 3 h 5"/>
              <a:gd name="T46" fmla="*/ 0 w 9"/>
              <a:gd name="T47" fmla="*/ 2 h 5"/>
              <a:gd name="T48" fmla="*/ 1 w 9"/>
              <a:gd name="T49" fmla="*/ 1 h 5"/>
              <a:gd name="T50" fmla="*/ 1 w 9"/>
              <a:gd name="T51" fmla="*/ 1 h 5"/>
              <a:gd name="T52" fmla="*/ 1 w 9"/>
              <a:gd name="T53" fmla="*/ 0 h 5"/>
              <a:gd name="T54" fmla="*/ 2 w 9"/>
              <a:gd name="T55" fmla="*/ 0 h 5"/>
              <a:gd name="T56" fmla="*/ 2 w 9"/>
              <a:gd name="T57" fmla="*/ 0 h 5"/>
              <a:gd name="T58" fmla="*/ 2 w 9"/>
              <a:gd name="T59" fmla="*/ 0 h 5"/>
              <a:gd name="T60" fmla="*/ 2 w 9"/>
              <a:gd name="T61" fmla="*/ 0 h 5"/>
              <a:gd name="T62" fmla="*/ 2 w 9"/>
              <a:gd name="T63" fmla="*/ 0 h 5"/>
              <a:gd name="T64" fmla="*/ 2 w 9"/>
              <a:gd name="T65" fmla="*/ 0 h 5"/>
              <a:gd name="T66" fmla="*/ 3 w 9"/>
              <a:gd name="T67" fmla="*/ 1 h 5"/>
              <a:gd name="T68" fmla="*/ 4 w 9"/>
              <a:gd name="T69" fmla="*/ 1 h 5"/>
              <a:gd name="T70" fmla="*/ 4 w 9"/>
              <a:gd name="T71" fmla="*/ 1 h 5"/>
              <a:gd name="T72" fmla="*/ 5 w 9"/>
              <a:gd name="T73" fmla="*/ 1 h 5"/>
              <a:gd name="T74" fmla="*/ 6 w 9"/>
              <a:gd name="T75" fmla="*/ 1 h 5"/>
              <a:gd name="T76" fmla="*/ 6 w 9"/>
              <a:gd name="T77" fmla="*/ 1 h 5"/>
              <a:gd name="T78" fmla="*/ 7 w 9"/>
              <a:gd name="T79" fmla="*/ 1 h 5"/>
              <a:gd name="T80" fmla="*/ 8 w 9"/>
              <a:gd name="T81" fmla="*/ 1 h 5"/>
              <a:gd name="T82" fmla="*/ 8 w 9"/>
              <a:gd name="T83" fmla="*/ 1 h 5"/>
              <a:gd name="T84" fmla="*/ 8 w 9"/>
              <a:gd name="T85" fmla="*/ 1 h 5"/>
              <a:gd name="T86" fmla="*/ 8 w 9"/>
              <a:gd name="T87" fmla="*/ 1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9" h="5">
                <a:moveTo>
                  <a:pt x="8" y="1"/>
                </a:moveTo>
                <a:cubicBezTo>
                  <a:pt x="8" y="1"/>
                  <a:pt x="8" y="1"/>
                  <a:pt x="8" y="1"/>
                </a:cubicBezTo>
                <a:cubicBezTo>
                  <a:pt x="8" y="1"/>
                  <a:pt x="8" y="1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8" y="3"/>
                  <a:pt x="8" y="3"/>
                </a:cubicBezTo>
                <a:cubicBezTo>
                  <a:pt x="8" y="3"/>
                  <a:pt x="8" y="3"/>
                  <a:pt x="8" y="3"/>
                </a:cubicBezTo>
                <a:cubicBezTo>
                  <a:pt x="8" y="3"/>
                  <a:pt x="8" y="3"/>
                  <a:pt x="7" y="3"/>
                </a:cubicBezTo>
                <a:cubicBezTo>
                  <a:pt x="7" y="4"/>
                  <a:pt x="6" y="4"/>
                  <a:pt x="6" y="4"/>
                </a:cubicBezTo>
                <a:cubicBezTo>
                  <a:pt x="6" y="4"/>
                  <a:pt x="5" y="4"/>
                  <a:pt x="5" y="4"/>
                </a:cubicBezTo>
                <a:cubicBezTo>
                  <a:pt x="4" y="4"/>
                  <a:pt x="4" y="4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2" y="4"/>
                  <a:pt x="2" y="4"/>
                  <a:pt x="1" y="4"/>
                </a:cubicBezTo>
                <a:cubicBezTo>
                  <a:pt x="1" y="4"/>
                  <a:pt x="1" y="3"/>
                  <a:pt x="1" y="3"/>
                </a:cubicBezTo>
                <a:cubicBezTo>
                  <a:pt x="0" y="3"/>
                  <a:pt x="0" y="2"/>
                  <a:pt x="0" y="2"/>
                </a:cubicBezTo>
                <a:cubicBezTo>
                  <a:pt x="0" y="2"/>
                  <a:pt x="0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0"/>
                  <a:pt x="1" y="0"/>
                </a:cubicBezTo>
                <a:cubicBezTo>
                  <a:pt x="1" y="0"/>
                  <a:pt x="1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3" y="0"/>
                  <a:pt x="3" y="1"/>
                </a:cubicBezTo>
                <a:cubicBezTo>
                  <a:pt x="3" y="1"/>
                  <a:pt x="3" y="1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6" y="1"/>
                  <a:pt x="6" y="1"/>
                </a:cubicBezTo>
                <a:cubicBezTo>
                  <a:pt x="6" y="1"/>
                  <a:pt x="6" y="1"/>
                  <a:pt x="6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8" y="1"/>
                  <a:pt x="8" y="1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8" y="1"/>
                  <a:pt x="8" y="1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7" name="Freeform 24"/>
          <p:cNvSpPr>
            <a:spLocks/>
          </p:cNvSpPr>
          <p:nvPr/>
        </p:nvSpPr>
        <p:spPr bwMode="auto">
          <a:xfrm>
            <a:off x="4459873" y="5871961"/>
            <a:ext cx="19853" cy="24264"/>
          </a:xfrm>
          <a:custGeom>
            <a:avLst/>
            <a:gdLst>
              <a:gd name="T0" fmla="*/ 3 w 4"/>
              <a:gd name="T1" fmla="*/ 1 h 5"/>
              <a:gd name="T2" fmla="*/ 4 w 4"/>
              <a:gd name="T3" fmla="*/ 1 h 5"/>
              <a:gd name="T4" fmla="*/ 4 w 4"/>
              <a:gd name="T5" fmla="*/ 2 h 5"/>
              <a:gd name="T6" fmla="*/ 4 w 4"/>
              <a:gd name="T7" fmla="*/ 2 h 5"/>
              <a:gd name="T8" fmla="*/ 4 w 4"/>
              <a:gd name="T9" fmla="*/ 3 h 5"/>
              <a:gd name="T10" fmla="*/ 4 w 4"/>
              <a:gd name="T11" fmla="*/ 3 h 5"/>
              <a:gd name="T12" fmla="*/ 4 w 4"/>
              <a:gd name="T13" fmla="*/ 4 h 5"/>
              <a:gd name="T14" fmla="*/ 4 w 4"/>
              <a:gd name="T15" fmla="*/ 5 h 5"/>
              <a:gd name="T16" fmla="*/ 4 w 4"/>
              <a:gd name="T17" fmla="*/ 5 h 5"/>
              <a:gd name="T18" fmla="*/ 4 w 4"/>
              <a:gd name="T19" fmla="*/ 5 h 5"/>
              <a:gd name="T20" fmla="*/ 3 w 4"/>
              <a:gd name="T21" fmla="*/ 5 h 5"/>
              <a:gd name="T22" fmla="*/ 2 w 4"/>
              <a:gd name="T23" fmla="*/ 5 h 5"/>
              <a:gd name="T24" fmla="*/ 1 w 4"/>
              <a:gd name="T25" fmla="*/ 5 h 5"/>
              <a:gd name="T26" fmla="*/ 1 w 4"/>
              <a:gd name="T27" fmla="*/ 5 h 5"/>
              <a:gd name="T28" fmla="*/ 1 w 4"/>
              <a:gd name="T29" fmla="*/ 4 h 5"/>
              <a:gd name="T30" fmla="*/ 1 w 4"/>
              <a:gd name="T31" fmla="*/ 4 h 5"/>
              <a:gd name="T32" fmla="*/ 0 w 4"/>
              <a:gd name="T33" fmla="*/ 3 h 5"/>
              <a:gd name="T34" fmla="*/ 0 w 4"/>
              <a:gd name="T35" fmla="*/ 3 h 5"/>
              <a:gd name="T36" fmla="*/ 0 w 4"/>
              <a:gd name="T37" fmla="*/ 2 h 5"/>
              <a:gd name="T38" fmla="*/ 1 w 4"/>
              <a:gd name="T39" fmla="*/ 2 h 5"/>
              <a:gd name="T40" fmla="*/ 1 w 4"/>
              <a:gd name="T41" fmla="*/ 1 h 5"/>
              <a:gd name="T42" fmla="*/ 1 w 4"/>
              <a:gd name="T43" fmla="*/ 1 h 5"/>
              <a:gd name="T44" fmla="*/ 1 w 4"/>
              <a:gd name="T45" fmla="*/ 1 h 5"/>
              <a:gd name="T46" fmla="*/ 1 w 4"/>
              <a:gd name="T47" fmla="*/ 0 h 5"/>
              <a:gd name="T48" fmla="*/ 2 w 4"/>
              <a:gd name="T49" fmla="*/ 0 h 5"/>
              <a:gd name="T50" fmla="*/ 2 w 4"/>
              <a:gd name="T51" fmla="*/ 0 h 5"/>
              <a:gd name="T52" fmla="*/ 2 w 4"/>
              <a:gd name="T53" fmla="*/ 0 h 5"/>
              <a:gd name="T54" fmla="*/ 2 w 4"/>
              <a:gd name="T55" fmla="*/ 0 h 5"/>
              <a:gd name="T56" fmla="*/ 2 w 4"/>
              <a:gd name="T57" fmla="*/ 0 h 5"/>
              <a:gd name="T58" fmla="*/ 3 w 4"/>
              <a:gd name="T59" fmla="*/ 0 h 5"/>
              <a:gd name="T60" fmla="*/ 3 w 4"/>
              <a:gd name="T61" fmla="*/ 0 h 5"/>
              <a:gd name="T62" fmla="*/ 3 w 4"/>
              <a:gd name="T63" fmla="*/ 1 h 5"/>
              <a:gd name="T64" fmla="*/ 3 w 4"/>
              <a:gd name="T65" fmla="*/ 1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" h="5">
                <a:moveTo>
                  <a:pt x="3" y="1"/>
                </a:moveTo>
                <a:cubicBezTo>
                  <a:pt x="3" y="1"/>
                  <a:pt x="4" y="1"/>
                  <a:pt x="4" y="1"/>
                </a:cubicBezTo>
                <a:cubicBezTo>
                  <a:pt x="4" y="1"/>
                  <a:pt x="4" y="2"/>
                  <a:pt x="4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2"/>
                  <a:pt x="4" y="3"/>
                  <a:pt x="4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4"/>
                  <a:pt x="4" y="4"/>
                  <a:pt x="4" y="4"/>
                </a:cubicBezTo>
                <a:cubicBezTo>
                  <a:pt x="4" y="4"/>
                  <a:pt x="4" y="4"/>
                  <a:pt x="4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5"/>
                  <a:pt x="4" y="5"/>
                  <a:pt x="4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2" y="5"/>
                  <a:pt x="2" y="5"/>
                </a:cubicBezTo>
                <a:cubicBezTo>
                  <a:pt x="2" y="5"/>
                  <a:pt x="2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3"/>
                  <a:pt x="1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1" y="2"/>
                  <a:pt x="1" y="2"/>
                </a:cubicBezTo>
                <a:cubicBezTo>
                  <a:pt x="1" y="2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1"/>
                </a:cubicBezTo>
                <a:cubicBezTo>
                  <a:pt x="3" y="1"/>
                  <a:pt x="3" y="1"/>
                  <a:pt x="3" y="1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8" name="Freeform 25"/>
          <p:cNvSpPr>
            <a:spLocks/>
          </p:cNvSpPr>
          <p:nvPr/>
        </p:nvSpPr>
        <p:spPr bwMode="auto">
          <a:xfrm>
            <a:off x="2906950" y="5494759"/>
            <a:ext cx="11029" cy="4412"/>
          </a:xfrm>
          <a:custGeom>
            <a:avLst/>
            <a:gdLst>
              <a:gd name="T0" fmla="*/ 1 w 2"/>
              <a:gd name="T1" fmla="*/ 1 h 1"/>
              <a:gd name="T2" fmla="*/ 1 w 2"/>
              <a:gd name="T3" fmla="*/ 1 h 1"/>
              <a:gd name="T4" fmla="*/ 1 w 2"/>
              <a:gd name="T5" fmla="*/ 1 h 1"/>
              <a:gd name="T6" fmla="*/ 0 w 2"/>
              <a:gd name="T7" fmla="*/ 1 h 1"/>
              <a:gd name="T8" fmla="*/ 0 w 2"/>
              <a:gd name="T9" fmla="*/ 1 h 1"/>
              <a:gd name="T10" fmla="*/ 1 w 2"/>
              <a:gd name="T11" fmla="*/ 0 h 1"/>
              <a:gd name="T12" fmla="*/ 1 w 2"/>
              <a:gd name="T13" fmla="*/ 0 h 1"/>
              <a:gd name="T14" fmla="*/ 1 w 2"/>
              <a:gd name="T15" fmla="*/ 0 h 1"/>
              <a:gd name="T16" fmla="*/ 1 w 2"/>
              <a:gd name="T17" fmla="*/ 0 h 1"/>
              <a:gd name="T18" fmla="*/ 1 w 2"/>
              <a:gd name="T19" fmla="*/ 0 h 1"/>
              <a:gd name="T20" fmla="*/ 1 w 2"/>
              <a:gd name="T21" fmla="*/ 0 h 1"/>
              <a:gd name="T22" fmla="*/ 1 w 2"/>
              <a:gd name="T23" fmla="*/ 0 h 1"/>
              <a:gd name="T24" fmla="*/ 2 w 2"/>
              <a:gd name="T25" fmla="*/ 0 h 1"/>
              <a:gd name="T26" fmla="*/ 2 w 2"/>
              <a:gd name="T27" fmla="*/ 0 h 1"/>
              <a:gd name="T28" fmla="*/ 2 w 2"/>
              <a:gd name="T29" fmla="*/ 0 h 1"/>
              <a:gd name="T30" fmla="*/ 2 w 2"/>
              <a:gd name="T31" fmla="*/ 0 h 1"/>
              <a:gd name="T32" fmla="*/ 2 w 2"/>
              <a:gd name="T33" fmla="*/ 1 h 1"/>
              <a:gd name="T34" fmla="*/ 2 w 2"/>
              <a:gd name="T35" fmla="*/ 1 h 1"/>
              <a:gd name="T36" fmla="*/ 2 w 2"/>
              <a:gd name="T37" fmla="*/ 1 h 1"/>
              <a:gd name="T38" fmla="*/ 2 w 2"/>
              <a:gd name="T39" fmla="*/ 1 h 1"/>
              <a:gd name="T40" fmla="*/ 1 w 2"/>
              <a:gd name="T41" fmla="*/ 1 h 1"/>
              <a:gd name="T42" fmla="*/ 1 w 2"/>
              <a:gd name="T43" fmla="*/ 1 h 1"/>
              <a:gd name="T44" fmla="*/ 1 w 2"/>
              <a:gd name="T45" fmla="*/ 1 h 1"/>
              <a:gd name="T46" fmla="*/ 1 w 2"/>
              <a:gd name="T47" fmla="*/ 1 h 1"/>
              <a:gd name="T48" fmla="*/ 1 w 2"/>
              <a:gd name="T49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9" name="Freeform 26"/>
          <p:cNvSpPr>
            <a:spLocks/>
          </p:cNvSpPr>
          <p:nvPr/>
        </p:nvSpPr>
        <p:spPr bwMode="auto">
          <a:xfrm>
            <a:off x="2838568" y="5519024"/>
            <a:ext cx="94852" cy="101469"/>
          </a:xfrm>
          <a:custGeom>
            <a:avLst/>
            <a:gdLst>
              <a:gd name="T0" fmla="*/ 17 w 18"/>
              <a:gd name="T1" fmla="*/ 11 h 19"/>
              <a:gd name="T2" fmla="*/ 15 w 18"/>
              <a:gd name="T3" fmla="*/ 13 h 19"/>
              <a:gd name="T4" fmla="*/ 11 w 18"/>
              <a:gd name="T5" fmla="*/ 15 h 19"/>
              <a:gd name="T6" fmla="*/ 9 w 18"/>
              <a:gd name="T7" fmla="*/ 16 h 19"/>
              <a:gd name="T8" fmla="*/ 7 w 18"/>
              <a:gd name="T9" fmla="*/ 17 h 19"/>
              <a:gd name="T10" fmla="*/ 6 w 18"/>
              <a:gd name="T11" fmla="*/ 17 h 19"/>
              <a:gd name="T12" fmla="*/ 5 w 18"/>
              <a:gd name="T13" fmla="*/ 18 h 19"/>
              <a:gd name="T14" fmla="*/ 5 w 18"/>
              <a:gd name="T15" fmla="*/ 18 h 19"/>
              <a:gd name="T16" fmla="*/ 4 w 18"/>
              <a:gd name="T17" fmla="*/ 19 h 19"/>
              <a:gd name="T18" fmla="*/ 3 w 18"/>
              <a:gd name="T19" fmla="*/ 19 h 19"/>
              <a:gd name="T20" fmla="*/ 2 w 18"/>
              <a:gd name="T21" fmla="*/ 19 h 19"/>
              <a:gd name="T22" fmla="*/ 2 w 18"/>
              <a:gd name="T23" fmla="*/ 19 h 19"/>
              <a:gd name="T24" fmla="*/ 1 w 18"/>
              <a:gd name="T25" fmla="*/ 19 h 19"/>
              <a:gd name="T26" fmla="*/ 1 w 18"/>
              <a:gd name="T27" fmla="*/ 19 h 19"/>
              <a:gd name="T28" fmla="*/ 0 w 18"/>
              <a:gd name="T29" fmla="*/ 19 h 19"/>
              <a:gd name="T30" fmla="*/ 0 w 18"/>
              <a:gd name="T31" fmla="*/ 18 h 19"/>
              <a:gd name="T32" fmla="*/ 0 w 18"/>
              <a:gd name="T33" fmla="*/ 16 h 19"/>
              <a:gd name="T34" fmla="*/ 1 w 18"/>
              <a:gd name="T35" fmla="*/ 14 h 19"/>
              <a:gd name="T36" fmla="*/ 1 w 18"/>
              <a:gd name="T37" fmla="*/ 12 h 19"/>
              <a:gd name="T38" fmla="*/ 3 w 18"/>
              <a:gd name="T39" fmla="*/ 10 h 19"/>
              <a:gd name="T40" fmla="*/ 5 w 18"/>
              <a:gd name="T41" fmla="*/ 9 h 19"/>
              <a:gd name="T42" fmla="*/ 7 w 18"/>
              <a:gd name="T43" fmla="*/ 8 h 19"/>
              <a:gd name="T44" fmla="*/ 9 w 18"/>
              <a:gd name="T45" fmla="*/ 7 h 19"/>
              <a:gd name="T46" fmla="*/ 11 w 18"/>
              <a:gd name="T47" fmla="*/ 6 h 19"/>
              <a:gd name="T48" fmla="*/ 13 w 18"/>
              <a:gd name="T49" fmla="*/ 6 h 19"/>
              <a:gd name="T50" fmla="*/ 13 w 18"/>
              <a:gd name="T51" fmla="*/ 6 h 19"/>
              <a:gd name="T52" fmla="*/ 13 w 18"/>
              <a:gd name="T53" fmla="*/ 5 h 19"/>
              <a:gd name="T54" fmla="*/ 13 w 18"/>
              <a:gd name="T55" fmla="*/ 4 h 19"/>
              <a:gd name="T56" fmla="*/ 13 w 18"/>
              <a:gd name="T57" fmla="*/ 3 h 19"/>
              <a:gd name="T58" fmla="*/ 13 w 18"/>
              <a:gd name="T59" fmla="*/ 1 h 19"/>
              <a:gd name="T60" fmla="*/ 14 w 18"/>
              <a:gd name="T61" fmla="*/ 0 h 19"/>
              <a:gd name="T62" fmla="*/ 15 w 18"/>
              <a:gd name="T63" fmla="*/ 0 h 19"/>
              <a:gd name="T64" fmla="*/ 15 w 18"/>
              <a:gd name="T65" fmla="*/ 0 h 19"/>
              <a:gd name="T66" fmla="*/ 16 w 18"/>
              <a:gd name="T67" fmla="*/ 0 h 19"/>
              <a:gd name="T68" fmla="*/ 16 w 18"/>
              <a:gd name="T69" fmla="*/ 1 h 19"/>
              <a:gd name="T70" fmla="*/ 17 w 18"/>
              <a:gd name="T71" fmla="*/ 2 h 19"/>
              <a:gd name="T72" fmla="*/ 18 w 18"/>
              <a:gd name="T73" fmla="*/ 3 h 19"/>
              <a:gd name="T74" fmla="*/ 18 w 18"/>
              <a:gd name="T75" fmla="*/ 4 h 19"/>
              <a:gd name="T76" fmla="*/ 18 w 18"/>
              <a:gd name="T77" fmla="*/ 6 h 19"/>
              <a:gd name="T78" fmla="*/ 17 w 18"/>
              <a:gd name="T79" fmla="*/ 8 h 19"/>
              <a:gd name="T80" fmla="*/ 17 w 18"/>
              <a:gd name="T81" fmla="*/ 9 h 19"/>
              <a:gd name="T82" fmla="*/ 17 w 18"/>
              <a:gd name="T83" fmla="*/ 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8" h="19">
                <a:moveTo>
                  <a:pt x="17" y="9"/>
                </a:moveTo>
                <a:cubicBezTo>
                  <a:pt x="17" y="10"/>
                  <a:pt x="17" y="10"/>
                  <a:pt x="17" y="11"/>
                </a:cubicBezTo>
                <a:cubicBezTo>
                  <a:pt x="17" y="11"/>
                  <a:pt x="16" y="12"/>
                  <a:pt x="16" y="12"/>
                </a:cubicBezTo>
                <a:cubicBezTo>
                  <a:pt x="15" y="13"/>
                  <a:pt x="15" y="13"/>
                  <a:pt x="15" y="13"/>
                </a:cubicBezTo>
                <a:cubicBezTo>
                  <a:pt x="14" y="14"/>
                  <a:pt x="13" y="14"/>
                  <a:pt x="13" y="14"/>
                </a:cubicBezTo>
                <a:cubicBezTo>
                  <a:pt x="12" y="15"/>
                  <a:pt x="12" y="15"/>
                  <a:pt x="11" y="15"/>
                </a:cubicBezTo>
                <a:cubicBezTo>
                  <a:pt x="11" y="15"/>
                  <a:pt x="10" y="15"/>
                  <a:pt x="10" y="16"/>
                </a:cubicBezTo>
                <a:cubicBezTo>
                  <a:pt x="10" y="16"/>
                  <a:pt x="9" y="16"/>
                  <a:pt x="9" y="16"/>
                </a:cubicBezTo>
                <a:cubicBezTo>
                  <a:pt x="8" y="16"/>
                  <a:pt x="8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8"/>
                  <a:pt x="5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8"/>
                  <a:pt x="5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1" y="19"/>
                </a:cubicBezTo>
                <a:cubicBezTo>
                  <a:pt x="1" y="19"/>
                  <a:pt x="1" y="19"/>
                  <a:pt x="1" y="19"/>
                </a:cubicBezTo>
                <a:cubicBezTo>
                  <a:pt x="1" y="19"/>
                  <a:pt x="1" y="19"/>
                  <a:pt x="1" y="19"/>
                </a:cubicBezTo>
                <a:cubicBezTo>
                  <a:pt x="1" y="19"/>
                  <a:pt x="1" y="19"/>
                  <a:pt x="1" y="19"/>
                </a:cubicBezTo>
                <a:cubicBezTo>
                  <a:pt x="1" y="19"/>
                  <a:pt x="1" y="19"/>
                  <a:pt x="0" y="19"/>
                </a:cubicBezTo>
                <a:cubicBezTo>
                  <a:pt x="0" y="19"/>
                  <a:pt x="0" y="19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1" y="15"/>
                  <a:pt x="1" y="15"/>
                </a:cubicBezTo>
                <a:cubicBezTo>
                  <a:pt x="1" y="15"/>
                  <a:pt x="1" y="15"/>
                  <a:pt x="1" y="14"/>
                </a:cubicBezTo>
                <a:cubicBezTo>
                  <a:pt x="1" y="14"/>
                  <a:pt x="1" y="14"/>
                  <a:pt x="1" y="13"/>
                </a:cubicBezTo>
                <a:cubicBezTo>
                  <a:pt x="1" y="13"/>
                  <a:pt x="1" y="13"/>
                  <a:pt x="1" y="12"/>
                </a:cubicBezTo>
                <a:cubicBezTo>
                  <a:pt x="1" y="12"/>
                  <a:pt x="1" y="11"/>
                  <a:pt x="2" y="11"/>
                </a:cubicBezTo>
                <a:cubicBezTo>
                  <a:pt x="2" y="11"/>
                  <a:pt x="2" y="11"/>
                  <a:pt x="3" y="10"/>
                </a:cubicBezTo>
                <a:cubicBezTo>
                  <a:pt x="3" y="10"/>
                  <a:pt x="3" y="10"/>
                  <a:pt x="4" y="10"/>
                </a:cubicBezTo>
                <a:cubicBezTo>
                  <a:pt x="4" y="9"/>
                  <a:pt x="5" y="9"/>
                  <a:pt x="5" y="9"/>
                </a:cubicBezTo>
                <a:cubicBezTo>
                  <a:pt x="5" y="9"/>
                  <a:pt x="6" y="9"/>
                  <a:pt x="6" y="8"/>
                </a:cubicBezTo>
                <a:cubicBezTo>
                  <a:pt x="6" y="8"/>
                  <a:pt x="7" y="8"/>
                  <a:pt x="7" y="8"/>
                </a:cubicBezTo>
                <a:cubicBezTo>
                  <a:pt x="8" y="8"/>
                  <a:pt x="8" y="7"/>
                  <a:pt x="8" y="7"/>
                </a:cubicBezTo>
                <a:cubicBezTo>
                  <a:pt x="9" y="7"/>
                  <a:pt x="9" y="7"/>
                  <a:pt x="9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1" y="6"/>
                  <a:pt x="11" y="6"/>
                  <a:pt x="11" y="6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6"/>
                  <a:pt x="12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4" y="5"/>
                  <a:pt x="14" y="4"/>
                </a:cubicBezTo>
                <a:cubicBezTo>
                  <a:pt x="14" y="4"/>
                  <a:pt x="14" y="4"/>
                  <a:pt x="13" y="4"/>
                </a:cubicBezTo>
                <a:cubicBezTo>
                  <a:pt x="13" y="4"/>
                  <a:pt x="13" y="4"/>
                  <a:pt x="13" y="3"/>
                </a:cubicBezTo>
                <a:cubicBezTo>
                  <a:pt x="13" y="3"/>
                  <a:pt x="13" y="3"/>
                  <a:pt x="13" y="3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3" y="1"/>
                  <a:pt x="13" y="1"/>
                </a:cubicBezTo>
                <a:cubicBezTo>
                  <a:pt x="13" y="1"/>
                  <a:pt x="14" y="1"/>
                  <a:pt x="14" y="1"/>
                </a:cubicBezTo>
                <a:cubicBezTo>
                  <a:pt x="14" y="1"/>
                  <a:pt x="14" y="0"/>
                  <a:pt x="14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6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7"/>
                  <a:pt x="18" y="7"/>
                </a:cubicBezTo>
                <a:cubicBezTo>
                  <a:pt x="18" y="7"/>
                  <a:pt x="18" y="7"/>
                  <a:pt x="17" y="8"/>
                </a:cubicBezTo>
                <a:cubicBezTo>
                  <a:pt x="17" y="8"/>
                  <a:pt x="17" y="8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Freeform 27"/>
          <p:cNvSpPr>
            <a:spLocks/>
          </p:cNvSpPr>
          <p:nvPr/>
        </p:nvSpPr>
        <p:spPr bwMode="auto">
          <a:xfrm>
            <a:off x="1951814" y="5644757"/>
            <a:ext cx="61764" cy="90440"/>
          </a:xfrm>
          <a:custGeom>
            <a:avLst/>
            <a:gdLst>
              <a:gd name="T0" fmla="*/ 5 w 12"/>
              <a:gd name="T1" fmla="*/ 14 h 17"/>
              <a:gd name="T2" fmla="*/ 3 w 12"/>
              <a:gd name="T3" fmla="*/ 11 h 17"/>
              <a:gd name="T4" fmla="*/ 2 w 12"/>
              <a:gd name="T5" fmla="*/ 8 h 17"/>
              <a:gd name="T6" fmla="*/ 1 w 12"/>
              <a:gd name="T7" fmla="*/ 6 h 17"/>
              <a:gd name="T8" fmla="*/ 0 w 12"/>
              <a:gd name="T9" fmla="*/ 5 h 17"/>
              <a:gd name="T10" fmla="*/ 0 w 12"/>
              <a:gd name="T11" fmla="*/ 4 h 17"/>
              <a:gd name="T12" fmla="*/ 1 w 12"/>
              <a:gd name="T13" fmla="*/ 2 h 17"/>
              <a:gd name="T14" fmla="*/ 3 w 12"/>
              <a:gd name="T15" fmla="*/ 1 h 17"/>
              <a:gd name="T16" fmla="*/ 4 w 12"/>
              <a:gd name="T17" fmla="*/ 1 h 17"/>
              <a:gd name="T18" fmla="*/ 5 w 12"/>
              <a:gd name="T19" fmla="*/ 0 h 17"/>
              <a:gd name="T20" fmla="*/ 5 w 12"/>
              <a:gd name="T21" fmla="*/ 0 h 17"/>
              <a:gd name="T22" fmla="*/ 6 w 12"/>
              <a:gd name="T23" fmla="*/ 0 h 17"/>
              <a:gd name="T24" fmla="*/ 7 w 12"/>
              <a:gd name="T25" fmla="*/ 1 h 17"/>
              <a:gd name="T26" fmla="*/ 8 w 12"/>
              <a:gd name="T27" fmla="*/ 1 h 17"/>
              <a:gd name="T28" fmla="*/ 9 w 12"/>
              <a:gd name="T29" fmla="*/ 1 h 17"/>
              <a:gd name="T30" fmla="*/ 9 w 12"/>
              <a:gd name="T31" fmla="*/ 1 h 17"/>
              <a:gd name="T32" fmla="*/ 10 w 12"/>
              <a:gd name="T33" fmla="*/ 1 h 17"/>
              <a:gd name="T34" fmla="*/ 11 w 12"/>
              <a:gd name="T35" fmla="*/ 1 h 17"/>
              <a:gd name="T36" fmla="*/ 11 w 12"/>
              <a:gd name="T37" fmla="*/ 2 h 17"/>
              <a:gd name="T38" fmla="*/ 11 w 12"/>
              <a:gd name="T39" fmla="*/ 3 h 17"/>
              <a:gd name="T40" fmla="*/ 12 w 12"/>
              <a:gd name="T41" fmla="*/ 4 h 17"/>
              <a:gd name="T42" fmla="*/ 12 w 12"/>
              <a:gd name="T43" fmla="*/ 6 h 17"/>
              <a:gd name="T44" fmla="*/ 12 w 12"/>
              <a:gd name="T45" fmla="*/ 7 h 17"/>
              <a:gd name="T46" fmla="*/ 11 w 12"/>
              <a:gd name="T47" fmla="*/ 9 h 17"/>
              <a:gd name="T48" fmla="*/ 11 w 12"/>
              <a:gd name="T49" fmla="*/ 10 h 17"/>
              <a:gd name="T50" fmla="*/ 11 w 12"/>
              <a:gd name="T51" fmla="*/ 12 h 17"/>
              <a:gd name="T52" fmla="*/ 10 w 12"/>
              <a:gd name="T53" fmla="*/ 14 h 17"/>
              <a:gd name="T54" fmla="*/ 8 w 12"/>
              <a:gd name="T55" fmla="*/ 16 h 17"/>
              <a:gd name="T56" fmla="*/ 7 w 12"/>
              <a:gd name="T57" fmla="*/ 17 h 17"/>
              <a:gd name="T58" fmla="*/ 7 w 12"/>
              <a:gd name="T59" fmla="*/ 17 h 17"/>
              <a:gd name="T60" fmla="*/ 6 w 12"/>
              <a:gd name="T61" fmla="*/ 17 h 17"/>
              <a:gd name="T62" fmla="*/ 6 w 12"/>
              <a:gd name="T63" fmla="*/ 17 h 17"/>
              <a:gd name="T64" fmla="*/ 6 w 12"/>
              <a:gd name="T65" fmla="*/ 16 h 17"/>
              <a:gd name="T66" fmla="*/ 5 w 12"/>
              <a:gd name="T67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" h="17">
                <a:moveTo>
                  <a:pt x="5" y="16"/>
                </a:moveTo>
                <a:cubicBezTo>
                  <a:pt x="5" y="15"/>
                  <a:pt x="5" y="15"/>
                  <a:pt x="5" y="14"/>
                </a:cubicBezTo>
                <a:cubicBezTo>
                  <a:pt x="4" y="13"/>
                  <a:pt x="4" y="13"/>
                  <a:pt x="4" y="12"/>
                </a:cubicBezTo>
                <a:cubicBezTo>
                  <a:pt x="4" y="12"/>
                  <a:pt x="3" y="11"/>
                  <a:pt x="3" y="11"/>
                </a:cubicBezTo>
                <a:cubicBezTo>
                  <a:pt x="3" y="10"/>
                  <a:pt x="3" y="10"/>
                  <a:pt x="2" y="9"/>
                </a:cubicBezTo>
                <a:cubicBezTo>
                  <a:pt x="2" y="9"/>
                  <a:pt x="2" y="9"/>
                  <a:pt x="2" y="8"/>
                </a:cubicBezTo>
                <a:cubicBezTo>
                  <a:pt x="2" y="8"/>
                  <a:pt x="1" y="7"/>
                  <a:pt x="1" y="7"/>
                </a:cubicBezTo>
                <a:cubicBezTo>
                  <a:pt x="1" y="7"/>
                  <a:pt x="1" y="6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3"/>
                  <a:pt x="1" y="3"/>
                </a:cubicBezTo>
                <a:cubicBezTo>
                  <a:pt x="1" y="3"/>
                  <a:pt x="1" y="3"/>
                  <a:pt x="1" y="2"/>
                </a:cubicBezTo>
                <a:cubicBezTo>
                  <a:pt x="1" y="2"/>
                  <a:pt x="2" y="2"/>
                  <a:pt x="2" y="2"/>
                </a:cubicBezTo>
                <a:cubicBezTo>
                  <a:pt x="2" y="2"/>
                  <a:pt x="2" y="1"/>
                  <a:pt x="3" y="1"/>
                </a:cubicBezTo>
                <a:cubicBezTo>
                  <a:pt x="3" y="1"/>
                  <a:pt x="3" y="1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6" y="1"/>
                  <a:pt x="6" y="1"/>
                </a:cubicBezTo>
                <a:cubicBezTo>
                  <a:pt x="6" y="1"/>
                  <a:pt x="7" y="1"/>
                  <a:pt x="7" y="1"/>
                </a:cubicBezTo>
                <a:cubicBezTo>
                  <a:pt x="7" y="1"/>
                  <a:pt x="7" y="1"/>
                  <a:pt x="8" y="1"/>
                </a:cubicBezTo>
                <a:cubicBezTo>
                  <a:pt x="8" y="1"/>
                  <a:pt x="8" y="1"/>
                  <a:pt x="8" y="1"/>
                </a:cubicBezTo>
                <a:cubicBezTo>
                  <a:pt x="9" y="1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2"/>
                  <a:pt x="11" y="2"/>
                  <a:pt x="11" y="3"/>
                </a:cubicBezTo>
                <a:cubicBezTo>
                  <a:pt x="11" y="3"/>
                  <a:pt x="12" y="3"/>
                  <a:pt x="12" y="3"/>
                </a:cubicBezTo>
                <a:cubicBezTo>
                  <a:pt x="12" y="3"/>
                  <a:pt x="12" y="4"/>
                  <a:pt x="12" y="4"/>
                </a:cubicBezTo>
                <a:cubicBezTo>
                  <a:pt x="12" y="4"/>
                  <a:pt x="12" y="4"/>
                  <a:pt x="12" y="5"/>
                </a:cubicBezTo>
                <a:cubicBezTo>
                  <a:pt x="12" y="5"/>
                  <a:pt x="12" y="5"/>
                  <a:pt x="12" y="6"/>
                </a:cubicBezTo>
                <a:cubicBezTo>
                  <a:pt x="12" y="6"/>
                  <a:pt x="12" y="6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9"/>
                  <a:pt x="11" y="9"/>
                </a:cubicBezTo>
                <a:cubicBezTo>
                  <a:pt x="11" y="9"/>
                  <a:pt x="11" y="9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11"/>
                  <a:pt x="11" y="12"/>
                  <a:pt x="11" y="12"/>
                </a:cubicBezTo>
                <a:cubicBezTo>
                  <a:pt x="11" y="12"/>
                  <a:pt x="10" y="13"/>
                  <a:pt x="10" y="13"/>
                </a:cubicBezTo>
                <a:cubicBezTo>
                  <a:pt x="10" y="13"/>
                  <a:pt x="10" y="13"/>
                  <a:pt x="10" y="14"/>
                </a:cubicBezTo>
                <a:cubicBezTo>
                  <a:pt x="9" y="14"/>
                  <a:pt x="9" y="14"/>
                  <a:pt x="9" y="15"/>
                </a:cubicBezTo>
                <a:cubicBezTo>
                  <a:pt x="9" y="15"/>
                  <a:pt x="8" y="15"/>
                  <a:pt x="8" y="16"/>
                </a:cubicBezTo>
                <a:cubicBezTo>
                  <a:pt x="8" y="16"/>
                  <a:pt x="8" y="16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6"/>
                  <a:pt x="6" y="16"/>
                  <a:pt x="6" y="16"/>
                </a:cubicBezTo>
                <a:cubicBezTo>
                  <a:pt x="6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1" name="Freeform 28"/>
          <p:cNvSpPr>
            <a:spLocks/>
          </p:cNvSpPr>
          <p:nvPr/>
        </p:nvSpPr>
        <p:spPr bwMode="auto">
          <a:xfrm>
            <a:off x="2704011" y="5640346"/>
            <a:ext cx="152204" cy="163233"/>
          </a:xfrm>
          <a:custGeom>
            <a:avLst/>
            <a:gdLst>
              <a:gd name="T0" fmla="*/ 27 w 29"/>
              <a:gd name="T1" fmla="*/ 11 h 31"/>
              <a:gd name="T2" fmla="*/ 27 w 29"/>
              <a:gd name="T3" fmla="*/ 13 h 31"/>
              <a:gd name="T4" fmla="*/ 27 w 29"/>
              <a:gd name="T5" fmla="*/ 14 h 31"/>
              <a:gd name="T6" fmla="*/ 27 w 29"/>
              <a:gd name="T7" fmla="*/ 15 h 31"/>
              <a:gd name="T8" fmla="*/ 26 w 29"/>
              <a:gd name="T9" fmla="*/ 17 h 31"/>
              <a:gd name="T10" fmla="*/ 26 w 29"/>
              <a:gd name="T11" fmla="*/ 19 h 31"/>
              <a:gd name="T12" fmla="*/ 25 w 29"/>
              <a:gd name="T13" fmla="*/ 21 h 31"/>
              <a:gd name="T14" fmla="*/ 23 w 29"/>
              <a:gd name="T15" fmla="*/ 22 h 31"/>
              <a:gd name="T16" fmla="*/ 20 w 29"/>
              <a:gd name="T17" fmla="*/ 23 h 31"/>
              <a:gd name="T18" fmla="*/ 18 w 29"/>
              <a:gd name="T19" fmla="*/ 24 h 31"/>
              <a:gd name="T20" fmla="*/ 14 w 29"/>
              <a:gd name="T21" fmla="*/ 25 h 31"/>
              <a:gd name="T22" fmla="*/ 11 w 29"/>
              <a:gd name="T23" fmla="*/ 27 h 31"/>
              <a:gd name="T24" fmla="*/ 10 w 29"/>
              <a:gd name="T25" fmla="*/ 29 h 31"/>
              <a:gd name="T26" fmla="*/ 9 w 29"/>
              <a:gd name="T27" fmla="*/ 29 h 31"/>
              <a:gd name="T28" fmla="*/ 8 w 29"/>
              <a:gd name="T29" fmla="*/ 30 h 31"/>
              <a:gd name="T30" fmla="*/ 6 w 29"/>
              <a:gd name="T31" fmla="*/ 31 h 31"/>
              <a:gd name="T32" fmla="*/ 4 w 29"/>
              <a:gd name="T33" fmla="*/ 31 h 31"/>
              <a:gd name="T34" fmla="*/ 4 w 29"/>
              <a:gd name="T35" fmla="*/ 31 h 31"/>
              <a:gd name="T36" fmla="*/ 3 w 29"/>
              <a:gd name="T37" fmla="*/ 30 h 31"/>
              <a:gd name="T38" fmla="*/ 2 w 29"/>
              <a:gd name="T39" fmla="*/ 30 h 31"/>
              <a:gd name="T40" fmla="*/ 0 w 29"/>
              <a:gd name="T41" fmla="*/ 29 h 31"/>
              <a:gd name="T42" fmla="*/ 0 w 29"/>
              <a:gd name="T43" fmla="*/ 29 h 31"/>
              <a:gd name="T44" fmla="*/ 0 w 29"/>
              <a:gd name="T45" fmla="*/ 28 h 31"/>
              <a:gd name="T46" fmla="*/ 1 w 29"/>
              <a:gd name="T47" fmla="*/ 28 h 31"/>
              <a:gd name="T48" fmla="*/ 1 w 29"/>
              <a:gd name="T49" fmla="*/ 28 h 31"/>
              <a:gd name="T50" fmla="*/ 2 w 29"/>
              <a:gd name="T51" fmla="*/ 27 h 31"/>
              <a:gd name="T52" fmla="*/ 5 w 29"/>
              <a:gd name="T53" fmla="*/ 27 h 31"/>
              <a:gd name="T54" fmla="*/ 9 w 29"/>
              <a:gd name="T55" fmla="*/ 25 h 31"/>
              <a:gd name="T56" fmla="*/ 11 w 29"/>
              <a:gd name="T57" fmla="*/ 23 h 31"/>
              <a:gd name="T58" fmla="*/ 11 w 29"/>
              <a:gd name="T59" fmla="*/ 22 h 31"/>
              <a:gd name="T60" fmla="*/ 11 w 29"/>
              <a:gd name="T61" fmla="*/ 20 h 31"/>
              <a:gd name="T62" fmla="*/ 12 w 29"/>
              <a:gd name="T63" fmla="*/ 18 h 31"/>
              <a:gd name="T64" fmla="*/ 13 w 29"/>
              <a:gd name="T65" fmla="*/ 17 h 31"/>
              <a:gd name="T66" fmla="*/ 13 w 29"/>
              <a:gd name="T67" fmla="*/ 16 h 31"/>
              <a:gd name="T68" fmla="*/ 14 w 29"/>
              <a:gd name="T69" fmla="*/ 15 h 31"/>
              <a:gd name="T70" fmla="*/ 15 w 29"/>
              <a:gd name="T71" fmla="*/ 13 h 31"/>
              <a:gd name="T72" fmla="*/ 17 w 29"/>
              <a:gd name="T73" fmla="*/ 10 h 31"/>
              <a:gd name="T74" fmla="*/ 19 w 29"/>
              <a:gd name="T75" fmla="*/ 6 h 31"/>
              <a:gd name="T76" fmla="*/ 19 w 29"/>
              <a:gd name="T77" fmla="*/ 3 h 31"/>
              <a:gd name="T78" fmla="*/ 19 w 29"/>
              <a:gd name="T79" fmla="*/ 3 h 31"/>
              <a:gd name="T80" fmla="*/ 20 w 29"/>
              <a:gd name="T81" fmla="*/ 2 h 31"/>
              <a:gd name="T82" fmla="*/ 21 w 29"/>
              <a:gd name="T83" fmla="*/ 1 h 31"/>
              <a:gd name="T84" fmla="*/ 22 w 29"/>
              <a:gd name="T85" fmla="*/ 1 h 31"/>
              <a:gd name="T86" fmla="*/ 23 w 29"/>
              <a:gd name="T87" fmla="*/ 0 h 31"/>
              <a:gd name="T88" fmla="*/ 24 w 29"/>
              <a:gd name="T89" fmla="*/ 0 h 31"/>
              <a:gd name="T90" fmla="*/ 25 w 29"/>
              <a:gd name="T91" fmla="*/ 0 h 31"/>
              <a:gd name="T92" fmla="*/ 26 w 29"/>
              <a:gd name="T93" fmla="*/ 0 h 31"/>
              <a:gd name="T94" fmla="*/ 28 w 29"/>
              <a:gd name="T95" fmla="*/ 2 h 31"/>
              <a:gd name="T96" fmla="*/ 28 w 29"/>
              <a:gd name="T97" fmla="*/ 3 h 31"/>
              <a:gd name="T98" fmla="*/ 28 w 29"/>
              <a:gd name="T99" fmla="*/ 5 h 31"/>
              <a:gd name="T100" fmla="*/ 29 w 29"/>
              <a:gd name="T101" fmla="*/ 7 h 31"/>
              <a:gd name="T102" fmla="*/ 28 w 29"/>
              <a:gd name="T103" fmla="*/ 9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" h="31">
                <a:moveTo>
                  <a:pt x="28" y="10"/>
                </a:moveTo>
                <a:cubicBezTo>
                  <a:pt x="28" y="10"/>
                  <a:pt x="27" y="10"/>
                  <a:pt x="27" y="11"/>
                </a:cubicBezTo>
                <a:cubicBezTo>
                  <a:pt x="27" y="11"/>
                  <a:pt x="27" y="11"/>
                  <a:pt x="27" y="12"/>
                </a:cubicBezTo>
                <a:cubicBezTo>
                  <a:pt x="27" y="12"/>
                  <a:pt x="27" y="12"/>
                  <a:pt x="27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5"/>
                  <a:pt x="27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6" y="17"/>
                  <a:pt x="26" y="17"/>
                </a:cubicBezTo>
                <a:cubicBezTo>
                  <a:pt x="26" y="17"/>
                  <a:pt x="26" y="18"/>
                  <a:pt x="26" y="18"/>
                </a:cubicBezTo>
                <a:cubicBezTo>
                  <a:pt x="26" y="18"/>
                  <a:pt x="26" y="18"/>
                  <a:pt x="26" y="19"/>
                </a:cubicBezTo>
                <a:cubicBezTo>
                  <a:pt x="26" y="19"/>
                  <a:pt x="25" y="19"/>
                  <a:pt x="25" y="20"/>
                </a:cubicBezTo>
                <a:cubicBezTo>
                  <a:pt x="25" y="20"/>
                  <a:pt x="25" y="20"/>
                  <a:pt x="25" y="21"/>
                </a:cubicBezTo>
                <a:cubicBezTo>
                  <a:pt x="24" y="21"/>
                  <a:pt x="24" y="21"/>
                  <a:pt x="24" y="22"/>
                </a:cubicBezTo>
                <a:cubicBezTo>
                  <a:pt x="24" y="22"/>
                  <a:pt x="23" y="22"/>
                  <a:pt x="23" y="22"/>
                </a:cubicBezTo>
                <a:cubicBezTo>
                  <a:pt x="23" y="22"/>
                  <a:pt x="22" y="23"/>
                  <a:pt x="22" y="23"/>
                </a:cubicBezTo>
                <a:cubicBezTo>
                  <a:pt x="21" y="23"/>
                  <a:pt x="21" y="23"/>
                  <a:pt x="20" y="23"/>
                </a:cubicBezTo>
                <a:cubicBezTo>
                  <a:pt x="20" y="23"/>
                  <a:pt x="20" y="23"/>
                  <a:pt x="19" y="24"/>
                </a:cubicBezTo>
                <a:cubicBezTo>
                  <a:pt x="19" y="24"/>
                  <a:pt x="18" y="24"/>
                  <a:pt x="18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6" y="25"/>
                  <a:pt x="15" y="25"/>
                  <a:pt x="14" y="25"/>
                </a:cubicBezTo>
                <a:cubicBezTo>
                  <a:pt x="14" y="25"/>
                  <a:pt x="13" y="25"/>
                  <a:pt x="13" y="26"/>
                </a:cubicBezTo>
                <a:cubicBezTo>
                  <a:pt x="12" y="26"/>
                  <a:pt x="12" y="26"/>
                  <a:pt x="11" y="27"/>
                </a:cubicBezTo>
                <a:cubicBezTo>
                  <a:pt x="11" y="27"/>
                  <a:pt x="10" y="28"/>
                  <a:pt x="10" y="28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9" y="29"/>
                  <a:pt x="9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9" y="29"/>
                  <a:pt x="9" y="30"/>
                  <a:pt x="8" y="30"/>
                </a:cubicBezTo>
                <a:cubicBezTo>
                  <a:pt x="8" y="30"/>
                  <a:pt x="8" y="30"/>
                  <a:pt x="7" y="30"/>
                </a:cubicBezTo>
                <a:cubicBezTo>
                  <a:pt x="7" y="31"/>
                  <a:pt x="6" y="31"/>
                  <a:pt x="6" y="31"/>
                </a:cubicBezTo>
                <a:cubicBezTo>
                  <a:pt x="5" y="31"/>
                  <a:pt x="5" y="31"/>
                  <a:pt x="5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1"/>
                  <a:pt x="4" y="30"/>
                  <a:pt x="4" y="30"/>
                </a:cubicBezTo>
                <a:cubicBezTo>
                  <a:pt x="4" y="30"/>
                  <a:pt x="3" y="30"/>
                  <a:pt x="3" y="30"/>
                </a:cubicBezTo>
                <a:cubicBezTo>
                  <a:pt x="3" y="30"/>
                  <a:pt x="3" y="30"/>
                  <a:pt x="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1" y="30"/>
                  <a:pt x="1" y="30"/>
                  <a:pt x="1" y="30"/>
                </a:cubicBezTo>
                <a:cubicBezTo>
                  <a:pt x="1" y="29"/>
                  <a:pt x="1" y="29"/>
                  <a:pt x="0" y="29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9"/>
                  <a:pt x="0" y="29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1" y="28"/>
                  <a:pt x="2" y="28"/>
                </a:cubicBezTo>
                <a:cubicBezTo>
                  <a:pt x="2" y="28"/>
                  <a:pt x="2" y="27"/>
                  <a:pt x="2" y="27"/>
                </a:cubicBezTo>
                <a:cubicBezTo>
                  <a:pt x="2" y="27"/>
                  <a:pt x="2" y="27"/>
                  <a:pt x="3" y="27"/>
                </a:cubicBezTo>
                <a:cubicBezTo>
                  <a:pt x="3" y="27"/>
                  <a:pt x="4" y="27"/>
                  <a:pt x="5" y="27"/>
                </a:cubicBezTo>
                <a:cubicBezTo>
                  <a:pt x="6" y="27"/>
                  <a:pt x="6" y="26"/>
                  <a:pt x="7" y="26"/>
                </a:cubicBezTo>
                <a:cubicBezTo>
                  <a:pt x="7" y="26"/>
                  <a:pt x="8" y="25"/>
                  <a:pt x="9" y="25"/>
                </a:cubicBezTo>
                <a:cubicBezTo>
                  <a:pt x="9" y="24"/>
                  <a:pt x="10" y="24"/>
                  <a:pt x="10" y="23"/>
                </a:cubicBezTo>
                <a:cubicBezTo>
                  <a:pt x="10" y="23"/>
                  <a:pt x="11" y="23"/>
                  <a:pt x="11" y="23"/>
                </a:cubicBezTo>
                <a:cubicBezTo>
                  <a:pt x="11" y="23"/>
                  <a:pt x="11" y="23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2"/>
                  <a:pt x="11" y="21"/>
                  <a:pt x="11" y="21"/>
                </a:cubicBezTo>
                <a:cubicBezTo>
                  <a:pt x="11" y="21"/>
                  <a:pt x="11" y="20"/>
                  <a:pt x="11" y="20"/>
                </a:cubicBezTo>
                <a:cubicBezTo>
                  <a:pt x="11" y="20"/>
                  <a:pt x="12" y="19"/>
                  <a:pt x="12" y="19"/>
                </a:cubicBezTo>
                <a:cubicBezTo>
                  <a:pt x="12" y="19"/>
                  <a:pt x="12" y="18"/>
                  <a:pt x="12" y="18"/>
                </a:cubicBezTo>
                <a:cubicBezTo>
                  <a:pt x="12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4"/>
                  <a:pt x="14" y="14"/>
                  <a:pt x="14" y="14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2"/>
                  <a:pt x="16" y="12"/>
                  <a:pt x="16" y="12"/>
                </a:cubicBezTo>
                <a:cubicBezTo>
                  <a:pt x="16" y="11"/>
                  <a:pt x="17" y="10"/>
                  <a:pt x="17" y="10"/>
                </a:cubicBezTo>
                <a:cubicBezTo>
                  <a:pt x="17" y="9"/>
                  <a:pt x="18" y="8"/>
                  <a:pt x="18" y="8"/>
                </a:cubicBezTo>
                <a:cubicBezTo>
                  <a:pt x="18" y="7"/>
                  <a:pt x="19" y="6"/>
                  <a:pt x="19" y="6"/>
                </a:cubicBezTo>
                <a:cubicBezTo>
                  <a:pt x="19" y="5"/>
                  <a:pt x="19" y="4"/>
                  <a:pt x="19" y="4"/>
                </a:cubicBezTo>
                <a:cubicBezTo>
                  <a:pt x="19" y="4"/>
                  <a:pt x="19" y="4"/>
                  <a:pt x="19" y="3"/>
                </a:cubicBezTo>
                <a:cubicBezTo>
                  <a:pt x="19" y="3"/>
                  <a:pt x="19" y="3"/>
                  <a:pt x="19" y="3"/>
                </a:cubicBezTo>
                <a:cubicBezTo>
                  <a:pt x="19" y="3"/>
                  <a:pt x="19" y="3"/>
                  <a:pt x="19" y="3"/>
                </a:cubicBezTo>
                <a:cubicBezTo>
                  <a:pt x="19" y="3"/>
                  <a:pt x="19" y="3"/>
                  <a:pt x="20" y="3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1"/>
                  <a:pt x="20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1" y="1"/>
                  <a:pt x="21" y="1"/>
                  <a:pt x="22" y="1"/>
                </a:cubicBezTo>
                <a:cubicBezTo>
                  <a:pt x="22" y="1"/>
                  <a:pt x="22" y="0"/>
                  <a:pt x="22" y="0"/>
                </a:cubicBezTo>
                <a:cubicBezTo>
                  <a:pt x="22" y="0"/>
                  <a:pt x="23" y="0"/>
                  <a:pt x="2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0"/>
                  <a:pt x="24" y="0"/>
                  <a:pt x="24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0"/>
                  <a:pt x="25" y="0"/>
                  <a:pt x="25" y="0"/>
                </a:cubicBezTo>
                <a:cubicBezTo>
                  <a:pt x="25" y="0"/>
                  <a:pt x="25" y="0"/>
                  <a:pt x="25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7" y="0"/>
                  <a:pt x="27" y="1"/>
                  <a:pt x="27" y="1"/>
                </a:cubicBezTo>
                <a:cubicBezTo>
                  <a:pt x="27" y="1"/>
                  <a:pt x="28" y="1"/>
                  <a:pt x="28" y="2"/>
                </a:cubicBezTo>
                <a:cubicBezTo>
                  <a:pt x="28" y="2"/>
                  <a:pt x="28" y="2"/>
                  <a:pt x="28" y="3"/>
                </a:cubicBezTo>
                <a:cubicBezTo>
                  <a:pt x="28" y="3"/>
                  <a:pt x="28" y="3"/>
                  <a:pt x="28" y="3"/>
                </a:cubicBezTo>
                <a:cubicBezTo>
                  <a:pt x="28" y="3"/>
                  <a:pt x="28" y="4"/>
                  <a:pt x="28" y="4"/>
                </a:cubicBezTo>
                <a:cubicBezTo>
                  <a:pt x="28" y="4"/>
                  <a:pt x="28" y="5"/>
                  <a:pt x="28" y="5"/>
                </a:cubicBezTo>
                <a:cubicBezTo>
                  <a:pt x="28" y="5"/>
                  <a:pt x="29" y="5"/>
                  <a:pt x="29" y="6"/>
                </a:cubicBezTo>
                <a:cubicBezTo>
                  <a:pt x="29" y="6"/>
                  <a:pt x="29" y="6"/>
                  <a:pt x="29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9"/>
                </a:cubicBezTo>
                <a:cubicBezTo>
                  <a:pt x="28" y="9"/>
                  <a:pt x="28" y="9"/>
                  <a:pt x="28" y="1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2" name="Freeform 29"/>
          <p:cNvSpPr>
            <a:spLocks/>
          </p:cNvSpPr>
          <p:nvPr/>
        </p:nvSpPr>
        <p:spPr bwMode="auto">
          <a:xfrm>
            <a:off x="2086371" y="5781521"/>
            <a:ext cx="57352" cy="48529"/>
          </a:xfrm>
          <a:custGeom>
            <a:avLst/>
            <a:gdLst>
              <a:gd name="T0" fmla="*/ 11 w 11"/>
              <a:gd name="T1" fmla="*/ 3 h 9"/>
              <a:gd name="T2" fmla="*/ 11 w 11"/>
              <a:gd name="T3" fmla="*/ 4 h 9"/>
              <a:gd name="T4" fmla="*/ 11 w 11"/>
              <a:gd name="T5" fmla="*/ 5 h 9"/>
              <a:gd name="T6" fmla="*/ 11 w 11"/>
              <a:gd name="T7" fmla="*/ 5 h 9"/>
              <a:gd name="T8" fmla="*/ 10 w 11"/>
              <a:gd name="T9" fmla="*/ 6 h 9"/>
              <a:gd name="T10" fmla="*/ 10 w 11"/>
              <a:gd name="T11" fmla="*/ 7 h 9"/>
              <a:gd name="T12" fmla="*/ 9 w 11"/>
              <a:gd name="T13" fmla="*/ 7 h 9"/>
              <a:gd name="T14" fmla="*/ 8 w 11"/>
              <a:gd name="T15" fmla="*/ 8 h 9"/>
              <a:gd name="T16" fmla="*/ 8 w 11"/>
              <a:gd name="T17" fmla="*/ 8 h 9"/>
              <a:gd name="T18" fmla="*/ 7 w 11"/>
              <a:gd name="T19" fmla="*/ 8 h 9"/>
              <a:gd name="T20" fmla="*/ 6 w 11"/>
              <a:gd name="T21" fmla="*/ 9 h 9"/>
              <a:gd name="T22" fmla="*/ 5 w 11"/>
              <a:gd name="T23" fmla="*/ 9 h 9"/>
              <a:gd name="T24" fmla="*/ 5 w 11"/>
              <a:gd name="T25" fmla="*/ 9 h 9"/>
              <a:gd name="T26" fmla="*/ 4 w 11"/>
              <a:gd name="T27" fmla="*/ 8 h 9"/>
              <a:gd name="T28" fmla="*/ 4 w 11"/>
              <a:gd name="T29" fmla="*/ 8 h 9"/>
              <a:gd name="T30" fmla="*/ 3 w 11"/>
              <a:gd name="T31" fmla="*/ 8 h 9"/>
              <a:gd name="T32" fmla="*/ 3 w 11"/>
              <a:gd name="T33" fmla="*/ 8 h 9"/>
              <a:gd name="T34" fmla="*/ 1 w 11"/>
              <a:gd name="T35" fmla="*/ 7 h 9"/>
              <a:gd name="T36" fmla="*/ 0 w 11"/>
              <a:gd name="T37" fmla="*/ 5 h 9"/>
              <a:gd name="T38" fmla="*/ 0 w 11"/>
              <a:gd name="T39" fmla="*/ 4 h 9"/>
              <a:gd name="T40" fmla="*/ 1 w 11"/>
              <a:gd name="T41" fmla="*/ 2 h 9"/>
              <a:gd name="T42" fmla="*/ 1 w 11"/>
              <a:gd name="T43" fmla="*/ 1 h 9"/>
              <a:gd name="T44" fmla="*/ 2 w 11"/>
              <a:gd name="T45" fmla="*/ 0 h 9"/>
              <a:gd name="T46" fmla="*/ 3 w 11"/>
              <a:gd name="T47" fmla="*/ 0 h 9"/>
              <a:gd name="T48" fmla="*/ 4 w 11"/>
              <a:gd name="T49" fmla="*/ 0 h 9"/>
              <a:gd name="T50" fmla="*/ 5 w 11"/>
              <a:gd name="T51" fmla="*/ 0 h 9"/>
              <a:gd name="T52" fmla="*/ 5 w 11"/>
              <a:gd name="T53" fmla="*/ 0 h 9"/>
              <a:gd name="T54" fmla="*/ 5 w 11"/>
              <a:gd name="T55" fmla="*/ 0 h 9"/>
              <a:gd name="T56" fmla="*/ 5 w 11"/>
              <a:gd name="T57" fmla="*/ 0 h 9"/>
              <a:gd name="T58" fmla="*/ 7 w 11"/>
              <a:gd name="T59" fmla="*/ 0 h 9"/>
              <a:gd name="T60" fmla="*/ 8 w 11"/>
              <a:gd name="T61" fmla="*/ 1 h 9"/>
              <a:gd name="T62" fmla="*/ 9 w 11"/>
              <a:gd name="T63" fmla="*/ 2 h 9"/>
              <a:gd name="T64" fmla="*/ 11 w 11"/>
              <a:gd name="T65" fmla="*/ 3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" h="9">
                <a:moveTo>
                  <a:pt x="11" y="3"/>
                </a:moveTo>
                <a:cubicBezTo>
                  <a:pt x="11" y="3"/>
                  <a:pt x="11" y="3"/>
                  <a:pt x="11" y="4"/>
                </a:cubicBezTo>
                <a:cubicBezTo>
                  <a:pt x="11" y="4"/>
                  <a:pt x="11" y="4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6"/>
                  <a:pt x="11" y="6"/>
                  <a:pt x="10" y="6"/>
                </a:cubicBezTo>
                <a:cubicBezTo>
                  <a:pt x="10" y="6"/>
                  <a:pt x="10" y="6"/>
                  <a:pt x="10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8" y="7"/>
                  <a:pt x="8" y="8"/>
                </a:cubicBezTo>
                <a:cubicBezTo>
                  <a:pt x="8" y="8"/>
                  <a:pt x="8" y="8"/>
                  <a:pt x="8" y="8"/>
                </a:cubicBezTo>
                <a:cubicBezTo>
                  <a:pt x="7" y="8"/>
                  <a:pt x="7" y="8"/>
                  <a:pt x="7" y="8"/>
                </a:cubicBezTo>
                <a:cubicBezTo>
                  <a:pt x="7" y="8"/>
                  <a:pt x="6" y="8"/>
                  <a:pt x="6" y="9"/>
                </a:cubicBezTo>
                <a:cubicBezTo>
                  <a:pt x="6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4" y="9"/>
                  <a:pt x="4" y="8"/>
                  <a:pt x="4" y="8"/>
                </a:cubicBezTo>
                <a:cubicBezTo>
                  <a:pt x="4" y="8"/>
                  <a:pt x="4" y="8"/>
                  <a:pt x="4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2" y="8"/>
                  <a:pt x="2" y="7"/>
                  <a:pt x="1" y="7"/>
                </a:cubicBezTo>
                <a:cubicBezTo>
                  <a:pt x="1" y="6"/>
                  <a:pt x="1" y="6"/>
                  <a:pt x="0" y="5"/>
                </a:cubicBezTo>
                <a:cubicBezTo>
                  <a:pt x="0" y="5"/>
                  <a:pt x="0" y="4"/>
                  <a:pt x="0" y="4"/>
                </a:cubicBezTo>
                <a:cubicBezTo>
                  <a:pt x="0" y="3"/>
                  <a:pt x="0" y="3"/>
                  <a:pt x="1" y="2"/>
                </a:cubicBezTo>
                <a:cubicBezTo>
                  <a:pt x="1" y="2"/>
                  <a:pt x="1" y="1"/>
                  <a:pt x="1" y="1"/>
                </a:cubicBezTo>
                <a:cubicBezTo>
                  <a:pt x="2" y="1"/>
                  <a:pt x="2" y="1"/>
                  <a:pt x="2" y="0"/>
                </a:cubicBezTo>
                <a:cubicBezTo>
                  <a:pt x="3" y="0"/>
                  <a:pt x="3" y="0"/>
                  <a:pt x="3" y="0"/>
                </a:cubicBezTo>
                <a:cubicBezTo>
                  <a:pt x="4" y="0"/>
                  <a:pt x="4" y="0"/>
                  <a:pt x="4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6" y="0"/>
                  <a:pt x="6" y="0"/>
                  <a:pt x="7" y="0"/>
                </a:cubicBezTo>
                <a:cubicBezTo>
                  <a:pt x="7" y="1"/>
                  <a:pt x="8" y="1"/>
                  <a:pt x="8" y="1"/>
                </a:cubicBezTo>
                <a:cubicBezTo>
                  <a:pt x="9" y="1"/>
                  <a:pt x="9" y="2"/>
                  <a:pt x="9" y="2"/>
                </a:cubicBezTo>
                <a:cubicBezTo>
                  <a:pt x="10" y="2"/>
                  <a:pt x="10" y="3"/>
                  <a:pt x="11" y="3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3" name="Freeform 30"/>
          <p:cNvSpPr>
            <a:spLocks/>
          </p:cNvSpPr>
          <p:nvPr/>
        </p:nvSpPr>
        <p:spPr bwMode="auto">
          <a:xfrm>
            <a:off x="2181223" y="5693286"/>
            <a:ext cx="178674" cy="136763"/>
          </a:xfrm>
          <a:custGeom>
            <a:avLst/>
            <a:gdLst>
              <a:gd name="T0" fmla="*/ 33 w 34"/>
              <a:gd name="T1" fmla="*/ 1 h 26"/>
              <a:gd name="T2" fmla="*/ 34 w 34"/>
              <a:gd name="T3" fmla="*/ 1 h 26"/>
              <a:gd name="T4" fmla="*/ 34 w 34"/>
              <a:gd name="T5" fmla="*/ 2 h 26"/>
              <a:gd name="T6" fmla="*/ 34 w 34"/>
              <a:gd name="T7" fmla="*/ 3 h 26"/>
              <a:gd name="T8" fmla="*/ 33 w 34"/>
              <a:gd name="T9" fmla="*/ 3 h 26"/>
              <a:gd name="T10" fmla="*/ 33 w 34"/>
              <a:gd name="T11" fmla="*/ 4 h 26"/>
              <a:gd name="T12" fmla="*/ 31 w 34"/>
              <a:gd name="T13" fmla="*/ 5 h 26"/>
              <a:gd name="T14" fmla="*/ 27 w 34"/>
              <a:gd name="T15" fmla="*/ 8 h 26"/>
              <a:gd name="T16" fmla="*/ 25 w 34"/>
              <a:gd name="T17" fmla="*/ 10 h 26"/>
              <a:gd name="T18" fmla="*/ 24 w 34"/>
              <a:gd name="T19" fmla="*/ 11 h 26"/>
              <a:gd name="T20" fmla="*/ 24 w 34"/>
              <a:gd name="T21" fmla="*/ 12 h 26"/>
              <a:gd name="T22" fmla="*/ 23 w 34"/>
              <a:gd name="T23" fmla="*/ 14 h 26"/>
              <a:gd name="T24" fmla="*/ 22 w 34"/>
              <a:gd name="T25" fmla="*/ 15 h 26"/>
              <a:gd name="T26" fmla="*/ 22 w 34"/>
              <a:gd name="T27" fmla="*/ 17 h 26"/>
              <a:gd name="T28" fmla="*/ 21 w 34"/>
              <a:gd name="T29" fmla="*/ 19 h 26"/>
              <a:gd name="T30" fmla="*/ 18 w 34"/>
              <a:gd name="T31" fmla="*/ 22 h 26"/>
              <a:gd name="T32" fmla="*/ 16 w 34"/>
              <a:gd name="T33" fmla="*/ 24 h 26"/>
              <a:gd name="T34" fmla="*/ 16 w 34"/>
              <a:gd name="T35" fmla="*/ 24 h 26"/>
              <a:gd name="T36" fmla="*/ 14 w 34"/>
              <a:gd name="T37" fmla="*/ 25 h 26"/>
              <a:gd name="T38" fmla="*/ 12 w 34"/>
              <a:gd name="T39" fmla="*/ 25 h 26"/>
              <a:gd name="T40" fmla="*/ 11 w 34"/>
              <a:gd name="T41" fmla="*/ 26 h 26"/>
              <a:gd name="T42" fmla="*/ 10 w 34"/>
              <a:gd name="T43" fmla="*/ 26 h 26"/>
              <a:gd name="T44" fmla="*/ 10 w 34"/>
              <a:gd name="T45" fmla="*/ 26 h 26"/>
              <a:gd name="T46" fmla="*/ 9 w 34"/>
              <a:gd name="T47" fmla="*/ 25 h 26"/>
              <a:gd name="T48" fmla="*/ 8 w 34"/>
              <a:gd name="T49" fmla="*/ 24 h 26"/>
              <a:gd name="T50" fmla="*/ 6 w 34"/>
              <a:gd name="T51" fmla="*/ 21 h 26"/>
              <a:gd name="T52" fmla="*/ 5 w 34"/>
              <a:gd name="T53" fmla="*/ 20 h 26"/>
              <a:gd name="T54" fmla="*/ 4 w 34"/>
              <a:gd name="T55" fmla="*/ 18 h 26"/>
              <a:gd name="T56" fmla="*/ 3 w 34"/>
              <a:gd name="T57" fmla="*/ 16 h 26"/>
              <a:gd name="T58" fmla="*/ 1 w 34"/>
              <a:gd name="T59" fmla="*/ 13 h 26"/>
              <a:gd name="T60" fmla="*/ 0 w 34"/>
              <a:gd name="T61" fmla="*/ 12 h 26"/>
              <a:gd name="T62" fmla="*/ 1 w 34"/>
              <a:gd name="T63" fmla="*/ 11 h 26"/>
              <a:gd name="T64" fmla="*/ 2 w 34"/>
              <a:gd name="T65" fmla="*/ 10 h 26"/>
              <a:gd name="T66" fmla="*/ 4 w 34"/>
              <a:gd name="T67" fmla="*/ 9 h 26"/>
              <a:gd name="T68" fmla="*/ 5 w 34"/>
              <a:gd name="T69" fmla="*/ 9 h 26"/>
              <a:gd name="T70" fmla="*/ 5 w 34"/>
              <a:gd name="T71" fmla="*/ 9 h 26"/>
              <a:gd name="T72" fmla="*/ 6 w 34"/>
              <a:gd name="T73" fmla="*/ 10 h 26"/>
              <a:gd name="T74" fmla="*/ 9 w 34"/>
              <a:gd name="T75" fmla="*/ 9 h 26"/>
              <a:gd name="T76" fmla="*/ 10 w 34"/>
              <a:gd name="T77" fmla="*/ 9 h 26"/>
              <a:gd name="T78" fmla="*/ 11 w 34"/>
              <a:gd name="T79" fmla="*/ 9 h 26"/>
              <a:gd name="T80" fmla="*/ 13 w 34"/>
              <a:gd name="T81" fmla="*/ 8 h 26"/>
              <a:gd name="T82" fmla="*/ 16 w 34"/>
              <a:gd name="T83" fmla="*/ 8 h 26"/>
              <a:gd name="T84" fmla="*/ 18 w 34"/>
              <a:gd name="T85" fmla="*/ 7 h 26"/>
              <a:gd name="T86" fmla="*/ 19 w 34"/>
              <a:gd name="T87" fmla="*/ 6 h 26"/>
              <a:gd name="T88" fmla="*/ 20 w 34"/>
              <a:gd name="T89" fmla="*/ 5 h 26"/>
              <a:gd name="T90" fmla="*/ 21 w 34"/>
              <a:gd name="T91" fmla="*/ 4 h 26"/>
              <a:gd name="T92" fmla="*/ 22 w 34"/>
              <a:gd name="T93" fmla="*/ 2 h 26"/>
              <a:gd name="T94" fmla="*/ 25 w 34"/>
              <a:gd name="T95" fmla="*/ 1 h 26"/>
              <a:gd name="T96" fmla="*/ 28 w 34"/>
              <a:gd name="T97" fmla="*/ 1 h 26"/>
              <a:gd name="T98" fmla="*/ 31 w 34"/>
              <a:gd name="T99" fmla="*/ 1 h 26"/>
              <a:gd name="T100" fmla="*/ 32 w 34"/>
              <a:gd name="T101" fmla="*/ 0 h 26"/>
              <a:gd name="T102" fmla="*/ 32 w 34"/>
              <a:gd name="T103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4" h="26">
                <a:moveTo>
                  <a:pt x="32" y="0"/>
                </a:moveTo>
                <a:cubicBezTo>
                  <a:pt x="33" y="0"/>
                  <a:pt x="33" y="0"/>
                  <a:pt x="33" y="1"/>
                </a:cubicBezTo>
                <a:cubicBezTo>
                  <a:pt x="33" y="1"/>
                  <a:pt x="33" y="1"/>
                  <a:pt x="33" y="1"/>
                </a:cubicBezTo>
                <a:cubicBezTo>
                  <a:pt x="33" y="1"/>
                  <a:pt x="34" y="1"/>
                  <a:pt x="34" y="1"/>
                </a:cubicBezTo>
                <a:cubicBezTo>
                  <a:pt x="34" y="1"/>
                  <a:pt x="34" y="1"/>
                  <a:pt x="34" y="1"/>
                </a:cubicBezTo>
                <a:cubicBezTo>
                  <a:pt x="34" y="1"/>
                  <a:pt x="34" y="2"/>
                  <a:pt x="34" y="2"/>
                </a:cubicBezTo>
                <a:cubicBezTo>
                  <a:pt x="34" y="2"/>
                  <a:pt x="34" y="2"/>
                  <a:pt x="34" y="2"/>
                </a:cubicBezTo>
                <a:cubicBezTo>
                  <a:pt x="34" y="2"/>
                  <a:pt x="34" y="2"/>
                  <a:pt x="34" y="3"/>
                </a:cubicBezTo>
                <a:cubicBezTo>
                  <a:pt x="34" y="3"/>
                  <a:pt x="34" y="3"/>
                  <a:pt x="33" y="3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3"/>
                  <a:pt x="33" y="3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2" y="4"/>
                  <a:pt x="31" y="4"/>
                  <a:pt x="31" y="5"/>
                </a:cubicBezTo>
                <a:cubicBezTo>
                  <a:pt x="30" y="5"/>
                  <a:pt x="29" y="6"/>
                  <a:pt x="29" y="6"/>
                </a:cubicBezTo>
                <a:cubicBezTo>
                  <a:pt x="28" y="7"/>
                  <a:pt x="28" y="7"/>
                  <a:pt x="27" y="8"/>
                </a:cubicBezTo>
                <a:cubicBezTo>
                  <a:pt x="27" y="8"/>
                  <a:pt x="26" y="9"/>
                  <a:pt x="25" y="9"/>
                </a:cubicBezTo>
                <a:cubicBezTo>
                  <a:pt x="25" y="9"/>
                  <a:pt x="25" y="9"/>
                  <a:pt x="25" y="10"/>
                </a:cubicBezTo>
                <a:cubicBezTo>
                  <a:pt x="25" y="10"/>
                  <a:pt x="25" y="10"/>
                  <a:pt x="25" y="10"/>
                </a:cubicBezTo>
                <a:cubicBezTo>
                  <a:pt x="24" y="10"/>
                  <a:pt x="24" y="10"/>
                  <a:pt x="24" y="11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2"/>
                  <a:pt x="24" y="12"/>
                </a:cubicBezTo>
                <a:cubicBezTo>
                  <a:pt x="24" y="12"/>
                  <a:pt x="24" y="13"/>
                  <a:pt x="24" y="13"/>
                </a:cubicBezTo>
                <a:cubicBezTo>
                  <a:pt x="23" y="13"/>
                  <a:pt x="23" y="14"/>
                  <a:pt x="23" y="14"/>
                </a:cubicBezTo>
                <a:cubicBezTo>
                  <a:pt x="23" y="14"/>
                  <a:pt x="23" y="14"/>
                  <a:pt x="23" y="15"/>
                </a:cubicBezTo>
                <a:cubicBezTo>
                  <a:pt x="23" y="15"/>
                  <a:pt x="23" y="15"/>
                  <a:pt x="22" y="15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2" y="17"/>
                  <a:pt x="22" y="17"/>
                </a:cubicBezTo>
                <a:cubicBezTo>
                  <a:pt x="22" y="17"/>
                  <a:pt x="22" y="17"/>
                  <a:pt x="21" y="18"/>
                </a:cubicBezTo>
                <a:cubicBezTo>
                  <a:pt x="21" y="18"/>
                  <a:pt x="21" y="19"/>
                  <a:pt x="21" y="19"/>
                </a:cubicBezTo>
                <a:cubicBezTo>
                  <a:pt x="20" y="20"/>
                  <a:pt x="20" y="20"/>
                  <a:pt x="19" y="21"/>
                </a:cubicBezTo>
                <a:cubicBezTo>
                  <a:pt x="19" y="21"/>
                  <a:pt x="19" y="22"/>
                  <a:pt x="18" y="22"/>
                </a:cubicBezTo>
                <a:cubicBezTo>
                  <a:pt x="18" y="23"/>
                  <a:pt x="17" y="23"/>
                  <a:pt x="17" y="24"/>
                </a:cubicBezTo>
                <a:cubicBezTo>
                  <a:pt x="17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5" y="24"/>
                  <a:pt x="15" y="25"/>
                  <a:pt x="14" y="25"/>
                </a:cubicBezTo>
                <a:cubicBezTo>
                  <a:pt x="14" y="25"/>
                  <a:pt x="14" y="25"/>
                  <a:pt x="13" y="25"/>
                </a:cubicBezTo>
                <a:cubicBezTo>
                  <a:pt x="13" y="25"/>
                  <a:pt x="13" y="25"/>
                  <a:pt x="12" y="25"/>
                </a:cubicBezTo>
                <a:cubicBezTo>
                  <a:pt x="12" y="25"/>
                  <a:pt x="12" y="26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9" y="26"/>
                  <a:pt x="9" y="26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8" y="24"/>
                  <a:pt x="8" y="24"/>
                  <a:pt x="8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6" y="22"/>
                  <a:pt x="6" y="21"/>
                </a:cubicBezTo>
                <a:cubicBezTo>
                  <a:pt x="6" y="21"/>
                  <a:pt x="6" y="21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19"/>
                  <a:pt x="4" y="19"/>
                  <a:pt x="4" y="19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3" y="17"/>
                  <a:pt x="3" y="17"/>
                </a:cubicBezTo>
                <a:cubicBezTo>
                  <a:pt x="3" y="17"/>
                  <a:pt x="3" y="16"/>
                  <a:pt x="3" y="16"/>
                </a:cubicBezTo>
                <a:cubicBezTo>
                  <a:pt x="3" y="15"/>
                  <a:pt x="2" y="15"/>
                  <a:pt x="2" y="14"/>
                </a:cubicBezTo>
                <a:cubicBezTo>
                  <a:pt x="2" y="14"/>
                  <a:pt x="2" y="14"/>
                  <a:pt x="1" y="13"/>
                </a:cubicBezTo>
                <a:cubicBezTo>
                  <a:pt x="1" y="13"/>
                  <a:pt x="1" y="12"/>
                  <a:pt x="1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1"/>
                </a:cubicBezTo>
                <a:cubicBezTo>
                  <a:pt x="0" y="11"/>
                  <a:pt x="0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0"/>
                  <a:pt x="2" y="10"/>
                </a:cubicBezTo>
                <a:cubicBezTo>
                  <a:pt x="2" y="10"/>
                  <a:pt x="2" y="10"/>
                  <a:pt x="3" y="10"/>
                </a:cubicBezTo>
                <a:cubicBezTo>
                  <a:pt x="3" y="10"/>
                  <a:pt x="3" y="9"/>
                  <a:pt x="4" y="9"/>
                </a:cubicBezTo>
                <a:cubicBezTo>
                  <a:pt x="4" y="9"/>
                  <a:pt x="4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9"/>
                  <a:pt x="5" y="9"/>
                </a:cubicBezTo>
                <a:cubicBezTo>
                  <a:pt x="6" y="10"/>
                  <a:pt x="6" y="10"/>
                  <a:pt x="6" y="10"/>
                </a:cubicBezTo>
                <a:cubicBezTo>
                  <a:pt x="7" y="10"/>
                  <a:pt x="7" y="9"/>
                  <a:pt x="8" y="9"/>
                </a:cubicBezTo>
                <a:cubicBezTo>
                  <a:pt x="8" y="9"/>
                  <a:pt x="8" y="9"/>
                  <a:pt x="9" y="9"/>
                </a:cubicBezTo>
                <a:cubicBezTo>
                  <a:pt x="9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2" y="9"/>
                  <a:pt x="12" y="9"/>
                </a:cubicBezTo>
                <a:cubicBezTo>
                  <a:pt x="12" y="9"/>
                  <a:pt x="13" y="9"/>
                  <a:pt x="13" y="8"/>
                </a:cubicBezTo>
                <a:cubicBezTo>
                  <a:pt x="14" y="8"/>
                  <a:pt x="14" y="8"/>
                  <a:pt x="15" y="8"/>
                </a:cubicBezTo>
                <a:cubicBezTo>
                  <a:pt x="15" y="8"/>
                  <a:pt x="16" y="8"/>
                  <a:pt x="16" y="8"/>
                </a:cubicBezTo>
                <a:cubicBezTo>
                  <a:pt x="16" y="7"/>
                  <a:pt x="17" y="7"/>
                  <a:pt x="17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6"/>
                  <a:pt x="18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5"/>
                  <a:pt x="20" y="5"/>
                  <a:pt x="20" y="4"/>
                </a:cubicBezTo>
                <a:cubicBezTo>
                  <a:pt x="20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2" y="3"/>
                  <a:pt x="22" y="3"/>
                  <a:pt x="22" y="2"/>
                </a:cubicBezTo>
                <a:cubicBezTo>
                  <a:pt x="23" y="2"/>
                  <a:pt x="23" y="2"/>
                  <a:pt x="24" y="2"/>
                </a:cubicBezTo>
                <a:cubicBezTo>
                  <a:pt x="24" y="2"/>
                  <a:pt x="24" y="1"/>
                  <a:pt x="25" y="1"/>
                </a:cubicBezTo>
                <a:cubicBezTo>
                  <a:pt x="25" y="1"/>
                  <a:pt x="26" y="1"/>
                  <a:pt x="27" y="1"/>
                </a:cubicBezTo>
                <a:cubicBezTo>
                  <a:pt x="27" y="1"/>
                  <a:pt x="27" y="1"/>
                  <a:pt x="28" y="1"/>
                </a:cubicBezTo>
                <a:cubicBezTo>
                  <a:pt x="28" y="1"/>
                  <a:pt x="29" y="1"/>
                  <a:pt x="29" y="1"/>
                </a:cubicBezTo>
                <a:cubicBezTo>
                  <a:pt x="30" y="1"/>
                  <a:pt x="30" y="1"/>
                  <a:pt x="31" y="1"/>
                </a:cubicBezTo>
                <a:cubicBezTo>
                  <a:pt x="31" y="1"/>
                  <a:pt x="32" y="1"/>
                  <a:pt x="32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32" y="0"/>
                  <a:pt x="32" y="0"/>
                  <a:pt x="32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4" name="Freeform 31"/>
          <p:cNvSpPr>
            <a:spLocks/>
          </p:cNvSpPr>
          <p:nvPr/>
        </p:nvSpPr>
        <p:spPr bwMode="auto">
          <a:xfrm>
            <a:off x="2417249" y="5781521"/>
            <a:ext cx="103675" cy="94852"/>
          </a:xfrm>
          <a:custGeom>
            <a:avLst/>
            <a:gdLst>
              <a:gd name="T0" fmla="*/ 19 w 20"/>
              <a:gd name="T1" fmla="*/ 6 h 18"/>
              <a:gd name="T2" fmla="*/ 19 w 20"/>
              <a:gd name="T3" fmla="*/ 7 h 18"/>
              <a:gd name="T4" fmla="*/ 20 w 20"/>
              <a:gd name="T5" fmla="*/ 9 h 18"/>
              <a:gd name="T6" fmla="*/ 19 w 20"/>
              <a:gd name="T7" fmla="*/ 11 h 18"/>
              <a:gd name="T8" fmla="*/ 18 w 20"/>
              <a:gd name="T9" fmla="*/ 13 h 18"/>
              <a:gd name="T10" fmla="*/ 17 w 20"/>
              <a:gd name="T11" fmla="*/ 15 h 18"/>
              <a:gd name="T12" fmla="*/ 14 w 20"/>
              <a:gd name="T13" fmla="*/ 16 h 18"/>
              <a:gd name="T14" fmla="*/ 12 w 20"/>
              <a:gd name="T15" fmla="*/ 17 h 18"/>
              <a:gd name="T16" fmla="*/ 11 w 20"/>
              <a:gd name="T17" fmla="*/ 18 h 18"/>
              <a:gd name="T18" fmla="*/ 9 w 20"/>
              <a:gd name="T19" fmla="*/ 18 h 18"/>
              <a:gd name="T20" fmla="*/ 9 w 20"/>
              <a:gd name="T21" fmla="*/ 18 h 18"/>
              <a:gd name="T22" fmla="*/ 9 w 20"/>
              <a:gd name="T23" fmla="*/ 18 h 18"/>
              <a:gd name="T24" fmla="*/ 7 w 20"/>
              <a:gd name="T25" fmla="*/ 18 h 18"/>
              <a:gd name="T26" fmla="*/ 5 w 20"/>
              <a:gd name="T27" fmla="*/ 17 h 18"/>
              <a:gd name="T28" fmla="*/ 4 w 20"/>
              <a:gd name="T29" fmla="*/ 16 h 18"/>
              <a:gd name="T30" fmla="*/ 3 w 20"/>
              <a:gd name="T31" fmla="*/ 16 h 18"/>
              <a:gd name="T32" fmla="*/ 1 w 20"/>
              <a:gd name="T33" fmla="*/ 14 h 18"/>
              <a:gd name="T34" fmla="*/ 0 w 20"/>
              <a:gd name="T35" fmla="*/ 11 h 18"/>
              <a:gd name="T36" fmla="*/ 0 w 20"/>
              <a:gd name="T37" fmla="*/ 8 h 18"/>
              <a:gd name="T38" fmla="*/ 1 w 20"/>
              <a:gd name="T39" fmla="*/ 7 h 18"/>
              <a:gd name="T40" fmla="*/ 3 w 20"/>
              <a:gd name="T41" fmla="*/ 5 h 18"/>
              <a:gd name="T42" fmla="*/ 5 w 20"/>
              <a:gd name="T43" fmla="*/ 3 h 18"/>
              <a:gd name="T44" fmla="*/ 5 w 20"/>
              <a:gd name="T45" fmla="*/ 1 h 18"/>
              <a:gd name="T46" fmla="*/ 7 w 20"/>
              <a:gd name="T47" fmla="*/ 0 h 18"/>
              <a:gd name="T48" fmla="*/ 7 w 20"/>
              <a:gd name="T49" fmla="*/ 0 h 18"/>
              <a:gd name="T50" fmla="*/ 8 w 20"/>
              <a:gd name="T51" fmla="*/ 0 h 18"/>
              <a:gd name="T52" fmla="*/ 8 w 20"/>
              <a:gd name="T53" fmla="*/ 0 h 18"/>
              <a:gd name="T54" fmla="*/ 8 w 20"/>
              <a:gd name="T55" fmla="*/ 0 h 18"/>
              <a:gd name="T56" fmla="*/ 9 w 20"/>
              <a:gd name="T57" fmla="*/ 0 h 18"/>
              <a:gd name="T58" fmla="*/ 10 w 20"/>
              <a:gd name="T59" fmla="*/ 0 h 18"/>
              <a:gd name="T60" fmla="*/ 11 w 20"/>
              <a:gd name="T61" fmla="*/ 0 h 18"/>
              <a:gd name="T62" fmla="*/ 12 w 20"/>
              <a:gd name="T63" fmla="*/ 0 h 18"/>
              <a:gd name="T64" fmla="*/ 14 w 20"/>
              <a:gd name="T65" fmla="*/ 0 h 18"/>
              <a:gd name="T66" fmla="*/ 16 w 20"/>
              <a:gd name="T67" fmla="*/ 0 h 18"/>
              <a:gd name="T68" fmla="*/ 17 w 20"/>
              <a:gd name="T69" fmla="*/ 0 h 18"/>
              <a:gd name="T70" fmla="*/ 17 w 20"/>
              <a:gd name="T71" fmla="*/ 0 h 18"/>
              <a:gd name="T72" fmla="*/ 18 w 20"/>
              <a:gd name="T73" fmla="*/ 0 h 18"/>
              <a:gd name="T74" fmla="*/ 18 w 20"/>
              <a:gd name="T75" fmla="*/ 0 h 18"/>
              <a:gd name="T76" fmla="*/ 18 w 20"/>
              <a:gd name="T77" fmla="*/ 0 h 18"/>
              <a:gd name="T78" fmla="*/ 18 w 20"/>
              <a:gd name="T79" fmla="*/ 1 h 18"/>
              <a:gd name="T80" fmla="*/ 18 w 20"/>
              <a:gd name="T81" fmla="*/ 1 h 18"/>
              <a:gd name="T82" fmla="*/ 18 w 20"/>
              <a:gd name="T83" fmla="*/ 2 h 18"/>
              <a:gd name="T84" fmla="*/ 18 w 20"/>
              <a:gd name="T85" fmla="*/ 3 h 18"/>
              <a:gd name="T86" fmla="*/ 18 w 20"/>
              <a:gd name="T87" fmla="*/ 5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0" h="18">
                <a:moveTo>
                  <a:pt x="19" y="6"/>
                </a:move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20" y="8"/>
                  <a:pt x="20" y="8"/>
                  <a:pt x="20" y="9"/>
                </a:cubicBezTo>
                <a:cubicBezTo>
                  <a:pt x="20" y="9"/>
                  <a:pt x="20" y="9"/>
                  <a:pt x="19" y="10"/>
                </a:cubicBezTo>
                <a:cubicBezTo>
                  <a:pt x="19" y="10"/>
                  <a:pt x="19" y="10"/>
                  <a:pt x="19" y="11"/>
                </a:cubicBezTo>
                <a:cubicBezTo>
                  <a:pt x="19" y="11"/>
                  <a:pt x="19" y="11"/>
                  <a:pt x="19" y="12"/>
                </a:cubicBezTo>
                <a:cubicBezTo>
                  <a:pt x="19" y="12"/>
                  <a:pt x="19" y="13"/>
                  <a:pt x="18" y="13"/>
                </a:cubicBezTo>
                <a:cubicBezTo>
                  <a:pt x="18" y="14"/>
                  <a:pt x="18" y="14"/>
                  <a:pt x="18" y="14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6"/>
                  <a:pt x="16" y="16"/>
                  <a:pt x="15" y="16"/>
                </a:cubicBezTo>
                <a:cubicBezTo>
                  <a:pt x="15" y="16"/>
                  <a:pt x="14" y="16"/>
                  <a:pt x="14" y="16"/>
                </a:cubicBezTo>
                <a:cubicBezTo>
                  <a:pt x="14" y="16"/>
                  <a:pt x="13" y="17"/>
                  <a:pt x="13" y="17"/>
                </a:cubicBezTo>
                <a:cubicBezTo>
                  <a:pt x="13" y="17"/>
                  <a:pt x="12" y="17"/>
                  <a:pt x="12" y="17"/>
                </a:cubicBezTo>
                <a:cubicBezTo>
                  <a:pt x="12" y="18"/>
                  <a:pt x="11" y="18"/>
                  <a:pt x="11" y="18"/>
                </a:cubicBezTo>
                <a:cubicBezTo>
                  <a:pt x="11" y="18"/>
                  <a:pt x="11" y="18"/>
                  <a:pt x="11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8" y="18"/>
                  <a:pt x="8" y="18"/>
                  <a:pt x="7" y="18"/>
                </a:cubicBezTo>
                <a:cubicBezTo>
                  <a:pt x="7" y="18"/>
                  <a:pt x="7" y="18"/>
                  <a:pt x="6" y="18"/>
                </a:cubicBezTo>
                <a:cubicBezTo>
                  <a:pt x="6" y="18"/>
                  <a:pt x="5" y="17"/>
                  <a:pt x="5" y="17"/>
                </a:cubicBezTo>
                <a:cubicBezTo>
                  <a:pt x="5" y="17"/>
                  <a:pt x="4" y="17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5"/>
                  <a:pt x="2" y="15"/>
                  <a:pt x="2" y="15"/>
                </a:cubicBezTo>
                <a:cubicBezTo>
                  <a:pt x="2" y="15"/>
                  <a:pt x="1" y="14"/>
                  <a:pt x="1" y="14"/>
                </a:cubicBezTo>
                <a:cubicBezTo>
                  <a:pt x="1" y="13"/>
                  <a:pt x="0" y="13"/>
                  <a:pt x="0" y="12"/>
                </a:cubicBezTo>
                <a:cubicBezTo>
                  <a:pt x="0" y="12"/>
                  <a:pt x="0" y="11"/>
                  <a:pt x="0" y="11"/>
                </a:cubicBezTo>
                <a:cubicBezTo>
                  <a:pt x="0" y="10"/>
                  <a:pt x="0" y="10"/>
                  <a:pt x="0" y="9"/>
                </a:cubicBezTo>
                <a:cubicBezTo>
                  <a:pt x="0" y="9"/>
                  <a:pt x="0" y="9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1" y="7"/>
                </a:cubicBezTo>
                <a:cubicBezTo>
                  <a:pt x="1" y="7"/>
                  <a:pt x="1" y="6"/>
                  <a:pt x="1" y="6"/>
                </a:cubicBezTo>
                <a:cubicBezTo>
                  <a:pt x="2" y="6"/>
                  <a:pt x="2" y="5"/>
                  <a:pt x="3" y="5"/>
                </a:cubicBezTo>
                <a:cubicBezTo>
                  <a:pt x="3" y="5"/>
                  <a:pt x="4" y="5"/>
                  <a:pt x="4" y="4"/>
                </a:cubicBezTo>
                <a:cubicBezTo>
                  <a:pt x="4" y="4"/>
                  <a:pt x="4" y="3"/>
                  <a:pt x="5" y="3"/>
                </a:cubicBezTo>
                <a:cubicBezTo>
                  <a:pt x="5" y="2"/>
                  <a:pt x="5" y="2"/>
                  <a:pt x="5" y="1"/>
                </a:cubicBezTo>
                <a:cubicBezTo>
                  <a:pt x="5" y="1"/>
                  <a:pt x="5" y="1"/>
                  <a:pt x="5" y="1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6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1" y="0"/>
                  <a:pt x="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13" y="0"/>
                  <a:pt x="13" y="0"/>
                </a:cubicBezTo>
                <a:cubicBezTo>
                  <a:pt x="13" y="0"/>
                  <a:pt x="13" y="0"/>
                  <a:pt x="14" y="0"/>
                </a:cubicBezTo>
                <a:cubicBezTo>
                  <a:pt x="14" y="0"/>
                  <a:pt x="15" y="0"/>
                  <a:pt x="15" y="0"/>
                </a:cubicBezTo>
                <a:cubicBezTo>
                  <a:pt x="15" y="0"/>
                  <a:pt x="16" y="0"/>
                  <a:pt x="16" y="0"/>
                </a:cubicBezTo>
                <a:cubicBezTo>
                  <a:pt x="16" y="0"/>
                  <a:pt x="17" y="0"/>
                  <a:pt x="17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0"/>
                  <a:pt x="17" y="0"/>
                  <a:pt x="18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8" y="2"/>
                  <a:pt x="18" y="2"/>
                </a:cubicBezTo>
                <a:cubicBezTo>
                  <a:pt x="18" y="2"/>
                  <a:pt x="18" y="2"/>
                  <a:pt x="18" y="2"/>
                </a:cubicBezTo>
                <a:cubicBezTo>
                  <a:pt x="18" y="2"/>
                  <a:pt x="18" y="3"/>
                  <a:pt x="18" y="3"/>
                </a:cubicBezTo>
                <a:cubicBezTo>
                  <a:pt x="18" y="3"/>
                  <a:pt x="18" y="4"/>
                  <a:pt x="18" y="4"/>
                </a:cubicBezTo>
                <a:cubicBezTo>
                  <a:pt x="18" y="4"/>
                  <a:pt x="18" y="5"/>
                  <a:pt x="18" y="5"/>
                </a:cubicBezTo>
                <a:cubicBezTo>
                  <a:pt x="19" y="5"/>
                  <a:pt x="19" y="6"/>
                  <a:pt x="19" y="6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5" name="Freeform 32"/>
          <p:cNvSpPr>
            <a:spLocks/>
          </p:cNvSpPr>
          <p:nvPr/>
        </p:nvSpPr>
        <p:spPr bwMode="auto">
          <a:xfrm>
            <a:off x="1909902" y="5865343"/>
            <a:ext cx="61764" cy="48529"/>
          </a:xfrm>
          <a:custGeom>
            <a:avLst/>
            <a:gdLst>
              <a:gd name="T0" fmla="*/ 10 w 12"/>
              <a:gd name="T1" fmla="*/ 0 h 9"/>
              <a:gd name="T2" fmla="*/ 11 w 12"/>
              <a:gd name="T3" fmla="*/ 0 h 9"/>
              <a:gd name="T4" fmla="*/ 12 w 12"/>
              <a:gd name="T5" fmla="*/ 1 h 9"/>
              <a:gd name="T6" fmla="*/ 12 w 12"/>
              <a:gd name="T7" fmla="*/ 1 h 9"/>
              <a:gd name="T8" fmla="*/ 12 w 12"/>
              <a:gd name="T9" fmla="*/ 2 h 9"/>
              <a:gd name="T10" fmla="*/ 12 w 12"/>
              <a:gd name="T11" fmla="*/ 2 h 9"/>
              <a:gd name="T12" fmla="*/ 12 w 12"/>
              <a:gd name="T13" fmla="*/ 2 h 9"/>
              <a:gd name="T14" fmla="*/ 12 w 12"/>
              <a:gd name="T15" fmla="*/ 2 h 9"/>
              <a:gd name="T16" fmla="*/ 12 w 12"/>
              <a:gd name="T17" fmla="*/ 3 h 9"/>
              <a:gd name="T18" fmla="*/ 11 w 12"/>
              <a:gd name="T19" fmla="*/ 4 h 9"/>
              <a:gd name="T20" fmla="*/ 10 w 12"/>
              <a:gd name="T21" fmla="*/ 5 h 9"/>
              <a:gd name="T22" fmla="*/ 9 w 12"/>
              <a:gd name="T23" fmla="*/ 7 h 9"/>
              <a:gd name="T24" fmla="*/ 8 w 12"/>
              <a:gd name="T25" fmla="*/ 8 h 9"/>
              <a:gd name="T26" fmla="*/ 8 w 12"/>
              <a:gd name="T27" fmla="*/ 8 h 9"/>
              <a:gd name="T28" fmla="*/ 7 w 12"/>
              <a:gd name="T29" fmla="*/ 8 h 9"/>
              <a:gd name="T30" fmla="*/ 7 w 12"/>
              <a:gd name="T31" fmla="*/ 9 h 9"/>
              <a:gd name="T32" fmla="*/ 7 w 12"/>
              <a:gd name="T33" fmla="*/ 9 h 9"/>
              <a:gd name="T34" fmla="*/ 7 w 12"/>
              <a:gd name="T35" fmla="*/ 9 h 9"/>
              <a:gd name="T36" fmla="*/ 7 w 12"/>
              <a:gd name="T37" fmla="*/ 9 h 9"/>
              <a:gd name="T38" fmla="*/ 7 w 12"/>
              <a:gd name="T39" fmla="*/ 9 h 9"/>
              <a:gd name="T40" fmla="*/ 7 w 12"/>
              <a:gd name="T41" fmla="*/ 8 h 9"/>
              <a:gd name="T42" fmla="*/ 6 w 12"/>
              <a:gd name="T43" fmla="*/ 8 h 9"/>
              <a:gd name="T44" fmla="*/ 5 w 12"/>
              <a:gd name="T45" fmla="*/ 8 h 9"/>
              <a:gd name="T46" fmla="*/ 4 w 12"/>
              <a:gd name="T47" fmla="*/ 7 h 9"/>
              <a:gd name="T48" fmla="*/ 4 w 12"/>
              <a:gd name="T49" fmla="*/ 7 h 9"/>
              <a:gd name="T50" fmla="*/ 3 w 12"/>
              <a:gd name="T51" fmla="*/ 7 h 9"/>
              <a:gd name="T52" fmla="*/ 2 w 12"/>
              <a:gd name="T53" fmla="*/ 6 h 9"/>
              <a:gd name="T54" fmla="*/ 2 w 12"/>
              <a:gd name="T55" fmla="*/ 6 h 9"/>
              <a:gd name="T56" fmla="*/ 1 w 12"/>
              <a:gd name="T57" fmla="*/ 6 h 9"/>
              <a:gd name="T58" fmla="*/ 0 w 12"/>
              <a:gd name="T59" fmla="*/ 6 h 9"/>
              <a:gd name="T60" fmla="*/ 0 w 12"/>
              <a:gd name="T61" fmla="*/ 5 h 9"/>
              <a:gd name="T62" fmla="*/ 0 w 12"/>
              <a:gd name="T63" fmla="*/ 5 h 9"/>
              <a:gd name="T64" fmla="*/ 0 w 12"/>
              <a:gd name="T65" fmla="*/ 4 h 9"/>
              <a:gd name="T66" fmla="*/ 0 w 12"/>
              <a:gd name="T67" fmla="*/ 4 h 9"/>
              <a:gd name="T68" fmla="*/ 1 w 12"/>
              <a:gd name="T69" fmla="*/ 3 h 9"/>
              <a:gd name="T70" fmla="*/ 1 w 12"/>
              <a:gd name="T71" fmla="*/ 3 h 9"/>
              <a:gd name="T72" fmla="*/ 2 w 12"/>
              <a:gd name="T73" fmla="*/ 3 h 9"/>
              <a:gd name="T74" fmla="*/ 2 w 12"/>
              <a:gd name="T75" fmla="*/ 3 h 9"/>
              <a:gd name="T76" fmla="*/ 2 w 12"/>
              <a:gd name="T77" fmla="*/ 3 h 9"/>
              <a:gd name="T78" fmla="*/ 3 w 12"/>
              <a:gd name="T79" fmla="*/ 3 h 9"/>
              <a:gd name="T80" fmla="*/ 3 w 12"/>
              <a:gd name="T81" fmla="*/ 3 h 9"/>
              <a:gd name="T82" fmla="*/ 3 w 12"/>
              <a:gd name="T83" fmla="*/ 3 h 9"/>
              <a:gd name="T84" fmla="*/ 3 w 12"/>
              <a:gd name="T85" fmla="*/ 3 h 9"/>
              <a:gd name="T86" fmla="*/ 3 w 12"/>
              <a:gd name="T87" fmla="*/ 3 h 9"/>
              <a:gd name="T88" fmla="*/ 4 w 12"/>
              <a:gd name="T89" fmla="*/ 3 h 9"/>
              <a:gd name="T90" fmla="*/ 4 w 12"/>
              <a:gd name="T91" fmla="*/ 3 h 9"/>
              <a:gd name="T92" fmla="*/ 4 w 12"/>
              <a:gd name="T93" fmla="*/ 3 h 9"/>
              <a:gd name="T94" fmla="*/ 5 w 12"/>
              <a:gd name="T95" fmla="*/ 3 h 9"/>
              <a:gd name="T96" fmla="*/ 5 w 12"/>
              <a:gd name="T97" fmla="*/ 3 h 9"/>
              <a:gd name="T98" fmla="*/ 6 w 12"/>
              <a:gd name="T99" fmla="*/ 2 h 9"/>
              <a:gd name="T100" fmla="*/ 6 w 12"/>
              <a:gd name="T101" fmla="*/ 2 h 9"/>
              <a:gd name="T102" fmla="*/ 7 w 12"/>
              <a:gd name="T103" fmla="*/ 1 h 9"/>
              <a:gd name="T104" fmla="*/ 7 w 12"/>
              <a:gd name="T105" fmla="*/ 1 h 9"/>
              <a:gd name="T106" fmla="*/ 8 w 12"/>
              <a:gd name="T107" fmla="*/ 1 h 9"/>
              <a:gd name="T108" fmla="*/ 8 w 12"/>
              <a:gd name="T109" fmla="*/ 0 h 9"/>
              <a:gd name="T110" fmla="*/ 9 w 12"/>
              <a:gd name="T111" fmla="*/ 0 h 9"/>
              <a:gd name="T112" fmla="*/ 9 w 12"/>
              <a:gd name="T113" fmla="*/ 0 h 9"/>
              <a:gd name="T114" fmla="*/ 10 w 12"/>
              <a:gd name="T115" fmla="*/ 0 h 9"/>
              <a:gd name="T116" fmla="*/ 10 w 12"/>
              <a:gd name="T117" fmla="*/ 0 h 9"/>
              <a:gd name="T118" fmla="*/ 10 w 12"/>
              <a:gd name="T119" fmla="*/ 0 h 9"/>
              <a:gd name="T120" fmla="*/ 10 w 12"/>
              <a:gd name="T121" fmla="*/ 0 h 9"/>
              <a:gd name="T122" fmla="*/ 10 w 12"/>
              <a:gd name="T123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" h="9">
                <a:moveTo>
                  <a:pt x="10" y="0"/>
                </a:moveTo>
                <a:cubicBezTo>
                  <a:pt x="11" y="0"/>
                  <a:pt x="11" y="0"/>
                  <a:pt x="11" y="0"/>
                </a:cubicBezTo>
                <a:cubicBezTo>
                  <a:pt x="11" y="0"/>
                  <a:pt x="11" y="0"/>
                  <a:pt x="12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3"/>
                  <a:pt x="12" y="3"/>
                  <a:pt x="12" y="3"/>
                </a:cubicBezTo>
                <a:cubicBezTo>
                  <a:pt x="11" y="3"/>
                  <a:pt x="11" y="4"/>
                  <a:pt x="11" y="4"/>
                </a:cubicBezTo>
                <a:cubicBezTo>
                  <a:pt x="10" y="4"/>
                  <a:pt x="10" y="5"/>
                  <a:pt x="10" y="5"/>
                </a:cubicBezTo>
                <a:cubicBezTo>
                  <a:pt x="10" y="6"/>
                  <a:pt x="9" y="6"/>
                  <a:pt x="9" y="7"/>
                </a:cubicBezTo>
                <a:cubicBezTo>
                  <a:pt x="9" y="7"/>
                  <a:pt x="8" y="8"/>
                  <a:pt x="8" y="8"/>
                </a:cubicBezTo>
                <a:cubicBezTo>
                  <a:pt x="8" y="8"/>
                  <a:pt x="8" y="8"/>
                  <a:pt x="8" y="8"/>
                </a:cubicBezTo>
                <a:cubicBezTo>
                  <a:pt x="8" y="8"/>
                  <a:pt x="8" y="8"/>
                  <a:pt x="7" y="8"/>
                </a:cubicBezTo>
                <a:cubicBezTo>
                  <a:pt x="7" y="8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8"/>
                  <a:pt x="7" y="8"/>
                  <a:pt x="7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8"/>
                  <a:pt x="5" y="8"/>
                  <a:pt x="5" y="8"/>
                </a:cubicBezTo>
                <a:cubicBezTo>
                  <a:pt x="5" y="8"/>
                  <a:pt x="5" y="7"/>
                  <a:pt x="4" y="7"/>
                </a:cubicBezTo>
                <a:cubicBezTo>
                  <a:pt x="4" y="7"/>
                  <a:pt x="4" y="7"/>
                  <a:pt x="4" y="7"/>
                </a:cubicBezTo>
                <a:cubicBezTo>
                  <a:pt x="4" y="7"/>
                  <a:pt x="3" y="7"/>
                  <a:pt x="3" y="7"/>
                </a:cubicBezTo>
                <a:cubicBezTo>
                  <a:pt x="3" y="7"/>
                  <a:pt x="3" y="7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0" y="6"/>
                  <a:pt x="0" y="6"/>
                </a:cubicBezTo>
                <a:cubicBezTo>
                  <a:pt x="0" y="6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1" y="4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3"/>
                  <a:pt x="4" y="3"/>
                  <a:pt x="4" y="3"/>
                </a:cubicBezTo>
                <a:cubicBezTo>
                  <a:pt x="5" y="3"/>
                  <a:pt x="5" y="3"/>
                  <a:pt x="5" y="3"/>
                </a:cubicBezTo>
                <a:cubicBezTo>
                  <a:pt x="5" y="3"/>
                  <a:pt x="5" y="3"/>
                  <a:pt x="5" y="3"/>
                </a:cubicBezTo>
                <a:cubicBezTo>
                  <a:pt x="6" y="2"/>
                  <a:pt x="6" y="2"/>
                  <a:pt x="6" y="2"/>
                </a:cubicBezTo>
                <a:cubicBezTo>
                  <a:pt x="6" y="2"/>
                  <a:pt x="6" y="2"/>
                  <a:pt x="6" y="2"/>
                </a:cubicBezTo>
                <a:cubicBezTo>
                  <a:pt x="6" y="2"/>
                  <a:pt x="7" y="2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8" y="1"/>
                  <a:pt x="8" y="1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6" name="Freeform 33"/>
          <p:cNvSpPr>
            <a:spLocks/>
          </p:cNvSpPr>
          <p:nvPr/>
        </p:nvSpPr>
        <p:spPr bwMode="auto">
          <a:xfrm>
            <a:off x="5933386" y="4263891"/>
            <a:ext cx="145587" cy="119116"/>
          </a:xfrm>
          <a:custGeom>
            <a:avLst/>
            <a:gdLst>
              <a:gd name="T0" fmla="*/ 15 w 28"/>
              <a:gd name="T1" fmla="*/ 20 h 23"/>
              <a:gd name="T2" fmla="*/ 14 w 28"/>
              <a:gd name="T3" fmla="*/ 22 h 23"/>
              <a:gd name="T4" fmla="*/ 13 w 28"/>
              <a:gd name="T5" fmla="*/ 23 h 23"/>
              <a:gd name="T6" fmla="*/ 12 w 28"/>
              <a:gd name="T7" fmla="*/ 22 h 23"/>
              <a:gd name="T8" fmla="*/ 12 w 28"/>
              <a:gd name="T9" fmla="*/ 22 h 23"/>
              <a:gd name="T10" fmla="*/ 11 w 28"/>
              <a:gd name="T11" fmla="*/ 22 h 23"/>
              <a:gd name="T12" fmla="*/ 10 w 28"/>
              <a:gd name="T13" fmla="*/ 21 h 23"/>
              <a:gd name="T14" fmla="*/ 9 w 28"/>
              <a:gd name="T15" fmla="*/ 21 h 23"/>
              <a:gd name="T16" fmla="*/ 8 w 28"/>
              <a:gd name="T17" fmla="*/ 21 h 23"/>
              <a:gd name="T18" fmla="*/ 6 w 28"/>
              <a:gd name="T19" fmla="*/ 21 h 23"/>
              <a:gd name="T20" fmla="*/ 4 w 28"/>
              <a:gd name="T21" fmla="*/ 21 h 23"/>
              <a:gd name="T22" fmla="*/ 4 w 28"/>
              <a:gd name="T23" fmla="*/ 21 h 23"/>
              <a:gd name="T24" fmla="*/ 2 w 28"/>
              <a:gd name="T25" fmla="*/ 21 h 23"/>
              <a:gd name="T26" fmla="*/ 1 w 28"/>
              <a:gd name="T27" fmla="*/ 19 h 23"/>
              <a:gd name="T28" fmla="*/ 0 w 28"/>
              <a:gd name="T29" fmla="*/ 17 h 23"/>
              <a:gd name="T30" fmla="*/ 0 w 28"/>
              <a:gd name="T31" fmla="*/ 16 h 23"/>
              <a:gd name="T32" fmla="*/ 0 w 28"/>
              <a:gd name="T33" fmla="*/ 15 h 23"/>
              <a:gd name="T34" fmla="*/ 0 w 28"/>
              <a:gd name="T35" fmla="*/ 14 h 23"/>
              <a:gd name="T36" fmla="*/ 2 w 28"/>
              <a:gd name="T37" fmla="*/ 12 h 23"/>
              <a:gd name="T38" fmla="*/ 3 w 28"/>
              <a:gd name="T39" fmla="*/ 12 h 23"/>
              <a:gd name="T40" fmla="*/ 4 w 28"/>
              <a:gd name="T41" fmla="*/ 11 h 23"/>
              <a:gd name="T42" fmla="*/ 4 w 28"/>
              <a:gd name="T43" fmla="*/ 11 h 23"/>
              <a:gd name="T44" fmla="*/ 4 w 28"/>
              <a:gd name="T45" fmla="*/ 11 h 23"/>
              <a:gd name="T46" fmla="*/ 6 w 28"/>
              <a:gd name="T47" fmla="*/ 7 h 23"/>
              <a:gd name="T48" fmla="*/ 8 w 28"/>
              <a:gd name="T49" fmla="*/ 5 h 23"/>
              <a:gd name="T50" fmla="*/ 8 w 28"/>
              <a:gd name="T51" fmla="*/ 4 h 23"/>
              <a:gd name="T52" fmla="*/ 9 w 28"/>
              <a:gd name="T53" fmla="*/ 4 h 23"/>
              <a:gd name="T54" fmla="*/ 12 w 28"/>
              <a:gd name="T55" fmla="*/ 3 h 23"/>
              <a:gd name="T56" fmla="*/ 16 w 28"/>
              <a:gd name="T57" fmla="*/ 1 h 23"/>
              <a:gd name="T58" fmla="*/ 20 w 28"/>
              <a:gd name="T59" fmla="*/ 0 h 23"/>
              <a:gd name="T60" fmla="*/ 21 w 28"/>
              <a:gd name="T61" fmla="*/ 0 h 23"/>
              <a:gd name="T62" fmla="*/ 22 w 28"/>
              <a:gd name="T63" fmla="*/ 0 h 23"/>
              <a:gd name="T64" fmla="*/ 22 w 28"/>
              <a:gd name="T65" fmla="*/ 1 h 23"/>
              <a:gd name="T66" fmla="*/ 23 w 28"/>
              <a:gd name="T67" fmla="*/ 1 h 23"/>
              <a:gd name="T68" fmla="*/ 23 w 28"/>
              <a:gd name="T69" fmla="*/ 1 h 23"/>
              <a:gd name="T70" fmla="*/ 26 w 28"/>
              <a:gd name="T71" fmla="*/ 3 h 23"/>
              <a:gd name="T72" fmla="*/ 27 w 28"/>
              <a:gd name="T73" fmla="*/ 4 h 23"/>
              <a:gd name="T74" fmla="*/ 28 w 28"/>
              <a:gd name="T75" fmla="*/ 6 h 23"/>
              <a:gd name="T76" fmla="*/ 27 w 28"/>
              <a:gd name="T77" fmla="*/ 8 h 23"/>
              <a:gd name="T78" fmla="*/ 25 w 28"/>
              <a:gd name="T79" fmla="*/ 10 h 23"/>
              <a:gd name="T80" fmla="*/ 23 w 28"/>
              <a:gd name="T81" fmla="*/ 11 h 23"/>
              <a:gd name="T82" fmla="*/ 22 w 28"/>
              <a:gd name="T83" fmla="*/ 14 h 23"/>
              <a:gd name="T84" fmla="*/ 18 w 28"/>
              <a:gd name="T85" fmla="*/ 17 h 23"/>
              <a:gd name="T86" fmla="*/ 17 w 28"/>
              <a:gd name="T87" fmla="*/ 17 h 23"/>
              <a:gd name="T88" fmla="*/ 15 w 28"/>
              <a:gd name="T89" fmla="*/ 18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8" h="23">
                <a:moveTo>
                  <a:pt x="15" y="19"/>
                </a:moveTo>
                <a:cubicBezTo>
                  <a:pt x="15" y="19"/>
                  <a:pt x="15" y="19"/>
                  <a:pt x="15" y="20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5" y="21"/>
                  <a:pt x="15" y="22"/>
                </a:cubicBezTo>
                <a:cubicBezTo>
                  <a:pt x="15" y="22"/>
                  <a:pt x="15" y="22"/>
                  <a:pt x="14" y="22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2"/>
                  <a:pt x="14" y="23"/>
                  <a:pt x="13" y="23"/>
                </a:cubicBezTo>
                <a:cubicBezTo>
                  <a:pt x="13" y="23"/>
                  <a:pt x="13" y="23"/>
                  <a:pt x="13" y="23"/>
                </a:cubicBezTo>
                <a:cubicBezTo>
                  <a:pt x="13" y="23"/>
                  <a:pt x="13" y="23"/>
                  <a:pt x="13" y="23"/>
                </a:cubicBezTo>
                <a:cubicBezTo>
                  <a:pt x="13" y="23"/>
                  <a:pt x="12" y="23"/>
                  <a:pt x="12" y="23"/>
                </a:cubicBezTo>
                <a:cubicBezTo>
                  <a:pt x="12" y="23"/>
                  <a:pt x="12" y="22"/>
                  <a:pt x="12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1"/>
                  <a:pt x="11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8" y="21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4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0"/>
                  <a:pt x="2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cubicBezTo>
                  <a:pt x="1" y="19"/>
                  <a:pt x="1" y="19"/>
                  <a:pt x="1" y="19"/>
                </a:cubicBezTo>
                <a:cubicBezTo>
                  <a:pt x="1" y="19"/>
                  <a:pt x="0" y="19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4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3"/>
                  <a:pt x="0" y="13"/>
                </a:cubicBezTo>
                <a:cubicBezTo>
                  <a:pt x="0" y="13"/>
                  <a:pt x="0" y="13"/>
                  <a:pt x="1" y="13"/>
                </a:cubicBezTo>
                <a:cubicBezTo>
                  <a:pt x="1" y="12"/>
                  <a:pt x="1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0"/>
                  <a:pt x="4" y="10"/>
                  <a:pt x="4" y="9"/>
                </a:cubicBezTo>
                <a:cubicBezTo>
                  <a:pt x="4" y="9"/>
                  <a:pt x="5" y="8"/>
                  <a:pt x="5" y="8"/>
                </a:cubicBezTo>
                <a:cubicBezTo>
                  <a:pt x="5" y="7"/>
                  <a:pt x="6" y="7"/>
                  <a:pt x="6" y="7"/>
                </a:cubicBezTo>
                <a:cubicBezTo>
                  <a:pt x="6" y="6"/>
                  <a:pt x="7" y="6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8" y="5"/>
                  <a:pt x="8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5"/>
                  <a:pt x="8" y="4"/>
                  <a:pt x="8" y="4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4"/>
                  <a:pt x="9" y="4"/>
                </a:cubicBezTo>
                <a:cubicBezTo>
                  <a:pt x="10" y="4"/>
                  <a:pt x="10" y="4"/>
                  <a:pt x="10" y="4"/>
                </a:cubicBezTo>
                <a:cubicBezTo>
                  <a:pt x="10" y="4"/>
                  <a:pt x="11" y="4"/>
                  <a:pt x="11" y="4"/>
                </a:cubicBezTo>
                <a:cubicBezTo>
                  <a:pt x="11" y="4"/>
                  <a:pt x="11" y="4"/>
                  <a:pt x="12" y="3"/>
                </a:cubicBezTo>
                <a:cubicBezTo>
                  <a:pt x="12" y="3"/>
                  <a:pt x="12" y="3"/>
                  <a:pt x="12" y="3"/>
                </a:cubicBezTo>
                <a:cubicBezTo>
                  <a:pt x="13" y="3"/>
                  <a:pt x="13" y="2"/>
                  <a:pt x="14" y="2"/>
                </a:cubicBezTo>
                <a:cubicBezTo>
                  <a:pt x="15" y="2"/>
                  <a:pt x="15" y="2"/>
                  <a:pt x="16" y="1"/>
                </a:cubicBezTo>
                <a:cubicBezTo>
                  <a:pt x="16" y="1"/>
                  <a:pt x="17" y="1"/>
                  <a:pt x="18" y="1"/>
                </a:cubicBezTo>
                <a:cubicBezTo>
                  <a:pt x="18" y="1"/>
                  <a:pt x="19" y="0"/>
                  <a:pt x="20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0"/>
                  <a:pt x="21" y="0"/>
                  <a:pt x="2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0"/>
                  <a:pt x="22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2" y="0"/>
                  <a:pt x="22" y="1"/>
                  <a:pt x="22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4" y="1"/>
                  <a:pt x="24" y="1"/>
                  <a:pt x="25" y="1"/>
                </a:cubicBezTo>
                <a:cubicBezTo>
                  <a:pt x="25" y="1"/>
                  <a:pt x="26" y="2"/>
                  <a:pt x="26" y="2"/>
                </a:cubicBezTo>
                <a:cubicBezTo>
                  <a:pt x="26" y="2"/>
                  <a:pt x="26" y="2"/>
                  <a:pt x="26" y="3"/>
                </a:cubicBezTo>
                <a:cubicBezTo>
                  <a:pt x="27" y="3"/>
                  <a:pt x="27" y="3"/>
                  <a:pt x="27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4"/>
                  <a:pt x="27" y="5"/>
                  <a:pt x="27" y="5"/>
                </a:cubicBezTo>
                <a:cubicBezTo>
                  <a:pt x="27" y="5"/>
                  <a:pt x="27" y="5"/>
                  <a:pt x="27" y="5"/>
                </a:cubicBezTo>
                <a:cubicBezTo>
                  <a:pt x="27" y="5"/>
                  <a:pt x="27" y="5"/>
                  <a:pt x="28" y="6"/>
                </a:cubicBezTo>
                <a:cubicBezTo>
                  <a:pt x="28" y="6"/>
                  <a:pt x="28" y="6"/>
                  <a:pt x="28" y="6"/>
                </a:cubicBezTo>
                <a:cubicBezTo>
                  <a:pt x="28" y="7"/>
                  <a:pt x="28" y="7"/>
                  <a:pt x="27" y="7"/>
                </a:cubicBezTo>
                <a:cubicBezTo>
                  <a:pt x="27" y="7"/>
                  <a:pt x="27" y="8"/>
                  <a:pt x="27" y="8"/>
                </a:cubicBezTo>
                <a:cubicBezTo>
                  <a:pt x="27" y="8"/>
                  <a:pt x="26" y="8"/>
                  <a:pt x="26" y="9"/>
                </a:cubicBezTo>
                <a:cubicBezTo>
                  <a:pt x="26" y="9"/>
                  <a:pt x="26" y="9"/>
                  <a:pt x="26" y="9"/>
                </a:cubicBezTo>
                <a:cubicBezTo>
                  <a:pt x="25" y="10"/>
                  <a:pt x="25" y="10"/>
                  <a:pt x="25" y="10"/>
                </a:cubicBezTo>
                <a:cubicBezTo>
                  <a:pt x="25" y="10"/>
                  <a:pt x="24" y="11"/>
                  <a:pt x="24" y="11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1"/>
                  <a:pt x="23" y="11"/>
                </a:cubicBezTo>
                <a:cubicBezTo>
                  <a:pt x="23" y="11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3"/>
                  <a:pt x="22" y="13"/>
                  <a:pt x="22" y="14"/>
                </a:cubicBezTo>
                <a:cubicBezTo>
                  <a:pt x="22" y="14"/>
                  <a:pt x="21" y="14"/>
                  <a:pt x="21" y="15"/>
                </a:cubicBezTo>
                <a:cubicBezTo>
                  <a:pt x="20" y="15"/>
                  <a:pt x="20" y="16"/>
                  <a:pt x="19" y="16"/>
                </a:cubicBezTo>
                <a:cubicBezTo>
                  <a:pt x="19" y="16"/>
                  <a:pt x="18" y="17"/>
                  <a:pt x="18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6" y="17"/>
                  <a:pt x="16" y="17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5" y="18"/>
                </a:cubicBezTo>
                <a:cubicBezTo>
                  <a:pt x="15" y="18"/>
                  <a:pt x="15" y="18"/>
                  <a:pt x="15" y="19"/>
                </a:cubicBezTo>
                <a:cubicBezTo>
                  <a:pt x="15" y="19"/>
                  <a:pt x="15" y="19"/>
                  <a:pt x="15" y="19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7" name="Freeform 34"/>
          <p:cNvSpPr>
            <a:spLocks/>
          </p:cNvSpPr>
          <p:nvPr/>
        </p:nvSpPr>
        <p:spPr bwMode="auto">
          <a:xfrm>
            <a:off x="6001767" y="4394036"/>
            <a:ext cx="83823" cy="61764"/>
          </a:xfrm>
          <a:custGeom>
            <a:avLst/>
            <a:gdLst>
              <a:gd name="T0" fmla="*/ 14 w 16"/>
              <a:gd name="T1" fmla="*/ 7 h 12"/>
              <a:gd name="T2" fmla="*/ 15 w 16"/>
              <a:gd name="T3" fmla="*/ 7 h 12"/>
              <a:gd name="T4" fmla="*/ 16 w 16"/>
              <a:gd name="T5" fmla="*/ 8 h 12"/>
              <a:gd name="T6" fmla="*/ 15 w 16"/>
              <a:gd name="T7" fmla="*/ 10 h 12"/>
              <a:gd name="T8" fmla="*/ 14 w 16"/>
              <a:gd name="T9" fmla="*/ 10 h 12"/>
              <a:gd name="T10" fmla="*/ 13 w 16"/>
              <a:gd name="T11" fmla="*/ 11 h 12"/>
              <a:gd name="T12" fmla="*/ 12 w 16"/>
              <a:gd name="T13" fmla="*/ 11 h 12"/>
              <a:gd name="T14" fmla="*/ 12 w 16"/>
              <a:gd name="T15" fmla="*/ 11 h 12"/>
              <a:gd name="T16" fmla="*/ 12 w 16"/>
              <a:gd name="T17" fmla="*/ 11 h 12"/>
              <a:gd name="T18" fmla="*/ 11 w 16"/>
              <a:gd name="T19" fmla="*/ 10 h 12"/>
              <a:gd name="T20" fmla="*/ 10 w 16"/>
              <a:gd name="T21" fmla="*/ 10 h 12"/>
              <a:gd name="T22" fmla="*/ 9 w 16"/>
              <a:gd name="T23" fmla="*/ 9 h 12"/>
              <a:gd name="T24" fmla="*/ 8 w 16"/>
              <a:gd name="T25" fmla="*/ 9 h 12"/>
              <a:gd name="T26" fmla="*/ 7 w 16"/>
              <a:gd name="T27" fmla="*/ 9 h 12"/>
              <a:gd name="T28" fmla="*/ 7 w 16"/>
              <a:gd name="T29" fmla="*/ 9 h 12"/>
              <a:gd name="T30" fmla="*/ 6 w 16"/>
              <a:gd name="T31" fmla="*/ 9 h 12"/>
              <a:gd name="T32" fmla="*/ 5 w 16"/>
              <a:gd name="T33" fmla="*/ 10 h 12"/>
              <a:gd name="T34" fmla="*/ 4 w 16"/>
              <a:gd name="T35" fmla="*/ 11 h 12"/>
              <a:gd name="T36" fmla="*/ 4 w 16"/>
              <a:gd name="T37" fmla="*/ 11 h 12"/>
              <a:gd name="T38" fmla="*/ 3 w 16"/>
              <a:gd name="T39" fmla="*/ 12 h 12"/>
              <a:gd name="T40" fmla="*/ 3 w 16"/>
              <a:gd name="T41" fmla="*/ 12 h 12"/>
              <a:gd name="T42" fmla="*/ 2 w 16"/>
              <a:gd name="T43" fmla="*/ 12 h 12"/>
              <a:gd name="T44" fmla="*/ 2 w 16"/>
              <a:gd name="T45" fmla="*/ 12 h 12"/>
              <a:gd name="T46" fmla="*/ 1 w 16"/>
              <a:gd name="T47" fmla="*/ 12 h 12"/>
              <a:gd name="T48" fmla="*/ 1 w 16"/>
              <a:gd name="T49" fmla="*/ 11 h 12"/>
              <a:gd name="T50" fmla="*/ 1 w 16"/>
              <a:gd name="T51" fmla="*/ 9 h 12"/>
              <a:gd name="T52" fmla="*/ 0 w 16"/>
              <a:gd name="T53" fmla="*/ 8 h 12"/>
              <a:gd name="T54" fmla="*/ 0 w 16"/>
              <a:gd name="T55" fmla="*/ 7 h 12"/>
              <a:gd name="T56" fmla="*/ 1 w 16"/>
              <a:gd name="T57" fmla="*/ 6 h 12"/>
              <a:gd name="T58" fmla="*/ 1 w 16"/>
              <a:gd name="T59" fmla="*/ 5 h 12"/>
              <a:gd name="T60" fmla="*/ 2 w 16"/>
              <a:gd name="T61" fmla="*/ 4 h 12"/>
              <a:gd name="T62" fmla="*/ 2 w 16"/>
              <a:gd name="T63" fmla="*/ 4 h 12"/>
              <a:gd name="T64" fmla="*/ 3 w 16"/>
              <a:gd name="T65" fmla="*/ 3 h 12"/>
              <a:gd name="T66" fmla="*/ 3 w 16"/>
              <a:gd name="T67" fmla="*/ 3 h 12"/>
              <a:gd name="T68" fmla="*/ 3 w 16"/>
              <a:gd name="T69" fmla="*/ 2 h 12"/>
              <a:gd name="T70" fmla="*/ 2 w 16"/>
              <a:gd name="T71" fmla="*/ 1 h 12"/>
              <a:gd name="T72" fmla="*/ 2 w 16"/>
              <a:gd name="T73" fmla="*/ 1 h 12"/>
              <a:gd name="T74" fmla="*/ 3 w 16"/>
              <a:gd name="T75" fmla="*/ 0 h 12"/>
              <a:gd name="T76" fmla="*/ 3 w 16"/>
              <a:gd name="T77" fmla="*/ 0 h 12"/>
              <a:gd name="T78" fmla="*/ 3 w 16"/>
              <a:gd name="T79" fmla="*/ 0 h 12"/>
              <a:gd name="T80" fmla="*/ 3 w 16"/>
              <a:gd name="T81" fmla="*/ 0 h 12"/>
              <a:gd name="T82" fmla="*/ 4 w 16"/>
              <a:gd name="T83" fmla="*/ 0 h 12"/>
              <a:gd name="T84" fmla="*/ 4 w 16"/>
              <a:gd name="T85" fmla="*/ 0 h 12"/>
              <a:gd name="T86" fmla="*/ 4 w 16"/>
              <a:gd name="T87" fmla="*/ 1 h 12"/>
              <a:gd name="T88" fmla="*/ 5 w 16"/>
              <a:gd name="T89" fmla="*/ 2 h 12"/>
              <a:gd name="T90" fmla="*/ 7 w 16"/>
              <a:gd name="T91" fmla="*/ 4 h 12"/>
              <a:gd name="T92" fmla="*/ 8 w 16"/>
              <a:gd name="T93" fmla="*/ 6 h 12"/>
              <a:gd name="T94" fmla="*/ 9 w 16"/>
              <a:gd name="T95" fmla="*/ 7 h 12"/>
              <a:gd name="T96" fmla="*/ 10 w 16"/>
              <a:gd name="T97" fmla="*/ 7 h 12"/>
              <a:gd name="T98" fmla="*/ 10 w 16"/>
              <a:gd name="T99" fmla="*/ 7 h 12"/>
              <a:gd name="T100" fmla="*/ 11 w 16"/>
              <a:gd name="T101" fmla="*/ 7 h 12"/>
              <a:gd name="T102" fmla="*/ 11 w 16"/>
              <a:gd name="T103" fmla="*/ 7 h 12"/>
              <a:gd name="T104" fmla="*/ 12 w 16"/>
              <a:gd name="T105" fmla="*/ 7 h 12"/>
              <a:gd name="T106" fmla="*/ 12 w 16"/>
              <a:gd name="T107" fmla="*/ 7 h 12"/>
              <a:gd name="T108" fmla="*/ 13 w 16"/>
              <a:gd name="T109" fmla="*/ 7 h 12"/>
              <a:gd name="T110" fmla="*/ 14 w 16"/>
              <a:gd name="T111" fmla="*/ 7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" h="12">
                <a:moveTo>
                  <a:pt x="14" y="7"/>
                </a:moveTo>
                <a:cubicBezTo>
                  <a:pt x="14" y="7"/>
                  <a:pt x="14" y="7"/>
                  <a:pt x="14" y="7"/>
                </a:cubicBezTo>
                <a:cubicBezTo>
                  <a:pt x="15" y="7"/>
                  <a:pt x="15" y="7"/>
                  <a:pt x="15" y="7"/>
                </a:cubicBezTo>
                <a:cubicBezTo>
                  <a:pt x="15" y="7"/>
                  <a:pt x="15" y="7"/>
                  <a:pt x="15" y="7"/>
                </a:cubicBezTo>
                <a:cubicBezTo>
                  <a:pt x="15" y="7"/>
                  <a:pt x="15" y="7"/>
                  <a:pt x="15" y="8"/>
                </a:cubicBezTo>
                <a:cubicBezTo>
                  <a:pt x="15" y="8"/>
                  <a:pt x="16" y="8"/>
                  <a:pt x="16" y="8"/>
                </a:cubicBezTo>
                <a:cubicBezTo>
                  <a:pt x="16" y="8"/>
                  <a:pt x="16" y="9"/>
                  <a:pt x="16" y="9"/>
                </a:cubicBezTo>
                <a:cubicBezTo>
                  <a:pt x="16" y="9"/>
                  <a:pt x="15" y="9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4" y="10"/>
                  <a:pt x="14" y="10"/>
                </a:cubicBezTo>
                <a:cubicBezTo>
                  <a:pt x="14" y="11"/>
                  <a:pt x="14" y="11"/>
                  <a:pt x="14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1"/>
                  <a:pt x="13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9" y="10"/>
                  <a:pt x="9" y="10"/>
                </a:cubicBezTo>
                <a:cubicBezTo>
                  <a:pt x="9" y="10"/>
                  <a:pt x="9" y="9"/>
                  <a:pt x="9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8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10"/>
                  <a:pt x="5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10"/>
                  <a:pt x="5" y="10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1"/>
                  <a:pt x="3" y="11"/>
                </a:cubicBezTo>
                <a:cubicBezTo>
                  <a:pt x="3" y="11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1" y="12"/>
                  <a:pt x="1" y="12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0"/>
                  <a:pt x="1" y="10"/>
                  <a:pt x="1" y="10"/>
                </a:cubicBezTo>
                <a:cubicBezTo>
                  <a:pt x="1" y="10"/>
                  <a:pt x="1" y="10"/>
                  <a:pt x="1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6"/>
                </a:cubicBezTo>
                <a:cubicBezTo>
                  <a:pt x="0" y="6"/>
                  <a:pt x="0" y="6"/>
                  <a:pt x="1" y="6"/>
                </a:cubicBezTo>
                <a:cubicBezTo>
                  <a:pt x="1" y="6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2" y="4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2" y="4"/>
                  <a:pt x="3" y="4"/>
                  <a:pt x="3" y="4"/>
                </a:cubicBezTo>
                <a:cubicBezTo>
                  <a:pt x="3" y="4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1"/>
                </a:cubicBezTo>
                <a:cubicBezTo>
                  <a:pt x="3" y="1"/>
                  <a:pt x="3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3" y="1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1"/>
                  <a:pt x="4" y="1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4" y="1"/>
                  <a:pt x="5" y="2"/>
                  <a:pt x="5" y="2"/>
                </a:cubicBezTo>
                <a:cubicBezTo>
                  <a:pt x="5" y="3"/>
                  <a:pt x="5" y="3"/>
                  <a:pt x="6" y="3"/>
                </a:cubicBezTo>
                <a:cubicBezTo>
                  <a:pt x="6" y="4"/>
                  <a:pt x="6" y="4"/>
                  <a:pt x="7" y="4"/>
                </a:cubicBezTo>
                <a:cubicBezTo>
                  <a:pt x="7" y="5"/>
                  <a:pt x="7" y="5"/>
                  <a:pt x="8" y="5"/>
                </a:cubicBezTo>
                <a:cubicBezTo>
                  <a:pt x="8" y="5"/>
                  <a:pt x="8" y="6"/>
                  <a:pt x="8" y="6"/>
                </a:cubicBezTo>
                <a:cubicBezTo>
                  <a:pt x="8" y="6"/>
                  <a:pt x="9" y="6"/>
                  <a:pt x="9" y="6"/>
                </a:cubicBezTo>
                <a:cubicBezTo>
                  <a:pt x="9" y="6"/>
                  <a:pt x="9" y="6"/>
                  <a:pt x="9" y="7"/>
                </a:cubicBezTo>
                <a:cubicBezTo>
                  <a:pt x="9" y="7"/>
                  <a:pt x="9" y="7"/>
                  <a:pt x="10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1" y="7"/>
                  <a:pt x="11" y="7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4" y="7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8" name="Freeform 35"/>
          <p:cNvSpPr>
            <a:spLocks/>
          </p:cNvSpPr>
          <p:nvPr/>
        </p:nvSpPr>
        <p:spPr bwMode="auto">
          <a:xfrm>
            <a:off x="6295146" y="3891101"/>
            <a:ext cx="405878" cy="277938"/>
          </a:xfrm>
          <a:custGeom>
            <a:avLst/>
            <a:gdLst>
              <a:gd name="T0" fmla="*/ 77 w 78"/>
              <a:gd name="T1" fmla="*/ 21 h 53"/>
              <a:gd name="T2" fmla="*/ 74 w 78"/>
              <a:gd name="T3" fmla="*/ 26 h 53"/>
              <a:gd name="T4" fmla="*/ 73 w 78"/>
              <a:gd name="T5" fmla="*/ 29 h 53"/>
              <a:gd name="T6" fmla="*/ 70 w 78"/>
              <a:gd name="T7" fmla="*/ 32 h 53"/>
              <a:gd name="T8" fmla="*/ 68 w 78"/>
              <a:gd name="T9" fmla="*/ 40 h 53"/>
              <a:gd name="T10" fmla="*/ 65 w 78"/>
              <a:gd name="T11" fmla="*/ 45 h 53"/>
              <a:gd name="T12" fmla="*/ 60 w 78"/>
              <a:gd name="T13" fmla="*/ 49 h 53"/>
              <a:gd name="T14" fmla="*/ 57 w 78"/>
              <a:gd name="T15" fmla="*/ 52 h 53"/>
              <a:gd name="T16" fmla="*/ 54 w 78"/>
              <a:gd name="T17" fmla="*/ 53 h 53"/>
              <a:gd name="T18" fmla="*/ 52 w 78"/>
              <a:gd name="T19" fmla="*/ 52 h 53"/>
              <a:gd name="T20" fmla="*/ 49 w 78"/>
              <a:gd name="T21" fmla="*/ 50 h 53"/>
              <a:gd name="T22" fmla="*/ 47 w 78"/>
              <a:gd name="T23" fmla="*/ 47 h 53"/>
              <a:gd name="T24" fmla="*/ 43 w 78"/>
              <a:gd name="T25" fmla="*/ 47 h 53"/>
              <a:gd name="T26" fmla="*/ 37 w 78"/>
              <a:gd name="T27" fmla="*/ 48 h 53"/>
              <a:gd name="T28" fmla="*/ 33 w 78"/>
              <a:gd name="T29" fmla="*/ 46 h 53"/>
              <a:gd name="T30" fmla="*/ 31 w 78"/>
              <a:gd name="T31" fmla="*/ 44 h 53"/>
              <a:gd name="T32" fmla="*/ 29 w 78"/>
              <a:gd name="T33" fmla="*/ 40 h 53"/>
              <a:gd name="T34" fmla="*/ 29 w 78"/>
              <a:gd name="T35" fmla="*/ 37 h 53"/>
              <a:gd name="T36" fmla="*/ 28 w 78"/>
              <a:gd name="T37" fmla="*/ 35 h 53"/>
              <a:gd name="T38" fmla="*/ 25 w 78"/>
              <a:gd name="T39" fmla="*/ 34 h 53"/>
              <a:gd name="T40" fmla="*/ 22 w 78"/>
              <a:gd name="T41" fmla="*/ 35 h 53"/>
              <a:gd name="T42" fmla="*/ 17 w 78"/>
              <a:gd name="T43" fmla="*/ 38 h 53"/>
              <a:gd name="T44" fmla="*/ 16 w 78"/>
              <a:gd name="T45" fmla="*/ 41 h 53"/>
              <a:gd name="T46" fmla="*/ 13 w 78"/>
              <a:gd name="T47" fmla="*/ 41 h 53"/>
              <a:gd name="T48" fmla="*/ 10 w 78"/>
              <a:gd name="T49" fmla="*/ 38 h 53"/>
              <a:gd name="T50" fmla="*/ 9 w 78"/>
              <a:gd name="T51" fmla="*/ 38 h 53"/>
              <a:gd name="T52" fmla="*/ 7 w 78"/>
              <a:gd name="T53" fmla="*/ 38 h 53"/>
              <a:gd name="T54" fmla="*/ 5 w 78"/>
              <a:gd name="T55" fmla="*/ 37 h 53"/>
              <a:gd name="T56" fmla="*/ 2 w 78"/>
              <a:gd name="T57" fmla="*/ 35 h 53"/>
              <a:gd name="T58" fmla="*/ 1 w 78"/>
              <a:gd name="T59" fmla="*/ 34 h 53"/>
              <a:gd name="T60" fmla="*/ 0 w 78"/>
              <a:gd name="T61" fmla="*/ 34 h 53"/>
              <a:gd name="T62" fmla="*/ 0 w 78"/>
              <a:gd name="T63" fmla="*/ 32 h 53"/>
              <a:gd name="T64" fmla="*/ 6 w 78"/>
              <a:gd name="T65" fmla="*/ 29 h 53"/>
              <a:gd name="T66" fmla="*/ 14 w 78"/>
              <a:gd name="T67" fmla="*/ 23 h 53"/>
              <a:gd name="T68" fmla="*/ 17 w 78"/>
              <a:gd name="T69" fmla="*/ 21 h 53"/>
              <a:gd name="T70" fmla="*/ 22 w 78"/>
              <a:gd name="T71" fmla="*/ 16 h 53"/>
              <a:gd name="T72" fmla="*/ 26 w 78"/>
              <a:gd name="T73" fmla="*/ 12 h 53"/>
              <a:gd name="T74" fmla="*/ 30 w 78"/>
              <a:gd name="T75" fmla="*/ 10 h 53"/>
              <a:gd name="T76" fmla="*/ 37 w 78"/>
              <a:gd name="T77" fmla="*/ 7 h 53"/>
              <a:gd name="T78" fmla="*/ 42 w 78"/>
              <a:gd name="T79" fmla="*/ 4 h 53"/>
              <a:gd name="T80" fmla="*/ 48 w 78"/>
              <a:gd name="T81" fmla="*/ 3 h 53"/>
              <a:gd name="T82" fmla="*/ 52 w 78"/>
              <a:gd name="T83" fmla="*/ 1 h 53"/>
              <a:gd name="T84" fmla="*/ 56 w 78"/>
              <a:gd name="T85" fmla="*/ 1 h 53"/>
              <a:gd name="T86" fmla="*/ 57 w 78"/>
              <a:gd name="T87" fmla="*/ 1 h 53"/>
              <a:gd name="T88" fmla="*/ 55 w 78"/>
              <a:gd name="T89" fmla="*/ 3 h 53"/>
              <a:gd name="T90" fmla="*/ 51 w 78"/>
              <a:gd name="T91" fmla="*/ 6 h 53"/>
              <a:gd name="T92" fmla="*/ 50 w 78"/>
              <a:gd name="T93" fmla="*/ 7 h 53"/>
              <a:gd name="T94" fmla="*/ 52 w 78"/>
              <a:gd name="T95" fmla="*/ 7 h 53"/>
              <a:gd name="T96" fmla="*/ 56 w 78"/>
              <a:gd name="T97" fmla="*/ 6 h 53"/>
              <a:gd name="T98" fmla="*/ 57 w 78"/>
              <a:gd name="T99" fmla="*/ 6 h 53"/>
              <a:gd name="T100" fmla="*/ 57 w 78"/>
              <a:gd name="T101" fmla="*/ 7 h 53"/>
              <a:gd name="T102" fmla="*/ 56 w 78"/>
              <a:gd name="T103" fmla="*/ 10 h 53"/>
              <a:gd name="T104" fmla="*/ 54 w 78"/>
              <a:gd name="T105" fmla="*/ 11 h 53"/>
              <a:gd name="T106" fmla="*/ 55 w 78"/>
              <a:gd name="T107" fmla="*/ 14 h 53"/>
              <a:gd name="T108" fmla="*/ 61 w 78"/>
              <a:gd name="T109" fmla="*/ 16 h 53"/>
              <a:gd name="T110" fmla="*/ 63 w 78"/>
              <a:gd name="T111" fmla="*/ 16 h 53"/>
              <a:gd name="T112" fmla="*/ 66 w 78"/>
              <a:gd name="T113" fmla="*/ 14 h 53"/>
              <a:gd name="T114" fmla="*/ 68 w 78"/>
              <a:gd name="T115" fmla="*/ 12 h 53"/>
              <a:gd name="T116" fmla="*/ 70 w 78"/>
              <a:gd name="T117" fmla="*/ 13 h 53"/>
              <a:gd name="T118" fmla="*/ 76 w 78"/>
              <a:gd name="T119" fmla="*/ 15 h 53"/>
              <a:gd name="T120" fmla="*/ 78 w 78"/>
              <a:gd name="T121" fmla="*/ 17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8" h="53">
                <a:moveTo>
                  <a:pt x="78" y="18"/>
                </a:moveTo>
                <a:cubicBezTo>
                  <a:pt x="77" y="18"/>
                  <a:pt x="77" y="18"/>
                  <a:pt x="77" y="19"/>
                </a:cubicBezTo>
                <a:cubicBezTo>
                  <a:pt x="77" y="19"/>
                  <a:pt x="77" y="19"/>
                  <a:pt x="77" y="19"/>
                </a:cubicBezTo>
                <a:cubicBezTo>
                  <a:pt x="77" y="19"/>
                  <a:pt x="77" y="19"/>
                  <a:pt x="77" y="20"/>
                </a:cubicBezTo>
                <a:cubicBezTo>
                  <a:pt x="77" y="20"/>
                  <a:pt x="77" y="20"/>
                  <a:pt x="77" y="20"/>
                </a:cubicBezTo>
                <a:cubicBezTo>
                  <a:pt x="77" y="21"/>
                  <a:pt x="77" y="21"/>
                  <a:pt x="77" y="21"/>
                </a:cubicBezTo>
                <a:cubicBezTo>
                  <a:pt x="77" y="22"/>
                  <a:pt x="77" y="22"/>
                  <a:pt x="77" y="23"/>
                </a:cubicBezTo>
                <a:cubicBezTo>
                  <a:pt x="77" y="23"/>
                  <a:pt x="77" y="23"/>
                  <a:pt x="76" y="24"/>
                </a:cubicBezTo>
                <a:cubicBezTo>
                  <a:pt x="76" y="24"/>
                  <a:pt x="76" y="24"/>
                  <a:pt x="75" y="24"/>
                </a:cubicBezTo>
                <a:cubicBezTo>
                  <a:pt x="75" y="24"/>
                  <a:pt x="75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6"/>
                  <a:pt x="74" y="26"/>
                </a:cubicBezTo>
                <a:cubicBezTo>
                  <a:pt x="74" y="26"/>
                  <a:pt x="74" y="26"/>
                  <a:pt x="74" y="27"/>
                </a:cubicBezTo>
                <a:cubicBezTo>
                  <a:pt x="74" y="27"/>
                  <a:pt x="74" y="27"/>
                  <a:pt x="74" y="27"/>
                </a:cubicBezTo>
                <a:cubicBezTo>
                  <a:pt x="74" y="27"/>
                  <a:pt x="74" y="28"/>
                  <a:pt x="74" y="28"/>
                </a:cubicBezTo>
                <a:cubicBezTo>
                  <a:pt x="74" y="28"/>
                  <a:pt x="74" y="28"/>
                  <a:pt x="74" y="28"/>
                </a:cubicBezTo>
                <a:cubicBezTo>
                  <a:pt x="74" y="28"/>
                  <a:pt x="74" y="28"/>
                  <a:pt x="74" y="29"/>
                </a:cubicBezTo>
                <a:cubicBezTo>
                  <a:pt x="74" y="29"/>
                  <a:pt x="73" y="29"/>
                  <a:pt x="73" y="29"/>
                </a:cubicBezTo>
                <a:cubicBezTo>
                  <a:pt x="73" y="29"/>
                  <a:pt x="73" y="30"/>
                  <a:pt x="73" y="30"/>
                </a:cubicBezTo>
                <a:cubicBezTo>
                  <a:pt x="73" y="30"/>
                  <a:pt x="72" y="30"/>
                  <a:pt x="72" y="30"/>
                </a:cubicBezTo>
                <a:cubicBezTo>
                  <a:pt x="72" y="30"/>
                  <a:pt x="72" y="31"/>
                  <a:pt x="72" y="31"/>
                </a:cubicBezTo>
                <a:cubicBezTo>
                  <a:pt x="72" y="31"/>
                  <a:pt x="71" y="31"/>
                  <a:pt x="71" y="31"/>
                </a:cubicBezTo>
                <a:cubicBezTo>
                  <a:pt x="71" y="31"/>
                  <a:pt x="71" y="32"/>
                  <a:pt x="71" y="32"/>
                </a:cubicBezTo>
                <a:cubicBezTo>
                  <a:pt x="71" y="32"/>
                  <a:pt x="71" y="32"/>
                  <a:pt x="70" y="32"/>
                </a:cubicBezTo>
                <a:cubicBezTo>
                  <a:pt x="70" y="32"/>
                  <a:pt x="70" y="33"/>
                  <a:pt x="70" y="33"/>
                </a:cubicBezTo>
                <a:cubicBezTo>
                  <a:pt x="70" y="33"/>
                  <a:pt x="69" y="34"/>
                  <a:pt x="69" y="34"/>
                </a:cubicBezTo>
                <a:cubicBezTo>
                  <a:pt x="69" y="34"/>
                  <a:pt x="69" y="35"/>
                  <a:pt x="68" y="35"/>
                </a:cubicBezTo>
                <a:cubicBezTo>
                  <a:pt x="68" y="36"/>
                  <a:pt x="68" y="36"/>
                  <a:pt x="68" y="37"/>
                </a:cubicBezTo>
                <a:cubicBezTo>
                  <a:pt x="68" y="37"/>
                  <a:pt x="68" y="38"/>
                  <a:pt x="68" y="38"/>
                </a:cubicBezTo>
                <a:cubicBezTo>
                  <a:pt x="68" y="39"/>
                  <a:pt x="68" y="39"/>
                  <a:pt x="68" y="40"/>
                </a:cubicBezTo>
                <a:cubicBezTo>
                  <a:pt x="68" y="40"/>
                  <a:pt x="68" y="41"/>
                  <a:pt x="67" y="41"/>
                </a:cubicBezTo>
                <a:cubicBezTo>
                  <a:pt x="67" y="42"/>
                  <a:pt x="67" y="42"/>
                  <a:pt x="67" y="43"/>
                </a:cubicBezTo>
                <a:cubicBezTo>
                  <a:pt x="67" y="43"/>
                  <a:pt x="66" y="44"/>
                  <a:pt x="66" y="44"/>
                </a:cubicBezTo>
                <a:cubicBezTo>
                  <a:pt x="66" y="44"/>
                  <a:pt x="66" y="44"/>
                  <a:pt x="66" y="45"/>
                </a:cubicBezTo>
                <a:cubicBezTo>
                  <a:pt x="66" y="45"/>
                  <a:pt x="66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6"/>
                  <a:pt x="65" y="46"/>
                </a:cubicBezTo>
                <a:cubicBezTo>
                  <a:pt x="64" y="46"/>
                  <a:pt x="64" y="46"/>
                  <a:pt x="64" y="46"/>
                </a:cubicBezTo>
                <a:cubicBezTo>
                  <a:pt x="63" y="47"/>
                  <a:pt x="63" y="47"/>
                  <a:pt x="63" y="47"/>
                </a:cubicBezTo>
                <a:cubicBezTo>
                  <a:pt x="62" y="48"/>
                  <a:pt x="62" y="48"/>
                  <a:pt x="62" y="48"/>
                </a:cubicBezTo>
                <a:cubicBezTo>
                  <a:pt x="61" y="48"/>
                  <a:pt x="61" y="48"/>
                  <a:pt x="60" y="49"/>
                </a:cubicBezTo>
                <a:cubicBezTo>
                  <a:pt x="60" y="49"/>
                  <a:pt x="60" y="49"/>
                  <a:pt x="60" y="49"/>
                </a:cubicBezTo>
                <a:cubicBezTo>
                  <a:pt x="60" y="49"/>
                  <a:pt x="59" y="49"/>
                  <a:pt x="59" y="49"/>
                </a:cubicBezTo>
                <a:cubicBezTo>
                  <a:pt x="59" y="50"/>
                  <a:pt x="59" y="50"/>
                  <a:pt x="59" y="50"/>
                </a:cubicBezTo>
                <a:cubicBezTo>
                  <a:pt x="58" y="50"/>
                  <a:pt x="58" y="50"/>
                  <a:pt x="58" y="50"/>
                </a:cubicBezTo>
                <a:cubicBezTo>
                  <a:pt x="58" y="51"/>
                  <a:pt x="58" y="51"/>
                  <a:pt x="58" y="51"/>
                </a:cubicBezTo>
                <a:cubicBezTo>
                  <a:pt x="57" y="51"/>
                  <a:pt x="57" y="51"/>
                  <a:pt x="57" y="51"/>
                </a:cubicBezTo>
                <a:cubicBezTo>
                  <a:pt x="57" y="51"/>
                  <a:pt x="57" y="52"/>
                  <a:pt x="57" y="52"/>
                </a:cubicBezTo>
                <a:cubicBezTo>
                  <a:pt x="56" y="52"/>
                  <a:pt x="56" y="52"/>
                  <a:pt x="56" y="52"/>
                </a:cubicBezTo>
                <a:cubicBezTo>
                  <a:pt x="56" y="52"/>
                  <a:pt x="56" y="53"/>
                  <a:pt x="56" y="53"/>
                </a:cubicBezTo>
                <a:cubicBezTo>
                  <a:pt x="56" y="53"/>
                  <a:pt x="55" y="53"/>
                  <a:pt x="55" y="53"/>
                </a:cubicBezTo>
                <a:cubicBezTo>
                  <a:pt x="55" y="53"/>
                  <a:pt x="55" y="53"/>
                  <a:pt x="55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3"/>
                  <a:pt x="53" y="53"/>
                  <a:pt x="53" y="53"/>
                </a:cubicBezTo>
                <a:cubicBezTo>
                  <a:pt x="53" y="53"/>
                  <a:pt x="53" y="53"/>
                  <a:pt x="53" y="53"/>
                </a:cubicBezTo>
                <a:cubicBezTo>
                  <a:pt x="53" y="53"/>
                  <a:pt x="53" y="52"/>
                  <a:pt x="53" y="52"/>
                </a:cubicBezTo>
                <a:cubicBezTo>
                  <a:pt x="53" y="52"/>
                  <a:pt x="53" y="52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2"/>
                  <a:pt x="51" y="51"/>
                  <a:pt x="51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1" y="51"/>
                  <a:pt x="50" y="51"/>
                  <a:pt x="50" y="51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50"/>
                  <a:pt x="49" y="50"/>
                  <a:pt x="49" y="50"/>
                </a:cubicBezTo>
                <a:cubicBezTo>
                  <a:pt x="49" y="50"/>
                  <a:pt x="49" y="50"/>
                  <a:pt x="49" y="50"/>
                </a:cubicBezTo>
                <a:cubicBezTo>
                  <a:pt x="49" y="49"/>
                  <a:pt x="48" y="49"/>
                  <a:pt x="48" y="49"/>
                </a:cubicBezTo>
                <a:cubicBezTo>
                  <a:pt x="48" y="49"/>
                  <a:pt x="48" y="49"/>
                  <a:pt x="48" y="48"/>
                </a:cubicBezTo>
                <a:cubicBezTo>
                  <a:pt x="48" y="48"/>
                  <a:pt x="48" y="48"/>
                  <a:pt x="48" y="48"/>
                </a:cubicBezTo>
                <a:cubicBezTo>
                  <a:pt x="48" y="48"/>
                  <a:pt x="47" y="48"/>
                  <a:pt x="47" y="47"/>
                </a:cubicBezTo>
                <a:cubicBezTo>
                  <a:pt x="47" y="47"/>
                  <a:pt x="47" y="47"/>
                  <a:pt x="47" y="47"/>
                </a:cubicBezTo>
                <a:cubicBezTo>
                  <a:pt x="47" y="47"/>
                  <a:pt x="46" y="47"/>
                  <a:pt x="46" y="47"/>
                </a:cubicBezTo>
                <a:cubicBezTo>
                  <a:pt x="46" y="47"/>
                  <a:pt x="46" y="47"/>
                  <a:pt x="46" y="47"/>
                </a:cubicBezTo>
                <a:cubicBezTo>
                  <a:pt x="46" y="47"/>
                  <a:pt x="46" y="47"/>
                  <a:pt x="46" y="47"/>
                </a:cubicBezTo>
                <a:cubicBezTo>
                  <a:pt x="46" y="47"/>
                  <a:pt x="46" y="47"/>
                  <a:pt x="46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4" y="47"/>
                  <a:pt x="43" y="47"/>
                </a:cubicBezTo>
                <a:cubicBezTo>
                  <a:pt x="43" y="47"/>
                  <a:pt x="42" y="47"/>
                  <a:pt x="42" y="47"/>
                </a:cubicBezTo>
                <a:cubicBezTo>
                  <a:pt x="41" y="47"/>
                  <a:pt x="40" y="47"/>
                  <a:pt x="40" y="47"/>
                </a:cubicBezTo>
                <a:cubicBezTo>
                  <a:pt x="39" y="47"/>
                  <a:pt x="39" y="47"/>
                  <a:pt x="38" y="47"/>
                </a:cubicBezTo>
                <a:cubicBezTo>
                  <a:pt x="38" y="47"/>
                  <a:pt x="38" y="47"/>
                  <a:pt x="37" y="48"/>
                </a:cubicBezTo>
                <a:cubicBezTo>
                  <a:pt x="37" y="48"/>
                  <a:pt x="37" y="48"/>
                  <a:pt x="37" y="48"/>
                </a:cubicBezTo>
                <a:cubicBezTo>
                  <a:pt x="37" y="48"/>
                  <a:pt x="37" y="48"/>
                  <a:pt x="37" y="48"/>
                </a:cubicBezTo>
                <a:cubicBezTo>
                  <a:pt x="36" y="48"/>
                  <a:pt x="36" y="47"/>
                  <a:pt x="36" y="47"/>
                </a:cubicBezTo>
                <a:cubicBezTo>
                  <a:pt x="36" y="47"/>
                  <a:pt x="36" y="47"/>
                  <a:pt x="35" y="47"/>
                </a:cubicBezTo>
                <a:cubicBezTo>
                  <a:pt x="35" y="47"/>
                  <a:pt x="35" y="47"/>
                  <a:pt x="35" y="47"/>
                </a:cubicBezTo>
                <a:cubicBezTo>
                  <a:pt x="34" y="47"/>
                  <a:pt x="34" y="47"/>
                  <a:pt x="34" y="47"/>
                </a:cubicBezTo>
                <a:cubicBezTo>
                  <a:pt x="34" y="47"/>
                  <a:pt x="34" y="46"/>
                  <a:pt x="33" y="46"/>
                </a:cubicBezTo>
                <a:cubicBezTo>
                  <a:pt x="33" y="46"/>
                  <a:pt x="33" y="46"/>
                  <a:pt x="33" y="46"/>
                </a:cubicBezTo>
                <a:cubicBezTo>
                  <a:pt x="33" y="46"/>
                  <a:pt x="33" y="46"/>
                  <a:pt x="33" y="46"/>
                </a:cubicBezTo>
                <a:cubicBezTo>
                  <a:pt x="33" y="46"/>
                  <a:pt x="32" y="46"/>
                  <a:pt x="32" y="46"/>
                </a:cubicBezTo>
                <a:cubicBezTo>
                  <a:pt x="32" y="45"/>
                  <a:pt x="32" y="45"/>
                  <a:pt x="32" y="45"/>
                </a:cubicBezTo>
                <a:cubicBezTo>
                  <a:pt x="32" y="45"/>
                  <a:pt x="32" y="45"/>
                  <a:pt x="31" y="45"/>
                </a:cubicBezTo>
                <a:cubicBezTo>
                  <a:pt x="31" y="45"/>
                  <a:pt x="31" y="44"/>
                  <a:pt x="31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3"/>
                  <a:pt x="31" y="43"/>
                  <a:pt x="31" y="43"/>
                </a:cubicBezTo>
                <a:cubicBezTo>
                  <a:pt x="31" y="43"/>
                  <a:pt x="31" y="43"/>
                  <a:pt x="31" y="42"/>
                </a:cubicBezTo>
                <a:cubicBezTo>
                  <a:pt x="30" y="42"/>
                  <a:pt x="30" y="42"/>
                  <a:pt x="30" y="42"/>
                </a:cubicBezTo>
                <a:cubicBezTo>
                  <a:pt x="30" y="41"/>
                  <a:pt x="30" y="41"/>
                  <a:pt x="30" y="41"/>
                </a:cubicBezTo>
                <a:cubicBezTo>
                  <a:pt x="30" y="41"/>
                  <a:pt x="30" y="41"/>
                  <a:pt x="30" y="40"/>
                </a:cubicBezTo>
                <a:cubicBezTo>
                  <a:pt x="29" y="40"/>
                  <a:pt x="29" y="40"/>
                  <a:pt x="29" y="40"/>
                </a:cubicBezTo>
                <a:cubicBezTo>
                  <a:pt x="29" y="40"/>
                  <a:pt x="29" y="39"/>
                  <a:pt x="29" y="39"/>
                </a:cubicBezTo>
                <a:cubicBezTo>
                  <a:pt x="29" y="39"/>
                  <a:pt x="29" y="39"/>
                  <a:pt x="29" y="39"/>
                </a:cubicBezTo>
                <a:cubicBezTo>
                  <a:pt x="29" y="38"/>
                  <a:pt x="29" y="38"/>
                  <a:pt x="29" y="38"/>
                </a:cubicBezTo>
                <a:cubicBezTo>
                  <a:pt x="29" y="38"/>
                  <a:pt x="29" y="38"/>
                  <a:pt x="29" y="38"/>
                </a:cubicBezTo>
                <a:cubicBezTo>
                  <a:pt x="29" y="38"/>
                  <a:pt x="29" y="38"/>
                  <a:pt x="29" y="37"/>
                </a:cubicBezTo>
                <a:cubicBezTo>
                  <a:pt x="29" y="37"/>
                  <a:pt x="29" y="37"/>
                  <a:pt x="29" y="37"/>
                </a:cubicBezTo>
                <a:cubicBezTo>
                  <a:pt x="29" y="37"/>
                  <a:pt x="29" y="37"/>
                  <a:pt x="29" y="37"/>
                </a:cubicBezTo>
                <a:cubicBezTo>
                  <a:pt x="29" y="37"/>
                  <a:pt x="29" y="37"/>
                  <a:pt x="29" y="37"/>
                </a:cubicBezTo>
                <a:cubicBezTo>
                  <a:pt x="29" y="37"/>
                  <a:pt x="29" y="36"/>
                  <a:pt x="29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8" y="36"/>
                  <a:pt x="28" y="36"/>
                  <a:pt x="28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5"/>
                  <a:pt x="26" y="35"/>
                  <a:pt x="26" y="34"/>
                </a:cubicBezTo>
                <a:cubicBezTo>
                  <a:pt x="26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4"/>
                  <a:pt x="25" y="34"/>
                </a:cubicBezTo>
                <a:cubicBezTo>
                  <a:pt x="25" y="34"/>
                  <a:pt x="25" y="34"/>
                  <a:pt x="24" y="34"/>
                </a:cubicBezTo>
                <a:cubicBezTo>
                  <a:pt x="24" y="34"/>
                  <a:pt x="24" y="34"/>
                  <a:pt x="24" y="34"/>
                </a:cubicBezTo>
                <a:cubicBezTo>
                  <a:pt x="24" y="34"/>
                  <a:pt x="24" y="34"/>
                  <a:pt x="24" y="34"/>
                </a:cubicBezTo>
                <a:cubicBezTo>
                  <a:pt x="24" y="34"/>
                  <a:pt x="23" y="34"/>
                  <a:pt x="23" y="34"/>
                </a:cubicBezTo>
                <a:cubicBezTo>
                  <a:pt x="23" y="34"/>
                  <a:pt x="23" y="34"/>
                  <a:pt x="23" y="34"/>
                </a:cubicBezTo>
                <a:cubicBezTo>
                  <a:pt x="23" y="34"/>
                  <a:pt x="22" y="34"/>
                  <a:pt x="22" y="35"/>
                </a:cubicBezTo>
                <a:cubicBezTo>
                  <a:pt x="21" y="35"/>
                  <a:pt x="21" y="35"/>
                  <a:pt x="21" y="35"/>
                </a:cubicBezTo>
                <a:cubicBezTo>
                  <a:pt x="20" y="36"/>
                  <a:pt x="20" y="36"/>
                  <a:pt x="20" y="36"/>
                </a:cubicBezTo>
                <a:cubicBezTo>
                  <a:pt x="19" y="36"/>
                  <a:pt x="19" y="36"/>
                  <a:pt x="18" y="37"/>
                </a:cubicBezTo>
                <a:cubicBezTo>
                  <a:pt x="18" y="37"/>
                  <a:pt x="18" y="37"/>
                  <a:pt x="18" y="37"/>
                </a:cubicBezTo>
                <a:cubicBezTo>
                  <a:pt x="18" y="37"/>
                  <a:pt x="18" y="37"/>
                  <a:pt x="18" y="37"/>
                </a:cubicBezTo>
                <a:cubicBezTo>
                  <a:pt x="18" y="37"/>
                  <a:pt x="17" y="38"/>
                  <a:pt x="17" y="38"/>
                </a:cubicBezTo>
                <a:cubicBezTo>
                  <a:pt x="17" y="38"/>
                  <a:pt x="17" y="38"/>
                  <a:pt x="17" y="38"/>
                </a:cubicBezTo>
                <a:cubicBezTo>
                  <a:pt x="17" y="38"/>
                  <a:pt x="17" y="39"/>
                  <a:pt x="17" y="39"/>
                </a:cubicBezTo>
                <a:cubicBezTo>
                  <a:pt x="17" y="39"/>
                  <a:pt x="17" y="39"/>
                  <a:pt x="17" y="40"/>
                </a:cubicBezTo>
                <a:cubicBezTo>
                  <a:pt x="17" y="40"/>
                  <a:pt x="17" y="40"/>
                  <a:pt x="16" y="40"/>
                </a:cubicBezTo>
                <a:cubicBezTo>
                  <a:pt x="16" y="41"/>
                  <a:pt x="16" y="41"/>
                  <a:pt x="16" y="41"/>
                </a:cubicBezTo>
                <a:cubicBezTo>
                  <a:pt x="16" y="41"/>
                  <a:pt x="16" y="41"/>
                  <a:pt x="16" y="41"/>
                </a:cubicBezTo>
                <a:cubicBezTo>
                  <a:pt x="16" y="41"/>
                  <a:pt x="16" y="42"/>
                  <a:pt x="16" y="42"/>
                </a:cubicBezTo>
                <a:cubicBezTo>
                  <a:pt x="15" y="42"/>
                  <a:pt x="15" y="42"/>
                  <a:pt x="15" y="42"/>
                </a:cubicBezTo>
                <a:cubicBezTo>
                  <a:pt x="15" y="42"/>
                  <a:pt x="15" y="42"/>
                  <a:pt x="15" y="42"/>
                </a:cubicBezTo>
                <a:cubicBezTo>
                  <a:pt x="15" y="42"/>
                  <a:pt x="14" y="42"/>
                  <a:pt x="14" y="42"/>
                </a:cubicBezTo>
                <a:cubicBezTo>
                  <a:pt x="14" y="42"/>
                  <a:pt x="14" y="41"/>
                  <a:pt x="13" y="41"/>
                </a:cubicBezTo>
                <a:cubicBezTo>
                  <a:pt x="13" y="41"/>
                  <a:pt x="13" y="41"/>
                  <a:pt x="13" y="41"/>
                </a:cubicBezTo>
                <a:cubicBezTo>
                  <a:pt x="12" y="41"/>
                  <a:pt x="12" y="41"/>
                  <a:pt x="12" y="41"/>
                </a:cubicBezTo>
                <a:cubicBezTo>
                  <a:pt x="12" y="40"/>
                  <a:pt x="12" y="40"/>
                  <a:pt x="12" y="40"/>
                </a:cubicBezTo>
                <a:cubicBezTo>
                  <a:pt x="11" y="40"/>
                  <a:pt x="11" y="40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0" y="39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8" y="38"/>
                  <a:pt x="8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38"/>
                  <a:pt x="8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7" y="38"/>
                </a:cubicBezTo>
                <a:cubicBezTo>
                  <a:pt x="7" y="38"/>
                  <a:pt x="7" y="38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7"/>
                  <a:pt x="5" y="37"/>
                  <a:pt x="5" y="37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7"/>
                  <a:pt x="4" y="37"/>
                  <a:pt x="4" y="37"/>
                </a:cubicBezTo>
                <a:cubicBezTo>
                  <a:pt x="4" y="37"/>
                  <a:pt x="4" y="36"/>
                  <a:pt x="4" y="36"/>
                </a:cubicBezTo>
                <a:cubicBezTo>
                  <a:pt x="4" y="36"/>
                  <a:pt x="3" y="36"/>
                  <a:pt x="3" y="36"/>
                </a:cubicBezTo>
                <a:cubicBezTo>
                  <a:pt x="3" y="36"/>
                  <a:pt x="3" y="36"/>
                  <a:pt x="3" y="35"/>
                </a:cubicBezTo>
                <a:cubicBezTo>
                  <a:pt x="3" y="35"/>
                  <a:pt x="3" y="35"/>
                  <a:pt x="3" y="35"/>
                </a:cubicBezTo>
                <a:cubicBezTo>
                  <a:pt x="3" y="35"/>
                  <a:pt x="2" y="35"/>
                  <a:pt x="2" y="35"/>
                </a:cubicBezTo>
                <a:cubicBezTo>
                  <a:pt x="2" y="35"/>
                  <a:pt x="2" y="35"/>
                  <a:pt x="2" y="35"/>
                </a:cubicBezTo>
                <a:cubicBezTo>
                  <a:pt x="2" y="34"/>
                  <a:pt x="2" y="34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1" y="34"/>
                  <a:pt x="1" y="34"/>
                  <a:pt x="1" y="34"/>
                </a:cubicBezTo>
                <a:cubicBezTo>
                  <a:pt x="1" y="34"/>
                  <a:pt x="1" y="34"/>
                  <a:pt x="1" y="34"/>
                </a:cubicBezTo>
                <a:cubicBezTo>
                  <a:pt x="1" y="34"/>
                  <a:pt x="1" y="34"/>
                  <a:pt x="1" y="34"/>
                </a:cubicBezTo>
                <a:cubicBezTo>
                  <a:pt x="1" y="34"/>
                  <a:pt x="1" y="34"/>
                  <a:pt x="1" y="34"/>
                </a:cubicBezTo>
                <a:cubicBezTo>
                  <a:pt x="1" y="34"/>
                  <a:pt x="1" y="34"/>
                  <a:pt x="1" y="34"/>
                </a:cubicBezTo>
                <a:cubicBezTo>
                  <a:pt x="1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3"/>
                  <a:pt x="0" y="32"/>
                  <a:pt x="0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2" y="31"/>
                  <a:pt x="2" y="31"/>
                  <a:pt x="2" y="31"/>
                </a:cubicBezTo>
                <a:cubicBezTo>
                  <a:pt x="2" y="31"/>
                  <a:pt x="2" y="31"/>
                  <a:pt x="3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4" y="30"/>
                  <a:pt x="5" y="30"/>
                  <a:pt x="6" y="29"/>
                </a:cubicBezTo>
                <a:cubicBezTo>
                  <a:pt x="6" y="29"/>
                  <a:pt x="7" y="28"/>
                  <a:pt x="8" y="28"/>
                </a:cubicBezTo>
                <a:cubicBezTo>
                  <a:pt x="9" y="27"/>
                  <a:pt x="9" y="27"/>
                  <a:pt x="10" y="26"/>
                </a:cubicBezTo>
                <a:cubicBezTo>
                  <a:pt x="11" y="25"/>
                  <a:pt x="11" y="25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3" y="23"/>
                  <a:pt x="13" y="23"/>
                  <a:pt x="13" y="23"/>
                </a:cubicBezTo>
                <a:cubicBezTo>
                  <a:pt x="13" y="23"/>
                  <a:pt x="13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3"/>
                  <a:pt x="15" y="23"/>
                  <a:pt x="16" y="23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2"/>
                  <a:pt x="16" y="22"/>
                  <a:pt x="17" y="22"/>
                </a:cubicBezTo>
                <a:cubicBezTo>
                  <a:pt x="17" y="21"/>
                  <a:pt x="17" y="21"/>
                  <a:pt x="17" y="21"/>
                </a:cubicBezTo>
                <a:cubicBezTo>
                  <a:pt x="18" y="20"/>
                  <a:pt x="18" y="20"/>
                  <a:pt x="18" y="20"/>
                </a:cubicBezTo>
                <a:cubicBezTo>
                  <a:pt x="19" y="19"/>
                  <a:pt x="19" y="19"/>
                  <a:pt x="19" y="18"/>
                </a:cubicBezTo>
                <a:cubicBezTo>
                  <a:pt x="20" y="18"/>
                  <a:pt x="20" y="18"/>
                  <a:pt x="21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21" y="17"/>
                  <a:pt x="21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2" y="15"/>
                  <a:pt x="23" y="15"/>
                </a:cubicBezTo>
                <a:cubicBezTo>
                  <a:pt x="23" y="15"/>
                  <a:pt x="23" y="15"/>
                  <a:pt x="23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5" y="13"/>
                  <a:pt x="25" y="13"/>
                  <a:pt x="25" y="13"/>
                </a:cubicBezTo>
                <a:cubicBezTo>
                  <a:pt x="26" y="13"/>
                  <a:pt x="26" y="13"/>
                  <a:pt x="26" y="12"/>
                </a:cubicBezTo>
                <a:cubicBezTo>
                  <a:pt x="26" y="12"/>
                  <a:pt x="27" y="12"/>
                  <a:pt x="27" y="12"/>
                </a:cubicBezTo>
                <a:cubicBezTo>
                  <a:pt x="27" y="12"/>
                  <a:pt x="28" y="12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9" y="11"/>
                  <a:pt x="29" y="11"/>
                  <a:pt x="29" y="10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0"/>
                  <a:pt x="30" y="10"/>
                </a:cubicBezTo>
                <a:cubicBezTo>
                  <a:pt x="30" y="10"/>
                  <a:pt x="30" y="10"/>
                  <a:pt x="30" y="10"/>
                </a:cubicBezTo>
                <a:cubicBezTo>
                  <a:pt x="30" y="10"/>
                  <a:pt x="31" y="10"/>
                  <a:pt x="32" y="10"/>
                </a:cubicBezTo>
                <a:cubicBezTo>
                  <a:pt x="32" y="9"/>
                  <a:pt x="33" y="9"/>
                  <a:pt x="33" y="9"/>
                </a:cubicBezTo>
                <a:cubicBezTo>
                  <a:pt x="33" y="9"/>
                  <a:pt x="34" y="8"/>
                  <a:pt x="34" y="8"/>
                </a:cubicBezTo>
                <a:cubicBezTo>
                  <a:pt x="35" y="8"/>
                  <a:pt x="35" y="8"/>
                  <a:pt x="35" y="7"/>
                </a:cubicBezTo>
                <a:cubicBezTo>
                  <a:pt x="36" y="7"/>
                  <a:pt x="36" y="7"/>
                  <a:pt x="37" y="7"/>
                </a:cubicBezTo>
                <a:cubicBezTo>
                  <a:pt x="37" y="6"/>
                  <a:pt x="37" y="6"/>
                  <a:pt x="38" y="6"/>
                </a:cubicBezTo>
                <a:cubicBezTo>
                  <a:pt x="38" y="6"/>
                  <a:pt x="38" y="6"/>
                  <a:pt x="39" y="6"/>
                </a:cubicBezTo>
                <a:cubicBezTo>
                  <a:pt x="39" y="5"/>
                  <a:pt x="40" y="5"/>
                  <a:pt x="40" y="5"/>
                </a:cubicBezTo>
                <a:cubicBezTo>
                  <a:pt x="40" y="5"/>
                  <a:pt x="41" y="5"/>
                  <a:pt x="41" y="5"/>
                </a:cubicBezTo>
                <a:cubicBezTo>
                  <a:pt x="41" y="5"/>
                  <a:pt x="41" y="5"/>
                  <a:pt x="42" y="5"/>
                </a:cubicBezTo>
                <a:cubicBezTo>
                  <a:pt x="42" y="4"/>
                  <a:pt x="42" y="4"/>
                  <a:pt x="42" y="4"/>
                </a:cubicBezTo>
                <a:cubicBezTo>
                  <a:pt x="43" y="4"/>
                  <a:pt x="43" y="4"/>
                  <a:pt x="43" y="4"/>
                </a:cubicBezTo>
                <a:cubicBezTo>
                  <a:pt x="43" y="4"/>
                  <a:pt x="44" y="4"/>
                  <a:pt x="44" y="3"/>
                </a:cubicBezTo>
                <a:cubicBezTo>
                  <a:pt x="44" y="3"/>
                  <a:pt x="44" y="3"/>
                  <a:pt x="45" y="3"/>
                </a:cubicBezTo>
                <a:cubicBezTo>
                  <a:pt x="45" y="3"/>
                  <a:pt x="45" y="3"/>
                  <a:pt x="45" y="3"/>
                </a:cubicBezTo>
                <a:cubicBezTo>
                  <a:pt x="46" y="3"/>
                  <a:pt x="46" y="3"/>
                  <a:pt x="46" y="3"/>
                </a:cubicBezTo>
                <a:cubicBezTo>
                  <a:pt x="47" y="3"/>
                  <a:pt x="47" y="3"/>
                  <a:pt x="48" y="3"/>
                </a:cubicBezTo>
                <a:cubicBezTo>
                  <a:pt x="48" y="3"/>
                  <a:pt x="49" y="3"/>
                  <a:pt x="49" y="3"/>
                </a:cubicBezTo>
                <a:cubicBezTo>
                  <a:pt x="49" y="3"/>
                  <a:pt x="50" y="3"/>
                  <a:pt x="50" y="3"/>
                </a:cubicBezTo>
                <a:cubicBezTo>
                  <a:pt x="50" y="2"/>
                  <a:pt x="51" y="2"/>
                  <a:pt x="51" y="2"/>
                </a:cubicBezTo>
                <a:cubicBezTo>
                  <a:pt x="51" y="2"/>
                  <a:pt x="52" y="2"/>
                  <a:pt x="52" y="2"/>
                </a:cubicBezTo>
                <a:cubicBezTo>
                  <a:pt x="52" y="2"/>
                  <a:pt x="52" y="2"/>
                  <a:pt x="52" y="1"/>
                </a:cubicBezTo>
                <a:cubicBezTo>
                  <a:pt x="52" y="1"/>
                  <a:pt x="52" y="1"/>
                  <a:pt x="52" y="1"/>
                </a:cubicBezTo>
                <a:cubicBezTo>
                  <a:pt x="53" y="1"/>
                  <a:pt x="53" y="1"/>
                  <a:pt x="53" y="1"/>
                </a:cubicBezTo>
                <a:cubicBezTo>
                  <a:pt x="53" y="1"/>
                  <a:pt x="53" y="1"/>
                  <a:pt x="54" y="1"/>
                </a:cubicBezTo>
                <a:cubicBezTo>
                  <a:pt x="54" y="1"/>
                  <a:pt x="54" y="1"/>
                  <a:pt x="54" y="0"/>
                </a:cubicBezTo>
                <a:cubicBezTo>
                  <a:pt x="55" y="0"/>
                  <a:pt x="55" y="0"/>
                  <a:pt x="55" y="0"/>
                </a:cubicBezTo>
                <a:cubicBezTo>
                  <a:pt x="55" y="0"/>
                  <a:pt x="56" y="0"/>
                  <a:pt x="56" y="0"/>
                </a:cubicBezTo>
                <a:cubicBezTo>
                  <a:pt x="56" y="0"/>
                  <a:pt x="56" y="1"/>
                  <a:pt x="56" y="1"/>
                </a:cubicBezTo>
                <a:cubicBezTo>
                  <a:pt x="56" y="1"/>
                  <a:pt x="56" y="1"/>
                  <a:pt x="56" y="1"/>
                </a:cubicBezTo>
                <a:cubicBezTo>
                  <a:pt x="56" y="1"/>
                  <a:pt x="56" y="1"/>
                  <a:pt x="56" y="1"/>
                </a:cubicBezTo>
                <a:cubicBezTo>
                  <a:pt x="56" y="1"/>
                  <a:pt x="56" y="1"/>
                  <a:pt x="56" y="1"/>
                </a:cubicBezTo>
                <a:cubicBezTo>
                  <a:pt x="56" y="1"/>
                  <a:pt x="56" y="1"/>
                  <a:pt x="57" y="1"/>
                </a:cubicBezTo>
                <a:cubicBezTo>
                  <a:pt x="57" y="1"/>
                  <a:pt x="57" y="1"/>
                  <a:pt x="57" y="1"/>
                </a:cubicBezTo>
                <a:cubicBezTo>
                  <a:pt x="57" y="1"/>
                  <a:pt x="57" y="1"/>
                  <a:pt x="57" y="1"/>
                </a:cubicBezTo>
                <a:cubicBezTo>
                  <a:pt x="57" y="2"/>
                  <a:pt x="57" y="2"/>
                  <a:pt x="57" y="2"/>
                </a:cubicBezTo>
                <a:cubicBezTo>
                  <a:pt x="57" y="2"/>
                  <a:pt x="57" y="2"/>
                  <a:pt x="57" y="2"/>
                </a:cubicBezTo>
                <a:cubicBezTo>
                  <a:pt x="57" y="2"/>
                  <a:pt x="57" y="2"/>
                  <a:pt x="57" y="2"/>
                </a:cubicBezTo>
                <a:cubicBezTo>
                  <a:pt x="56" y="2"/>
                  <a:pt x="56" y="2"/>
                  <a:pt x="56" y="3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3"/>
                  <a:pt x="56" y="3"/>
                  <a:pt x="55" y="3"/>
                </a:cubicBezTo>
                <a:cubicBezTo>
                  <a:pt x="55" y="3"/>
                  <a:pt x="55" y="3"/>
                  <a:pt x="55" y="4"/>
                </a:cubicBezTo>
                <a:cubicBezTo>
                  <a:pt x="54" y="4"/>
                  <a:pt x="54" y="4"/>
                  <a:pt x="54" y="4"/>
                </a:cubicBezTo>
                <a:cubicBezTo>
                  <a:pt x="54" y="4"/>
                  <a:pt x="54" y="4"/>
                  <a:pt x="53" y="4"/>
                </a:cubicBezTo>
                <a:cubicBezTo>
                  <a:pt x="53" y="4"/>
                  <a:pt x="53" y="5"/>
                  <a:pt x="53" y="5"/>
                </a:cubicBezTo>
                <a:cubicBezTo>
                  <a:pt x="52" y="5"/>
                  <a:pt x="52" y="5"/>
                  <a:pt x="52" y="5"/>
                </a:cubicBezTo>
                <a:cubicBezTo>
                  <a:pt x="52" y="6"/>
                  <a:pt x="51" y="6"/>
                  <a:pt x="51" y="6"/>
                </a:cubicBezTo>
                <a:cubicBezTo>
                  <a:pt x="51" y="6"/>
                  <a:pt x="51" y="6"/>
                  <a:pt x="50" y="6"/>
                </a:cubicBezTo>
                <a:cubicBezTo>
                  <a:pt x="50" y="6"/>
                  <a:pt x="50" y="6"/>
                  <a:pt x="50" y="7"/>
                </a:cubicBezTo>
                <a:cubicBezTo>
                  <a:pt x="50" y="7"/>
                  <a:pt x="50" y="7"/>
                  <a:pt x="50" y="7"/>
                </a:cubicBezTo>
                <a:cubicBezTo>
                  <a:pt x="50" y="7"/>
                  <a:pt x="50" y="7"/>
                  <a:pt x="50" y="7"/>
                </a:cubicBezTo>
                <a:cubicBezTo>
                  <a:pt x="50" y="7"/>
                  <a:pt x="50" y="7"/>
                  <a:pt x="50" y="7"/>
                </a:cubicBezTo>
                <a:cubicBezTo>
                  <a:pt x="50" y="7"/>
                  <a:pt x="50" y="7"/>
                  <a:pt x="50" y="7"/>
                </a:cubicBezTo>
                <a:cubicBezTo>
                  <a:pt x="50" y="7"/>
                  <a:pt x="50" y="7"/>
                  <a:pt x="51" y="7"/>
                </a:cubicBezTo>
                <a:cubicBezTo>
                  <a:pt x="51" y="7"/>
                  <a:pt x="51" y="7"/>
                  <a:pt x="51" y="7"/>
                </a:cubicBezTo>
                <a:cubicBezTo>
                  <a:pt x="51" y="7"/>
                  <a:pt x="51" y="7"/>
                  <a:pt x="51" y="8"/>
                </a:cubicBezTo>
                <a:cubicBezTo>
                  <a:pt x="51" y="7"/>
                  <a:pt x="51" y="7"/>
                  <a:pt x="51" y="7"/>
                </a:cubicBezTo>
                <a:cubicBezTo>
                  <a:pt x="52" y="7"/>
                  <a:pt x="52" y="7"/>
                  <a:pt x="52" y="7"/>
                </a:cubicBezTo>
                <a:cubicBezTo>
                  <a:pt x="52" y="7"/>
                  <a:pt x="52" y="7"/>
                  <a:pt x="52" y="7"/>
                </a:cubicBezTo>
                <a:cubicBezTo>
                  <a:pt x="53" y="7"/>
                  <a:pt x="53" y="7"/>
                  <a:pt x="53" y="7"/>
                </a:cubicBezTo>
                <a:cubicBezTo>
                  <a:pt x="53" y="7"/>
                  <a:pt x="53" y="7"/>
                  <a:pt x="53" y="7"/>
                </a:cubicBezTo>
                <a:cubicBezTo>
                  <a:pt x="54" y="7"/>
                  <a:pt x="54" y="7"/>
                  <a:pt x="54" y="7"/>
                </a:cubicBezTo>
                <a:cubicBezTo>
                  <a:pt x="54" y="6"/>
                  <a:pt x="54" y="6"/>
                  <a:pt x="55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5" y="6"/>
                  <a:pt x="55" y="6"/>
                  <a:pt x="56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7" y="6"/>
                  <a:pt x="57" y="6"/>
                </a:cubicBezTo>
                <a:cubicBezTo>
                  <a:pt x="57" y="6"/>
                  <a:pt x="57" y="6"/>
                  <a:pt x="57" y="6"/>
                </a:cubicBezTo>
                <a:cubicBezTo>
                  <a:pt x="57" y="6"/>
                  <a:pt x="57" y="6"/>
                  <a:pt x="57" y="6"/>
                </a:cubicBezTo>
                <a:cubicBezTo>
                  <a:pt x="57" y="6"/>
                  <a:pt x="57" y="6"/>
                  <a:pt x="57" y="6"/>
                </a:cubicBezTo>
                <a:cubicBezTo>
                  <a:pt x="57" y="6"/>
                  <a:pt x="57" y="6"/>
                  <a:pt x="57" y="7"/>
                </a:cubicBezTo>
                <a:cubicBezTo>
                  <a:pt x="57" y="7"/>
                  <a:pt x="57" y="7"/>
                  <a:pt x="57" y="7"/>
                </a:cubicBezTo>
                <a:cubicBezTo>
                  <a:pt x="57" y="7"/>
                  <a:pt x="57" y="7"/>
                  <a:pt x="57" y="7"/>
                </a:cubicBezTo>
                <a:cubicBezTo>
                  <a:pt x="57" y="7"/>
                  <a:pt x="57" y="7"/>
                  <a:pt x="57" y="7"/>
                </a:cubicBezTo>
                <a:cubicBezTo>
                  <a:pt x="57" y="7"/>
                  <a:pt x="57" y="7"/>
                  <a:pt x="57" y="7"/>
                </a:cubicBezTo>
                <a:cubicBezTo>
                  <a:pt x="57" y="7"/>
                  <a:pt x="57" y="8"/>
                  <a:pt x="57" y="8"/>
                </a:cubicBezTo>
                <a:cubicBezTo>
                  <a:pt x="57" y="8"/>
                  <a:pt x="57" y="8"/>
                  <a:pt x="57" y="9"/>
                </a:cubicBezTo>
                <a:cubicBezTo>
                  <a:pt x="57" y="9"/>
                  <a:pt x="57" y="9"/>
                  <a:pt x="57" y="9"/>
                </a:cubicBezTo>
                <a:cubicBezTo>
                  <a:pt x="56" y="10"/>
                  <a:pt x="56" y="10"/>
                  <a:pt x="56" y="10"/>
                </a:cubicBezTo>
                <a:cubicBezTo>
                  <a:pt x="56" y="10"/>
                  <a:pt x="55" y="10"/>
                  <a:pt x="55" y="11"/>
                </a:cubicBezTo>
                <a:cubicBezTo>
                  <a:pt x="55" y="11"/>
                  <a:pt x="55" y="11"/>
                  <a:pt x="55" y="11"/>
                </a:cubicBezTo>
                <a:cubicBezTo>
                  <a:pt x="55" y="11"/>
                  <a:pt x="55" y="11"/>
                  <a:pt x="54" y="11"/>
                </a:cubicBezTo>
                <a:cubicBezTo>
                  <a:pt x="54" y="11"/>
                  <a:pt x="54" y="11"/>
                  <a:pt x="54" y="11"/>
                </a:cubicBezTo>
                <a:cubicBezTo>
                  <a:pt x="54" y="11"/>
                  <a:pt x="54" y="11"/>
                  <a:pt x="54" y="11"/>
                </a:cubicBezTo>
                <a:cubicBezTo>
                  <a:pt x="54" y="11"/>
                  <a:pt x="54" y="11"/>
                  <a:pt x="54" y="11"/>
                </a:cubicBezTo>
                <a:cubicBezTo>
                  <a:pt x="54" y="11"/>
                  <a:pt x="53" y="12"/>
                  <a:pt x="53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4" y="12"/>
                  <a:pt x="54" y="13"/>
                  <a:pt x="54" y="13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13"/>
                  <a:pt x="54" y="13"/>
                  <a:pt x="54" y="13"/>
                </a:cubicBezTo>
                <a:cubicBezTo>
                  <a:pt x="55" y="14"/>
                  <a:pt x="55" y="14"/>
                  <a:pt x="55" y="14"/>
                </a:cubicBezTo>
                <a:cubicBezTo>
                  <a:pt x="55" y="14"/>
                  <a:pt x="55" y="14"/>
                  <a:pt x="55" y="14"/>
                </a:cubicBezTo>
                <a:cubicBezTo>
                  <a:pt x="56" y="14"/>
                  <a:pt x="56" y="15"/>
                  <a:pt x="57" y="15"/>
                </a:cubicBezTo>
                <a:cubicBezTo>
                  <a:pt x="57" y="15"/>
                  <a:pt x="57" y="15"/>
                  <a:pt x="58" y="15"/>
                </a:cubicBezTo>
                <a:cubicBezTo>
                  <a:pt x="58" y="16"/>
                  <a:pt x="59" y="16"/>
                  <a:pt x="59" y="16"/>
                </a:cubicBezTo>
                <a:cubicBezTo>
                  <a:pt x="60" y="16"/>
                  <a:pt x="60" y="16"/>
                  <a:pt x="61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61" y="16"/>
                  <a:pt x="62" y="16"/>
                  <a:pt x="62" y="16"/>
                </a:cubicBezTo>
                <a:cubicBezTo>
                  <a:pt x="62" y="16"/>
                  <a:pt x="62" y="16"/>
                  <a:pt x="62" y="16"/>
                </a:cubicBezTo>
                <a:cubicBezTo>
                  <a:pt x="63" y="16"/>
                  <a:pt x="63" y="16"/>
                  <a:pt x="63" y="16"/>
                </a:cubicBezTo>
                <a:cubicBezTo>
                  <a:pt x="63" y="16"/>
                  <a:pt x="63" y="16"/>
                  <a:pt x="64" y="16"/>
                </a:cubicBezTo>
                <a:cubicBezTo>
                  <a:pt x="64" y="16"/>
                  <a:pt x="64" y="16"/>
                  <a:pt x="64" y="15"/>
                </a:cubicBezTo>
                <a:cubicBezTo>
                  <a:pt x="64" y="15"/>
                  <a:pt x="65" y="15"/>
                  <a:pt x="65" y="15"/>
                </a:cubicBezTo>
                <a:cubicBezTo>
                  <a:pt x="65" y="15"/>
                  <a:pt x="65" y="15"/>
                  <a:pt x="65" y="14"/>
                </a:cubicBezTo>
                <a:cubicBezTo>
                  <a:pt x="66" y="14"/>
                  <a:pt x="66" y="14"/>
                  <a:pt x="66" y="14"/>
                </a:cubicBezTo>
                <a:cubicBezTo>
                  <a:pt x="66" y="14"/>
                  <a:pt x="66" y="14"/>
                  <a:pt x="66" y="14"/>
                </a:cubicBezTo>
                <a:cubicBezTo>
                  <a:pt x="66" y="14"/>
                  <a:pt x="66" y="14"/>
                  <a:pt x="66" y="14"/>
                </a:cubicBezTo>
                <a:cubicBezTo>
                  <a:pt x="66" y="14"/>
                  <a:pt x="66" y="13"/>
                  <a:pt x="66" y="13"/>
                </a:cubicBezTo>
                <a:cubicBezTo>
                  <a:pt x="67" y="13"/>
                  <a:pt x="67" y="13"/>
                  <a:pt x="67" y="13"/>
                </a:cubicBezTo>
                <a:cubicBezTo>
                  <a:pt x="67" y="13"/>
                  <a:pt x="67" y="13"/>
                  <a:pt x="67" y="13"/>
                </a:cubicBezTo>
                <a:cubicBezTo>
                  <a:pt x="67" y="13"/>
                  <a:pt x="67" y="13"/>
                  <a:pt x="67" y="13"/>
                </a:cubicBezTo>
                <a:cubicBezTo>
                  <a:pt x="68" y="13"/>
                  <a:pt x="68" y="12"/>
                  <a:pt x="68" y="12"/>
                </a:cubicBezTo>
                <a:cubicBezTo>
                  <a:pt x="68" y="12"/>
                  <a:pt x="68" y="12"/>
                  <a:pt x="68" y="12"/>
                </a:cubicBezTo>
                <a:cubicBezTo>
                  <a:pt x="68" y="12"/>
                  <a:pt x="68" y="12"/>
                  <a:pt x="69" y="12"/>
                </a:cubicBezTo>
                <a:cubicBezTo>
                  <a:pt x="69" y="13"/>
                  <a:pt x="69" y="13"/>
                  <a:pt x="69" y="13"/>
                </a:cubicBezTo>
                <a:cubicBezTo>
                  <a:pt x="69" y="13"/>
                  <a:pt x="69" y="13"/>
                  <a:pt x="69" y="13"/>
                </a:cubicBezTo>
                <a:cubicBezTo>
                  <a:pt x="69" y="13"/>
                  <a:pt x="69" y="13"/>
                  <a:pt x="69" y="13"/>
                </a:cubicBezTo>
                <a:cubicBezTo>
                  <a:pt x="69" y="13"/>
                  <a:pt x="70" y="13"/>
                  <a:pt x="70" y="13"/>
                </a:cubicBezTo>
                <a:cubicBezTo>
                  <a:pt x="71" y="13"/>
                  <a:pt x="71" y="13"/>
                  <a:pt x="72" y="14"/>
                </a:cubicBezTo>
                <a:cubicBezTo>
                  <a:pt x="72" y="14"/>
                  <a:pt x="73" y="14"/>
                  <a:pt x="73" y="14"/>
                </a:cubicBezTo>
                <a:cubicBezTo>
                  <a:pt x="74" y="14"/>
                  <a:pt x="74" y="14"/>
                  <a:pt x="75" y="14"/>
                </a:cubicBezTo>
                <a:cubicBezTo>
                  <a:pt x="75" y="14"/>
                  <a:pt x="75" y="14"/>
                  <a:pt x="75" y="14"/>
                </a:cubicBezTo>
                <a:cubicBezTo>
                  <a:pt x="76" y="14"/>
                  <a:pt x="76" y="15"/>
                  <a:pt x="76" y="15"/>
                </a:cubicBezTo>
                <a:cubicBezTo>
                  <a:pt x="76" y="15"/>
                  <a:pt x="76" y="15"/>
                  <a:pt x="76" y="15"/>
                </a:cubicBezTo>
                <a:cubicBezTo>
                  <a:pt x="77" y="15"/>
                  <a:pt x="77" y="16"/>
                  <a:pt x="77" y="16"/>
                </a:cubicBezTo>
                <a:cubicBezTo>
                  <a:pt x="77" y="16"/>
                  <a:pt x="77" y="16"/>
                  <a:pt x="77" y="16"/>
                </a:cubicBezTo>
                <a:cubicBezTo>
                  <a:pt x="77" y="16"/>
                  <a:pt x="77" y="16"/>
                  <a:pt x="77" y="16"/>
                </a:cubicBezTo>
                <a:cubicBezTo>
                  <a:pt x="77" y="16"/>
                  <a:pt x="77" y="16"/>
                  <a:pt x="77" y="16"/>
                </a:cubicBezTo>
                <a:cubicBezTo>
                  <a:pt x="77" y="16"/>
                  <a:pt x="77" y="16"/>
                  <a:pt x="77" y="16"/>
                </a:cubicBezTo>
                <a:cubicBezTo>
                  <a:pt x="77" y="16"/>
                  <a:pt x="77" y="17"/>
                  <a:pt x="78" y="17"/>
                </a:cubicBezTo>
                <a:cubicBezTo>
                  <a:pt x="78" y="17"/>
                  <a:pt x="78" y="17"/>
                  <a:pt x="78" y="17"/>
                </a:cubicBezTo>
                <a:cubicBezTo>
                  <a:pt x="78" y="17"/>
                  <a:pt x="78" y="17"/>
                  <a:pt x="78" y="18"/>
                </a:cubicBezTo>
                <a:cubicBezTo>
                  <a:pt x="78" y="18"/>
                  <a:pt x="78" y="18"/>
                  <a:pt x="78" y="18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9" name="Freeform 36"/>
          <p:cNvSpPr>
            <a:spLocks/>
          </p:cNvSpPr>
          <p:nvPr/>
        </p:nvSpPr>
        <p:spPr bwMode="auto">
          <a:xfrm>
            <a:off x="6535585" y="4199921"/>
            <a:ext cx="19853" cy="26470"/>
          </a:xfrm>
          <a:custGeom>
            <a:avLst/>
            <a:gdLst>
              <a:gd name="T0" fmla="*/ 4 w 4"/>
              <a:gd name="T1" fmla="*/ 0 h 5"/>
              <a:gd name="T2" fmla="*/ 4 w 4"/>
              <a:gd name="T3" fmla="*/ 0 h 5"/>
              <a:gd name="T4" fmla="*/ 4 w 4"/>
              <a:gd name="T5" fmla="*/ 1 h 5"/>
              <a:gd name="T6" fmla="*/ 4 w 4"/>
              <a:gd name="T7" fmla="*/ 1 h 5"/>
              <a:gd name="T8" fmla="*/ 4 w 4"/>
              <a:gd name="T9" fmla="*/ 1 h 5"/>
              <a:gd name="T10" fmla="*/ 4 w 4"/>
              <a:gd name="T11" fmla="*/ 2 h 5"/>
              <a:gd name="T12" fmla="*/ 4 w 4"/>
              <a:gd name="T13" fmla="*/ 3 h 5"/>
              <a:gd name="T14" fmla="*/ 4 w 4"/>
              <a:gd name="T15" fmla="*/ 4 h 5"/>
              <a:gd name="T16" fmla="*/ 3 w 4"/>
              <a:gd name="T17" fmla="*/ 5 h 5"/>
              <a:gd name="T18" fmla="*/ 3 w 4"/>
              <a:gd name="T19" fmla="*/ 5 h 5"/>
              <a:gd name="T20" fmla="*/ 3 w 4"/>
              <a:gd name="T21" fmla="*/ 5 h 5"/>
              <a:gd name="T22" fmla="*/ 3 w 4"/>
              <a:gd name="T23" fmla="*/ 5 h 5"/>
              <a:gd name="T24" fmla="*/ 2 w 4"/>
              <a:gd name="T25" fmla="*/ 5 h 5"/>
              <a:gd name="T26" fmla="*/ 2 w 4"/>
              <a:gd name="T27" fmla="*/ 5 h 5"/>
              <a:gd name="T28" fmla="*/ 2 w 4"/>
              <a:gd name="T29" fmla="*/ 5 h 5"/>
              <a:gd name="T30" fmla="*/ 2 w 4"/>
              <a:gd name="T31" fmla="*/ 5 h 5"/>
              <a:gd name="T32" fmla="*/ 2 w 4"/>
              <a:gd name="T33" fmla="*/ 5 h 5"/>
              <a:gd name="T34" fmla="*/ 1 w 4"/>
              <a:gd name="T35" fmla="*/ 5 h 5"/>
              <a:gd name="T36" fmla="*/ 1 w 4"/>
              <a:gd name="T37" fmla="*/ 5 h 5"/>
              <a:gd name="T38" fmla="*/ 0 w 4"/>
              <a:gd name="T39" fmla="*/ 4 h 5"/>
              <a:gd name="T40" fmla="*/ 0 w 4"/>
              <a:gd name="T41" fmla="*/ 4 h 5"/>
              <a:gd name="T42" fmla="*/ 0 w 4"/>
              <a:gd name="T43" fmla="*/ 4 h 5"/>
              <a:gd name="T44" fmla="*/ 0 w 4"/>
              <a:gd name="T45" fmla="*/ 3 h 5"/>
              <a:gd name="T46" fmla="*/ 0 w 4"/>
              <a:gd name="T47" fmla="*/ 3 h 5"/>
              <a:gd name="T48" fmla="*/ 0 w 4"/>
              <a:gd name="T49" fmla="*/ 3 h 5"/>
              <a:gd name="T50" fmla="*/ 0 w 4"/>
              <a:gd name="T51" fmla="*/ 2 h 5"/>
              <a:gd name="T52" fmla="*/ 1 w 4"/>
              <a:gd name="T53" fmla="*/ 2 h 5"/>
              <a:gd name="T54" fmla="*/ 1 w 4"/>
              <a:gd name="T55" fmla="*/ 2 h 5"/>
              <a:gd name="T56" fmla="*/ 1 w 4"/>
              <a:gd name="T57" fmla="*/ 1 h 5"/>
              <a:gd name="T58" fmla="*/ 2 w 4"/>
              <a:gd name="T59" fmla="*/ 1 h 5"/>
              <a:gd name="T60" fmla="*/ 2 w 4"/>
              <a:gd name="T61" fmla="*/ 1 h 5"/>
              <a:gd name="T62" fmla="*/ 2 w 4"/>
              <a:gd name="T63" fmla="*/ 0 h 5"/>
              <a:gd name="T64" fmla="*/ 3 w 4"/>
              <a:gd name="T65" fmla="*/ 0 h 5"/>
              <a:gd name="T66" fmla="*/ 3 w 4"/>
              <a:gd name="T67" fmla="*/ 0 h 5"/>
              <a:gd name="T68" fmla="*/ 3 w 4"/>
              <a:gd name="T69" fmla="*/ 0 h 5"/>
              <a:gd name="T70" fmla="*/ 3 w 4"/>
              <a:gd name="T71" fmla="*/ 0 h 5"/>
              <a:gd name="T72" fmla="*/ 3 w 4"/>
              <a:gd name="T73" fmla="*/ 0 h 5"/>
              <a:gd name="T74" fmla="*/ 3 w 4"/>
              <a:gd name="T75" fmla="*/ 0 h 5"/>
              <a:gd name="T76" fmla="*/ 3 w 4"/>
              <a:gd name="T77" fmla="*/ 0 h 5"/>
              <a:gd name="T78" fmla="*/ 3 w 4"/>
              <a:gd name="T79" fmla="*/ 0 h 5"/>
              <a:gd name="T80" fmla="*/ 3 w 4"/>
              <a:gd name="T81" fmla="*/ 0 h 5"/>
              <a:gd name="T82" fmla="*/ 3 w 4"/>
              <a:gd name="T83" fmla="*/ 0 h 5"/>
              <a:gd name="T84" fmla="*/ 3 w 4"/>
              <a:gd name="T85" fmla="*/ 0 h 5"/>
              <a:gd name="T86" fmla="*/ 3 w 4"/>
              <a:gd name="T87" fmla="*/ 0 h 5"/>
              <a:gd name="T88" fmla="*/ 4 w 4"/>
              <a:gd name="T89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" h="5">
                <a:moveTo>
                  <a:pt x="4" y="0"/>
                </a:move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1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4" y="2"/>
                  <a:pt x="4" y="2"/>
                  <a:pt x="4" y="2"/>
                </a:cubicBezTo>
                <a:cubicBezTo>
                  <a:pt x="4" y="3"/>
                  <a:pt x="4" y="3"/>
                  <a:pt x="4" y="3"/>
                </a:cubicBezTo>
                <a:cubicBezTo>
                  <a:pt x="4" y="3"/>
                  <a:pt x="4" y="4"/>
                  <a:pt x="4" y="4"/>
                </a:cubicBezTo>
                <a:cubicBezTo>
                  <a:pt x="4" y="4"/>
                  <a:pt x="4" y="4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0" y="5"/>
                  <a:pt x="0" y="5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4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" name="Freeform 37"/>
          <p:cNvSpPr>
            <a:spLocks/>
          </p:cNvSpPr>
          <p:nvPr/>
        </p:nvSpPr>
        <p:spPr bwMode="auto">
          <a:xfrm>
            <a:off x="6791464" y="3818308"/>
            <a:ext cx="198527" cy="103675"/>
          </a:xfrm>
          <a:custGeom>
            <a:avLst/>
            <a:gdLst>
              <a:gd name="T0" fmla="*/ 37 w 38"/>
              <a:gd name="T1" fmla="*/ 16 h 20"/>
              <a:gd name="T2" fmla="*/ 37 w 38"/>
              <a:gd name="T3" fmla="*/ 17 h 20"/>
              <a:gd name="T4" fmla="*/ 37 w 38"/>
              <a:gd name="T5" fmla="*/ 18 h 20"/>
              <a:gd name="T6" fmla="*/ 35 w 38"/>
              <a:gd name="T7" fmla="*/ 20 h 20"/>
              <a:gd name="T8" fmla="*/ 34 w 38"/>
              <a:gd name="T9" fmla="*/ 20 h 20"/>
              <a:gd name="T10" fmla="*/ 32 w 38"/>
              <a:gd name="T11" fmla="*/ 20 h 20"/>
              <a:gd name="T12" fmla="*/ 32 w 38"/>
              <a:gd name="T13" fmla="*/ 20 h 20"/>
              <a:gd name="T14" fmla="*/ 23 w 38"/>
              <a:gd name="T15" fmla="*/ 17 h 20"/>
              <a:gd name="T16" fmla="*/ 18 w 38"/>
              <a:gd name="T17" fmla="*/ 14 h 20"/>
              <a:gd name="T18" fmla="*/ 14 w 38"/>
              <a:gd name="T19" fmla="*/ 13 h 20"/>
              <a:gd name="T20" fmla="*/ 13 w 38"/>
              <a:gd name="T21" fmla="*/ 13 h 20"/>
              <a:gd name="T22" fmla="*/ 10 w 38"/>
              <a:gd name="T23" fmla="*/ 13 h 20"/>
              <a:gd name="T24" fmla="*/ 7 w 38"/>
              <a:gd name="T25" fmla="*/ 14 h 20"/>
              <a:gd name="T26" fmla="*/ 4 w 38"/>
              <a:gd name="T27" fmla="*/ 14 h 20"/>
              <a:gd name="T28" fmla="*/ 4 w 38"/>
              <a:gd name="T29" fmla="*/ 14 h 20"/>
              <a:gd name="T30" fmla="*/ 2 w 38"/>
              <a:gd name="T31" fmla="*/ 13 h 20"/>
              <a:gd name="T32" fmla="*/ 2 w 38"/>
              <a:gd name="T33" fmla="*/ 12 h 20"/>
              <a:gd name="T34" fmla="*/ 2 w 38"/>
              <a:gd name="T35" fmla="*/ 11 h 20"/>
              <a:gd name="T36" fmla="*/ 1 w 38"/>
              <a:gd name="T37" fmla="*/ 9 h 20"/>
              <a:gd name="T38" fmla="*/ 0 w 38"/>
              <a:gd name="T39" fmla="*/ 9 h 20"/>
              <a:gd name="T40" fmla="*/ 0 w 38"/>
              <a:gd name="T41" fmla="*/ 8 h 20"/>
              <a:gd name="T42" fmla="*/ 0 w 38"/>
              <a:gd name="T43" fmla="*/ 6 h 20"/>
              <a:gd name="T44" fmla="*/ 3 w 38"/>
              <a:gd name="T45" fmla="*/ 4 h 20"/>
              <a:gd name="T46" fmla="*/ 5 w 38"/>
              <a:gd name="T47" fmla="*/ 3 h 20"/>
              <a:gd name="T48" fmla="*/ 8 w 38"/>
              <a:gd name="T49" fmla="*/ 3 h 20"/>
              <a:gd name="T50" fmla="*/ 12 w 38"/>
              <a:gd name="T51" fmla="*/ 3 h 20"/>
              <a:gd name="T52" fmla="*/ 13 w 38"/>
              <a:gd name="T53" fmla="*/ 2 h 20"/>
              <a:gd name="T54" fmla="*/ 15 w 38"/>
              <a:gd name="T55" fmla="*/ 2 h 20"/>
              <a:gd name="T56" fmla="*/ 17 w 38"/>
              <a:gd name="T57" fmla="*/ 2 h 20"/>
              <a:gd name="T58" fmla="*/ 18 w 38"/>
              <a:gd name="T59" fmla="*/ 0 h 20"/>
              <a:gd name="T60" fmla="*/ 19 w 38"/>
              <a:gd name="T61" fmla="*/ 0 h 20"/>
              <a:gd name="T62" fmla="*/ 19 w 38"/>
              <a:gd name="T63" fmla="*/ 0 h 20"/>
              <a:gd name="T64" fmla="*/ 20 w 38"/>
              <a:gd name="T65" fmla="*/ 1 h 20"/>
              <a:gd name="T66" fmla="*/ 20 w 38"/>
              <a:gd name="T67" fmla="*/ 1 h 20"/>
              <a:gd name="T68" fmla="*/ 21 w 38"/>
              <a:gd name="T69" fmla="*/ 1 h 20"/>
              <a:gd name="T70" fmla="*/ 21 w 38"/>
              <a:gd name="T71" fmla="*/ 1 h 20"/>
              <a:gd name="T72" fmla="*/ 22 w 38"/>
              <a:gd name="T73" fmla="*/ 1 h 20"/>
              <a:gd name="T74" fmla="*/ 24 w 38"/>
              <a:gd name="T75" fmla="*/ 1 h 20"/>
              <a:gd name="T76" fmla="*/ 26 w 38"/>
              <a:gd name="T77" fmla="*/ 3 h 20"/>
              <a:gd name="T78" fmla="*/ 28 w 38"/>
              <a:gd name="T79" fmla="*/ 4 h 20"/>
              <a:gd name="T80" fmla="*/ 29 w 38"/>
              <a:gd name="T81" fmla="*/ 5 h 20"/>
              <a:gd name="T82" fmla="*/ 30 w 38"/>
              <a:gd name="T83" fmla="*/ 5 h 20"/>
              <a:gd name="T84" fmla="*/ 31 w 38"/>
              <a:gd name="T85" fmla="*/ 5 h 20"/>
              <a:gd name="T86" fmla="*/ 31 w 38"/>
              <a:gd name="T87" fmla="*/ 5 h 20"/>
              <a:gd name="T88" fmla="*/ 32 w 38"/>
              <a:gd name="T89" fmla="*/ 5 h 20"/>
              <a:gd name="T90" fmla="*/ 33 w 38"/>
              <a:gd name="T91" fmla="*/ 7 h 20"/>
              <a:gd name="T92" fmla="*/ 34 w 38"/>
              <a:gd name="T93" fmla="*/ 10 h 20"/>
              <a:gd name="T94" fmla="*/ 35 w 38"/>
              <a:gd name="T95" fmla="*/ 11 h 20"/>
              <a:gd name="T96" fmla="*/ 36 w 38"/>
              <a:gd name="T97" fmla="*/ 13 h 20"/>
              <a:gd name="T98" fmla="*/ 38 w 38"/>
              <a:gd name="T99" fmla="*/ 14 h 20"/>
              <a:gd name="T100" fmla="*/ 38 w 38"/>
              <a:gd name="T101" fmla="*/ 15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8" h="20">
                <a:moveTo>
                  <a:pt x="38" y="15"/>
                </a:moveTo>
                <a:cubicBezTo>
                  <a:pt x="38" y="15"/>
                  <a:pt x="38" y="15"/>
                  <a:pt x="37" y="15"/>
                </a:cubicBezTo>
                <a:cubicBezTo>
                  <a:pt x="37" y="15"/>
                  <a:pt x="37" y="16"/>
                  <a:pt x="37" y="16"/>
                </a:cubicBezTo>
                <a:cubicBezTo>
                  <a:pt x="37" y="16"/>
                  <a:pt x="37" y="16"/>
                  <a:pt x="37" y="16"/>
                </a:cubicBezTo>
                <a:cubicBezTo>
                  <a:pt x="37" y="16"/>
                  <a:pt x="37" y="16"/>
                  <a:pt x="37" y="17"/>
                </a:cubicBezTo>
                <a:cubicBezTo>
                  <a:pt x="37" y="17"/>
                  <a:pt x="37" y="17"/>
                  <a:pt x="37" y="17"/>
                </a:cubicBezTo>
                <a:cubicBezTo>
                  <a:pt x="37" y="17"/>
                  <a:pt x="37" y="17"/>
                  <a:pt x="37" y="17"/>
                </a:cubicBezTo>
                <a:cubicBezTo>
                  <a:pt x="37" y="17"/>
                  <a:pt x="37" y="18"/>
                  <a:pt x="37" y="18"/>
                </a:cubicBezTo>
                <a:cubicBezTo>
                  <a:pt x="37" y="18"/>
                  <a:pt x="37" y="18"/>
                  <a:pt x="37" y="18"/>
                </a:cubicBezTo>
                <a:cubicBezTo>
                  <a:pt x="37" y="18"/>
                  <a:pt x="37" y="19"/>
                  <a:pt x="37" y="19"/>
                </a:cubicBezTo>
                <a:cubicBezTo>
                  <a:pt x="36" y="19"/>
                  <a:pt x="36" y="19"/>
                  <a:pt x="36" y="19"/>
                </a:cubicBezTo>
                <a:cubicBezTo>
                  <a:pt x="36" y="19"/>
                  <a:pt x="36" y="20"/>
                  <a:pt x="35" y="20"/>
                </a:cubicBezTo>
                <a:cubicBezTo>
                  <a:pt x="35" y="20"/>
                  <a:pt x="35" y="20"/>
                  <a:pt x="35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3" y="20"/>
                  <a:pt x="33" y="20"/>
                  <a:pt x="33" y="20"/>
                </a:cubicBezTo>
                <a:cubicBezTo>
                  <a:pt x="33" y="20"/>
                  <a:pt x="33" y="20"/>
                  <a:pt x="33" y="20"/>
                </a:cubicBezTo>
                <a:cubicBezTo>
                  <a:pt x="33" y="20"/>
                  <a:pt x="32" y="20"/>
                  <a:pt x="32" y="20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0"/>
                  <a:pt x="32" y="20"/>
                  <a:pt x="32" y="20"/>
                </a:cubicBezTo>
                <a:cubicBezTo>
                  <a:pt x="31" y="19"/>
                  <a:pt x="30" y="19"/>
                  <a:pt x="29" y="19"/>
                </a:cubicBezTo>
                <a:cubicBezTo>
                  <a:pt x="28" y="18"/>
                  <a:pt x="27" y="18"/>
                  <a:pt x="26" y="18"/>
                </a:cubicBezTo>
                <a:cubicBezTo>
                  <a:pt x="25" y="17"/>
                  <a:pt x="24" y="17"/>
                  <a:pt x="23" y="17"/>
                </a:cubicBezTo>
                <a:cubicBezTo>
                  <a:pt x="22" y="16"/>
                  <a:pt x="22" y="16"/>
                  <a:pt x="21" y="15"/>
                </a:cubicBezTo>
                <a:cubicBezTo>
                  <a:pt x="20" y="15"/>
                  <a:pt x="20" y="15"/>
                  <a:pt x="19" y="15"/>
                </a:cubicBezTo>
                <a:cubicBezTo>
                  <a:pt x="19" y="14"/>
                  <a:pt x="18" y="14"/>
                  <a:pt x="18" y="14"/>
                </a:cubicBezTo>
                <a:cubicBezTo>
                  <a:pt x="17" y="14"/>
                  <a:pt x="16" y="14"/>
                  <a:pt x="16" y="14"/>
                </a:cubicBezTo>
                <a:cubicBezTo>
                  <a:pt x="15" y="13"/>
                  <a:pt x="15" y="13"/>
                  <a:pt x="14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3"/>
                  <a:pt x="13" y="13"/>
                  <a:pt x="12" y="13"/>
                </a:cubicBezTo>
                <a:cubicBezTo>
                  <a:pt x="12" y="13"/>
                  <a:pt x="12" y="13"/>
                  <a:pt x="11" y="13"/>
                </a:cubicBezTo>
                <a:cubicBezTo>
                  <a:pt x="11" y="13"/>
                  <a:pt x="11" y="13"/>
                  <a:pt x="10" y="13"/>
                </a:cubicBezTo>
                <a:cubicBezTo>
                  <a:pt x="10" y="13"/>
                  <a:pt x="10" y="14"/>
                  <a:pt x="9" y="14"/>
                </a:cubicBezTo>
                <a:cubicBezTo>
                  <a:pt x="9" y="14"/>
                  <a:pt x="9" y="14"/>
                  <a:pt x="8" y="14"/>
                </a:cubicBezTo>
                <a:cubicBezTo>
                  <a:pt x="8" y="14"/>
                  <a:pt x="7" y="14"/>
                  <a:pt x="7" y="14"/>
                </a:cubicBezTo>
                <a:cubicBezTo>
                  <a:pt x="7" y="14"/>
                  <a:pt x="6" y="14"/>
                  <a:pt x="6" y="14"/>
                </a:cubicBezTo>
                <a:cubicBezTo>
                  <a:pt x="5" y="14"/>
                  <a:pt x="5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3" y="14"/>
                  <a:pt x="3" y="14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14"/>
                  <a:pt x="3" y="14"/>
                  <a:pt x="2" y="13"/>
                </a:cubicBezTo>
                <a:cubicBezTo>
                  <a:pt x="2" y="13"/>
                  <a:pt x="2" y="13"/>
                  <a:pt x="2" y="13"/>
                </a:cubicBezTo>
                <a:cubicBezTo>
                  <a:pt x="2" y="13"/>
                  <a:pt x="2" y="13"/>
                  <a:pt x="2" y="13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0"/>
                  <a:pt x="2" y="10"/>
                </a:cubicBezTo>
                <a:cubicBezTo>
                  <a:pt x="2" y="10"/>
                  <a:pt x="2" y="10"/>
                  <a:pt x="2" y="10"/>
                </a:cubicBezTo>
                <a:cubicBezTo>
                  <a:pt x="1" y="9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1" y="9"/>
                  <a:pt x="1" y="9"/>
                  <a:pt x="0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6"/>
                  <a:pt x="0" y="6"/>
                </a:cubicBezTo>
                <a:cubicBezTo>
                  <a:pt x="0" y="5"/>
                  <a:pt x="1" y="5"/>
                  <a:pt x="1" y="5"/>
                </a:cubicBezTo>
                <a:cubicBezTo>
                  <a:pt x="1" y="5"/>
                  <a:pt x="1" y="4"/>
                  <a:pt x="2" y="4"/>
                </a:cubicBezTo>
                <a:cubicBezTo>
                  <a:pt x="2" y="4"/>
                  <a:pt x="3" y="4"/>
                  <a:pt x="3" y="4"/>
                </a:cubicBezTo>
                <a:cubicBezTo>
                  <a:pt x="4" y="3"/>
                  <a:pt x="4" y="3"/>
                  <a:pt x="4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3"/>
                  <a:pt x="5" y="3"/>
                  <a:pt x="5" y="3"/>
                </a:cubicBezTo>
                <a:cubicBezTo>
                  <a:pt x="5" y="3"/>
                  <a:pt x="5" y="3"/>
                  <a:pt x="5" y="3"/>
                </a:cubicBezTo>
                <a:cubicBezTo>
                  <a:pt x="6" y="3"/>
                  <a:pt x="6" y="3"/>
                  <a:pt x="7" y="3"/>
                </a:cubicBezTo>
                <a:cubicBezTo>
                  <a:pt x="7" y="3"/>
                  <a:pt x="8" y="3"/>
                  <a:pt x="8" y="3"/>
                </a:cubicBezTo>
                <a:cubicBezTo>
                  <a:pt x="9" y="3"/>
                  <a:pt x="9" y="3"/>
                  <a:pt x="10" y="3"/>
                </a:cubicBezTo>
                <a:cubicBezTo>
                  <a:pt x="10" y="3"/>
                  <a:pt x="11" y="3"/>
                  <a:pt x="11" y="3"/>
                </a:cubicBezTo>
                <a:cubicBezTo>
                  <a:pt x="12" y="3"/>
                  <a:pt x="12" y="3"/>
                  <a:pt x="12" y="3"/>
                </a:cubicBezTo>
                <a:cubicBezTo>
                  <a:pt x="12" y="3"/>
                  <a:pt x="12" y="3"/>
                  <a:pt x="12" y="3"/>
                </a:cubicBezTo>
                <a:cubicBezTo>
                  <a:pt x="12" y="2"/>
                  <a:pt x="13" y="2"/>
                  <a:pt x="1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2"/>
                  <a:pt x="14" y="2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2"/>
                  <a:pt x="14" y="2"/>
                  <a:pt x="15" y="2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2"/>
                  <a:pt x="16" y="2"/>
                  <a:pt x="16" y="2"/>
                </a:cubicBezTo>
                <a:cubicBezTo>
                  <a:pt x="16" y="2"/>
                  <a:pt x="17" y="2"/>
                  <a:pt x="17" y="2"/>
                </a:cubicBezTo>
                <a:cubicBezTo>
                  <a:pt x="17" y="2"/>
                  <a:pt x="17" y="1"/>
                  <a:pt x="18" y="1"/>
                </a:cubicBezTo>
                <a:cubicBezTo>
                  <a:pt x="18" y="1"/>
                  <a:pt x="18" y="1"/>
                  <a:pt x="18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0"/>
                  <a:pt x="18" y="0"/>
                  <a:pt x="1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0"/>
                  <a:pt x="20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0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1" y="1"/>
                  <a:pt x="21" y="1"/>
                  <a:pt x="21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3" y="1"/>
                  <a:pt x="23" y="1"/>
                  <a:pt x="23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5" y="2"/>
                </a:cubicBezTo>
                <a:cubicBezTo>
                  <a:pt x="25" y="2"/>
                  <a:pt x="25" y="2"/>
                  <a:pt x="25" y="2"/>
                </a:cubicBezTo>
                <a:cubicBezTo>
                  <a:pt x="25" y="2"/>
                  <a:pt x="25" y="2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7" y="3"/>
                  <a:pt x="27" y="3"/>
                  <a:pt x="27" y="4"/>
                </a:cubicBezTo>
                <a:cubicBezTo>
                  <a:pt x="27" y="4"/>
                  <a:pt x="28" y="4"/>
                  <a:pt x="28" y="4"/>
                </a:cubicBezTo>
                <a:cubicBezTo>
                  <a:pt x="28" y="4"/>
                  <a:pt x="28" y="5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9" y="5"/>
                  <a:pt x="29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2" y="5"/>
                  <a:pt x="32" y="5"/>
                  <a:pt x="32" y="5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6"/>
                  <a:pt x="32" y="6"/>
                  <a:pt x="32" y="6"/>
                </a:cubicBezTo>
                <a:cubicBezTo>
                  <a:pt x="33" y="6"/>
                  <a:pt x="33" y="7"/>
                  <a:pt x="33" y="7"/>
                </a:cubicBezTo>
                <a:cubicBezTo>
                  <a:pt x="33" y="7"/>
                  <a:pt x="33" y="7"/>
                  <a:pt x="34" y="8"/>
                </a:cubicBezTo>
                <a:cubicBezTo>
                  <a:pt x="34" y="8"/>
                  <a:pt x="34" y="8"/>
                  <a:pt x="34" y="9"/>
                </a:cubicBezTo>
                <a:cubicBezTo>
                  <a:pt x="34" y="9"/>
                  <a:pt x="34" y="9"/>
                  <a:pt x="34" y="10"/>
                </a:cubicBezTo>
                <a:cubicBezTo>
                  <a:pt x="34" y="10"/>
                  <a:pt x="34" y="10"/>
                  <a:pt x="35" y="10"/>
                </a:cubicBezTo>
                <a:cubicBezTo>
                  <a:pt x="35" y="10"/>
                  <a:pt x="35" y="11"/>
                  <a:pt x="35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5" y="11"/>
                  <a:pt x="35" y="12"/>
                  <a:pt x="35" y="12"/>
                </a:cubicBezTo>
                <a:cubicBezTo>
                  <a:pt x="36" y="12"/>
                  <a:pt x="36" y="12"/>
                  <a:pt x="36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37" y="13"/>
                  <a:pt x="37" y="13"/>
                </a:cubicBezTo>
                <a:cubicBezTo>
                  <a:pt x="37" y="13"/>
                  <a:pt x="37" y="13"/>
                  <a:pt x="37" y="14"/>
                </a:cubicBezTo>
                <a:cubicBezTo>
                  <a:pt x="37" y="14"/>
                  <a:pt x="37" y="14"/>
                  <a:pt x="38" y="14"/>
                </a:cubicBezTo>
                <a:cubicBezTo>
                  <a:pt x="38" y="14"/>
                  <a:pt x="38" y="14"/>
                  <a:pt x="38" y="14"/>
                </a:cubicBezTo>
                <a:cubicBezTo>
                  <a:pt x="38" y="14"/>
                  <a:pt x="38" y="14"/>
                  <a:pt x="38" y="15"/>
                </a:cubicBezTo>
                <a:cubicBezTo>
                  <a:pt x="38" y="15"/>
                  <a:pt x="38" y="15"/>
                  <a:pt x="38" y="15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4987073" y="3063904"/>
            <a:ext cx="6618" cy="4412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1 w 1"/>
              <a:gd name="T9" fmla="*/ 0 h 1"/>
              <a:gd name="T10" fmla="*/ 1 w 1"/>
              <a:gd name="T11" fmla="*/ 1 h 1"/>
              <a:gd name="T12" fmla="*/ 1 w 1"/>
              <a:gd name="T13" fmla="*/ 1 h 1"/>
              <a:gd name="T14" fmla="*/ 1 w 1"/>
              <a:gd name="T15" fmla="*/ 1 h 1"/>
              <a:gd name="T16" fmla="*/ 1 w 1"/>
              <a:gd name="T17" fmla="*/ 1 h 1"/>
              <a:gd name="T18" fmla="*/ 1 w 1"/>
              <a:gd name="T19" fmla="*/ 1 h 1"/>
              <a:gd name="T20" fmla="*/ 0 w 1"/>
              <a:gd name="T21" fmla="*/ 1 h 1"/>
              <a:gd name="T22" fmla="*/ 0 w 1"/>
              <a:gd name="T23" fmla="*/ 1 h 1"/>
              <a:gd name="T24" fmla="*/ 0 w 1"/>
              <a:gd name="T25" fmla="*/ 1 h 1"/>
              <a:gd name="T26" fmla="*/ 0 w 1"/>
              <a:gd name="T27" fmla="*/ 1 h 1"/>
              <a:gd name="T28" fmla="*/ 0 w 1"/>
              <a:gd name="T29" fmla="*/ 1 h 1"/>
              <a:gd name="T30" fmla="*/ 0 w 1"/>
              <a:gd name="T31" fmla="*/ 1 h 1"/>
              <a:gd name="T32" fmla="*/ 0 w 1"/>
              <a:gd name="T33" fmla="*/ 1 h 1"/>
              <a:gd name="T34" fmla="*/ 0 w 1"/>
              <a:gd name="T35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" h="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2" name="Freeform 39"/>
          <p:cNvSpPr>
            <a:spLocks/>
          </p:cNvSpPr>
          <p:nvPr/>
        </p:nvSpPr>
        <p:spPr bwMode="auto">
          <a:xfrm>
            <a:off x="4082672" y="2907289"/>
            <a:ext cx="15441" cy="8823"/>
          </a:xfrm>
          <a:custGeom>
            <a:avLst/>
            <a:gdLst>
              <a:gd name="T0" fmla="*/ 2 w 3"/>
              <a:gd name="T1" fmla="*/ 0 h 2"/>
              <a:gd name="T2" fmla="*/ 2 w 3"/>
              <a:gd name="T3" fmla="*/ 0 h 2"/>
              <a:gd name="T4" fmla="*/ 2 w 3"/>
              <a:gd name="T5" fmla="*/ 0 h 2"/>
              <a:gd name="T6" fmla="*/ 2 w 3"/>
              <a:gd name="T7" fmla="*/ 0 h 2"/>
              <a:gd name="T8" fmla="*/ 2 w 3"/>
              <a:gd name="T9" fmla="*/ 0 h 2"/>
              <a:gd name="T10" fmla="*/ 3 w 3"/>
              <a:gd name="T11" fmla="*/ 0 h 2"/>
              <a:gd name="T12" fmla="*/ 3 w 3"/>
              <a:gd name="T13" fmla="*/ 0 h 2"/>
              <a:gd name="T14" fmla="*/ 3 w 3"/>
              <a:gd name="T15" fmla="*/ 1 h 2"/>
              <a:gd name="T16" fmla="*/ 3 w 3"/>
              <a:gd name="T17" fmla="*/ 1 h 2"/>
              <a:gd name="T18" fmla="*/ 3 w 3"/>
              <a:gd name="T19" fmla="*/ 1 h 2"/>
              <a:gd name="T20" fmla="*/ 2 w 3"/>
              <a:gd name="T21" fmla="*/ 1 h 2"/>
              <a:gd name="T22" fmla="*/ 2 w 3"/>
              <a:gd name="T23" fmla="*/ 2 h 2"/>
              <a:gd name="T24" fmla="*/ 2 w 3"/>
              <a:gd name="T25" fmla="*/ 2 h 2"/>
              <a:gd name="T26" fmla="*/ 2 w 3"/>
              <a:gd name="T27" fmla="*/ 2 h 2"/>
              <a:gd name="T28" fmla="*/ 2 w 3"/>
              <a:gd name="T29" fmla="*/ 2 h 2"/>
              <a:gd name="T30" fmla="*/ 2 w 3"/>
              <a:gd name="T31" fmla="*/ 2 h 2"/>
              <a:gd name="T32" fmla="*/ 2 w 3"/>
              <a:gd name="T33" fmla="*/ 2 h 2"/>
              <a:gd name="T34" fmla="*/ 1 w 3"/>
              <a:gd name="T35" fmla="*/ 2 h 2"/>
              <a:gd name="T36" fmla="*/ 1 w 3"/>
              <a:gd name="T37" fmla="*/ 2 h 2"/>
              <a:gd name="T38" fmla="*/ 1 w 3"/>
              <a:gd name="T39" fmla="*/ 2 h 2"/>
              <a:gd name="T40" fmla="*/ 1 w 3"/>
              <a:gd name="T41" fmla="*/ 2 h 2"/>
              <a:gd name="T42" fmla="*/ 1 w 3"/>
              <a:gd name="T43" fmla="*/ 2 h 2"/>
              <a:gd name="T44" fmla="*/ 1 w 3"/>
              <a:gd name="T45" fmla="*/ 2 h 2"/>
              <a:gd name="T46" fmla="*/ 1 w 3"/>
              <a:gd name="T47" fmla="*/ 2 h 2"/>
              <a:gd name="T48" fmla="*/ 1 w 3"/>
              <a:gd name="T49" fmla="*/ 2 h 2"/>
              <a:gd name="T50" fmla="*/ 0 w 3"/>
              <a:gd name="T51" fmla="*/ 2 h 2"/>
              <a:gd name="T52" fmla="*/ 0 w 3"/>
              <a:gd name="T53" fmla="*/ 2 h 2"/>
              <a:gd name="T54" fmla="*/ 0 w 3"/>
              <a:gd name="T55" fmla="*/ 2 h 2"/>
              <a:gd name="T56" fmla="*/ 0 w 3"/>
              <a:gd name="T57" fmla="*/ 2 h 2"/>
              <a:gd name="T58" fmla="*/ 0 w 3"/>
              <a:gd name="T59" fmla="*/ 2 h 2"/>
              <a:gd name="T60" fmla="*/ 0 w 3"/>
              <a:gd name="T61" fmla="*/ 2 h 2"/>
              <a:gd name="T62" fmla="*/ 0 w 3"/>
              <a:gd name="T63" fmla="*/ 2 h 2"/>
              <a:gd name="T64" fmla="*/ 0 w 3"/>
              <a:gd name="T65" fmla="*/ 2 h 2"/>
              <a:gd name="T66" fmla="*/ 0 w 3"/>
              <a:gd name="T67" fmla="*/ 1 h 2"/>
              <a:gd name="T68" fmla="*/ 1 w 3"/>
              <a:gd name="T69" fmla="*/ 1 h 2"/>
              <a:gd name="T70" fmla="*/ 1 w 3"/>
              <a:gd name="T71" fmla="*/ 1 h 2"/>
              <a:gd name="T72" fmla="*/ 1 w 3"/>
              <a:gd name="T73" fmla="*/ 0 h 2"/>
              <a:gd name="T74" fmla="*/ 1 w 3"/>
              <a:gd name="T75" fmla="*/ 0 h 2"/>
              <a:gd name="T76" fmla="*/ 1 w 3"/>
              <a:gd name="T77" fmla="*/ 0 h 2"/>
              <a:gd name="T78" fmla="*/ 1 w 3"/>
              <a:gd name="T79" fmla="*/ 0 h 2"/>
              <a:gd name="T80" fmla="*/ 1 w 3"/>
              <a:gd name="T81" fmla="*/ 0 h 2"/>
              <a:gd name="T82" fmla="*/ 2 w 3"/>
              <a:gd name="T83" fmla="*/ 0 h 2"/>
              <a:gd name="T84" fmla="*/ 2 w 3"/>
              <a:gd name="T85" fmla="*/ 0 h 2"/>
              <a:gd name="T86" fmla="*/ 2 w 3"/>
              <a:gd name="T87" fmla="*/ 0 h 2"/>
              <a:gd name="T88" fmla="*/ 2 w 3"/>
              <a:gd name="T89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" h="2">
                <a:moveTo>
                  <a:pt x="2" y="0"/>
                </a:move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2" y="1"/>
                </a:cubicBezTo>
                <a:cubicBezTo>
                  <a:pt x="2" y="1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3" name="Freeform 40"/>
          <p:cNvSpPr>
            <a:spLocks/>
          </p:cNvSpPr>
          <p:nvPr/>
        </p:nvSpPr>
        <p:spPr bwMode="auto">
          <a:xfrm>
            <a:off x="4082672" y="2922730"/>
            <a:ext cx="6618" cy="11029"/>
          </a:xfrm>
          <a:custGeom>
            <a:avLst/>
            <a:gdLst>
              <a:gd name="T0" fmla="*/ 1 w 1"/>
              <a:gd name="T1" fmla="*/ 0 h 2"/>
              <a:gd name="T2" fmla="*/ 1 w 1"/>
              <a:gd name="T3" fmla="*/ 0 h 2"/>
              <a:gd name="T4" fmla="*/ 1 w 1"/>
              <a:gd name="T5" fmla="*/ 0 h 2"/>
              <a:gd name="T6" fmla="*/ 1 w 1"/>
              <a:gd name="T7" fmla="*/ 0 h 2"/>
              <a:gd name="T8" fmla="*/ 1 w 1"/>
              <a:gd name="T9" fmla="*/ 0 h 2"/>
              <a:gd name="T10" fmla="*/ 1 w 1"/>
              <a:gd name="T11" fmla="*/ 1 h 2"/>
              <a:gd name="T12" fmla="*/ 1 w 1"/>
              <a:gd name="T13" fmla="*/ 1 h 2"/>
              <a:gd name="T14" fmla="*/ 1 w 1"/>
              <a:gd name="T15" fmla="*/ 1 h 2"/>
              <a:gd name="T16" fmla="*/ 1 w 1"/>
              <a:gd name="T17" fmla="*/ 2 h 2"/>
              <a:gd name="T18" fmla="*/ 1 w 1"/>
              <a:gd name="T19" fmla="*/ 2 h 2"/>
              <a:gd name="T20" fmla="*/ 1 w 1"/>
              <a:gd name="T21" fmla="*/ 2 h 2"/>
              <a:gd name="T22" fmla="*/ 1 w 1"/>
              <a:gd name="T23" fmla="*/ 2 h 2"/>
              <a:gd name="T24" fmla="*/ 1 w 1"/>
              <a:gd name="T25" fmla="*/ 2 h 2"/>
              <a:gd name="T26" fmla="*/ 1 w 1"/>
              <a:gd name="T27" fmla="*/ 2 h 2"/>
              <a:gd name="T28" fmla="*/ 1 w 1"/>
              <a:gd name="T29" fmla="*/ 2 h 2"/>
              <a:gd name="T30" fmla="*/ 1 w 1"/>
              <a:gd name="T31" fmla="*/ 2 h 2"/>
              <a:gd name="T32" fmla="*/ 0 w 1"/>
              <a:gd name="T33" fmla="*/ 2 h 2"/>
              <a:gd name="T34" fmla="*/ 0 w 1"/>
              <a:gd name="T35" fmla="*/ 2 h 2"/>
              <a:gd name="T36" fmla="*/ 0 w 1"/>
              <a:gd name="T37" fmla="*/ 2 h 2"/>
              <a:gd name="T38" fmla="*/ 0 w 1"/>
              <a:gd name="T39" fmla="*/ 2 h 2"/>
              <a:gd name="T40" fmla="*/ 0 w 1"/>
              <a:gd name="T41" fmla="*/ 2 h 2"/>
              <a:gd name="T42" fmla="*/ 0 w 1"/>
              <a:gd name="T43" fmla="*/ 2 h 2"/>
              <a:gd name="T44" fmla="*/ 0 w 1"/>
              <a:gd name="T45" fmla="*/ 2 h 2"/>
              <a:gd name="T46" fmla="*/ 0 w 1"/>
              <a:gd name="T47" fmla="*/ 1 h 2"/>
              <a:gd name="T48" fmla="*/ 0 w 1"/>
              <a:gd name="T49" fmla="*/ 1 h 2"/>
              <a:gd name="T50" fmla="*/ 0 w 1"/>
              <a:gd name="T51" fmla="*/ 1 h 2"/>
              <a:gd name="T52" fmla="*/ 0 w 1"/>
              <a:gd name="T53" fmla="*/ 0 h 2"/>
              <a:gd name="T54" fmla="*/ 0 w 1"/>
              <a:gd name="T55" fmla="*/ 0 h 2"/>
              <a:gd name="T56" fmla="*/ 0 w 1"/>
              <a:gd name="T57" fmla="*/ 0 h 2"/>
              <a:gd name="T58" fmla="*/ 0 w 1"/>
              <a:gd name="T59" fmla="*/ 0 h 2"/>
              <a:gd name="T60" fmla="*/ 1 w 1"/>
              <a:gd name="T61" fmla="*/ 0 h 2"/>
              <a:gd name="T62" fmla="*/ 1 w 1"/>
              <a:gd name="T63" fmla="*/ 0 h 2"/>
              <a:gd name="T64" fmla="*/ 1 w 1"/>
              <a:gd name="T65" fmla="*/ 0 h 2"/>
              <a:gd name="T66" fmla="*/ 1 w 1"/>
              <a:gd name="T67" fmla="*/ 0 h 2"/>
              <a:gd name="T68" fmla="*/ 1 w 1"/>
              <a:gd name="T69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" h="2"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4" name="Freeform 41"/>
          <p:cNvSpPr>
            <a:spLocks/>
          </p:cNvSpPr>
          <p:nvPr/>
        </p:nvSpPr>
        <p:spPr bwMode="auto">
          <a:xfrm>
            <a:off x="3074595" y="2874201"/>
            <a:ext cx="4412" cy="11029"/>
          </a:xfrm>
          <a:custGeom>
            <a:avLst/>
            <a:gdLst>
              <a:gd name="T0" fmla="*/ 1 w 1"/>
              <a:gd name="T1" fmla="*/ 1 h 2"/>
              <a:gd name="T2" fmla="*/ 1 w 1"/>
              <a:gd name="T3" fmla="*/ 1 h 2"/>
              <a:gd name="T4" fmla="*/ 0 w 1"/>
              <a:gd name="T5" fmla="*/ 1 h 2"/>
              <a:gd name="T6" fmla="*/ 0 w 1"/>
              <a:gd name="T7" fmla="*/ 2 h 2"/>
              <a:gd name="T8" fmla="*/ 0 w 1"/>
              <a:gd name="T9" fmla="*/ 2 h 2"/>
              <a:gd name="T10" fmla="*/ 0 w 1"/>
              <a:gd name="T11" fmla="*/ 2 h 2"/>
              <a:gd name="T12" fmla="*/ 0 w 1"/>
              <a:gd name="T13" fmla="*/ 2 h 2"/>
              <a:gd name="T14" fmla="*/ 0 w 1"/>
              <a:gd name="T15" fmla="*/ 1 h 2"/>
              <a:gd name="T16" fmla="*/ 0 w 1"/>
              <a:gd name="T17" fmla="*/ 1 h 2"/>
              <a:gd name="T18" fmla="*/ 0 w 1"/>
              <a:gd name="T19" fmla="*/ 1 h 2"/>
              <a:gd name="T20" fmla="*/ 0 w 1"/>
              <a:gd name="T21" fmla="*/ 1 h 2"/>
              <a:gd name="T22" fmla="*/ 0 w 1"/>
              <a:gd name="T23" fmla="*/ 1 h 2"/>
              <a:gd name="T24" fmla="*/ 0 w 1"/>
              <a:gd name="T25" fmla="*/ 1 h 2"/>
              <a:gd name="T26" fmla="*/ 0 w 1"/>
              <a:gd name="T27" fmla="*/ 1 h 2"/>
              <a:gd name="T28" fmla="*/ 0 w 1"/>
              <a:gd name="T29" fmla="*/ 1 h 2"/>
              <a:gd name="T30" fmla="*/ 0 w 1"/>
              <a:gd name="T31" fmla="*/ 0 h 2"/>
              <a:gd name="T32" fmla="*/ 0 w 1"/>
              <a:gd name="T33" fmla="*/ 0 h 2"/>
              <a:gd name="T34" fmla="*/ 0 w 1"/>
              <a:gd name="T35" fmla="*/ 0 h 2"/>
              <a:gd name="T36" fmla="*/ 1 w 1"/>
              <a:gd name="T37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" h="2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0" y="1"/>
                </a:cubicBezTo>
                <a:cubicBezTo>
                  <a:pt x="0" y="1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lnTo>
                  <a:pt x="1" y="1"/>
                </a:ln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5" name="Freeform 42"/>
          <p:cNvSpPr>
            <a:spLocks/>
          </p:cNvSpPr>
          <p:nvPr/>
        </p:nvSpPr>
        <p:spPr bwMode="auto">
          <a:xfrm>
            <a:off x="2390779" y="3063904"/>
            <a:ext cx="8823" cy="4412"/>
          </a:xfrm>
          <a:custGeom>
            <a:avLst/>
            <a:gdLst>
              <a:gd name="T0" fmla="*/ 1 w 2"/>
              <a:gd name="T1" fmla="*/ 0 h 1"/>
              <a:gd name="T2" fmla="*/ 1 w 2"/>
              <a:gd name="T3" fmla="*/ 0 h 1"/>
              <a:gd name="T4" fmla="*/ 1 w 2"/>
              <a:gd name="T5" fmla="*/ 0 h 1"/>
              <a:gd name="T6" fmla="*/ 2 w 2"/>
              <a:gd name="T7" fmla="*/ 0 h 1"/>
              <a:gd name="T8" fmla="*/ 2 w 2"/>
              <a:gd name="T9" fmla="*/ 1 h 1"/>
              <a:gd name="T10" fmla="*/ 2 w 2"/>
              <a:gd name="T11" fmla="*/ 1 h 1"/>
              <a:gd name="T12" fmla="*/ 1 w 2"/>
              <a:gd name="T13" fmla="*/ 1 h 1"/>
              <a:gd name="T14" fmla="*/ 1 w 2"/>
              <a:gd name="T15" fmla="*/ 1 h 1"/>
              <a:gd name="T16" fmla="*/ 1 w 2"/>
              <a:gd name="T17" fmla="*/ 1 h 1"/>
              <a:gd name="T18" fmla="*/ 1 w 2"/>
              <a:gd name="T19" fmla="*/ 1 h 1"/>
              <a:gd name="T20" fmla="*/ 1 w 2"/>
              <a:gd name="T21" fmla="*/ 1 h 1"/>
              <a:gd name="T22" fmla="*/ 1 w 2"/>
              <a:gd name="T23" fmla="*/ 1 h 1"/>
              <a:gd name="T24" fmla="*/ 1 w 2"/>
              <a:gd name="T25" fmla="*/ 1 h 1"/>
              <a:gd name="T26" fmla="*/ 0 w 2"/>
              <a:gd name="T27" fmla="*/ 1 h 1"/>
              <a:gd name="T28" fmla="*/ 0 w 2"/>
              <a:gd name="T29" fmla="*/ 1 h 1"/>
              <a:gd name="T30" fmla="*/ 0 w 2"/>
              <a:gd name="T31" fmla="*/ 1 h 1"/>
              <a:gd name="T32" fmla="*/ 0 w 2"/>
              <a:gd name="T33" fmla="*/ 0 h 1"/>
              <a:gd name="T34" fmla="*/ 0 w 2"/>
              <a:gd name="T35" fmla="*/ 0 h 1"/>
              <a:gd name="T36" fmla="*/ 0 w 2"/>
              <a:gd name="T37" fmla="*/ 0 h 1"/>
              <a:gd name="T38" fmla="*/ 0 w 2"/>
              <a:gd name="T39" fmla="*/ 0 h 1"/>
              <a:gd name="T40" fmla="*/ 1 w 2"/>
              <a:gd name="T41" fmla="*/ 0 h 1"/>
              <a:gd name="T42" fmla="*/ 1 w 2"/>
              <a:gd name="T43" fmla="*/ 0 h 1"/>
              <a:gd name="T44" fmla="*/ 1 w 2"/>
              <a:gd name="T45" fmla="*/ 0 h 1"/>
              <a:gd name="T46" fmla="*/ 1 w 2"/>
              <a:gd name="T47" fmla="*/ 0 h 1"/>
              <a:gd name="T48" fmla="*/ 1 w 2"/>
              <a:gd name="T49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" h="1"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2" y="0"/>
                  <a:pt x="2" y="0"/>
                </a:cubicBezTo>
                <a:cubicBezTo>
                  <a:pt x="2" y="0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6" name="Freeform 43"/>
          <p:cNvSpPr>
            <a:spLocks/>
          </p:cNvSpPr>
          <p:nvPr/>
        </p:nvSpPr>
        <p:spPr bwMode="auto">
          <a:xfrm>
            <a:off x="2406220" y="3094786"/>
            <a:ext cx="15441" cy="22059"/>
          </a:xfrm>
          <a:custGeom>
            <a:avLst/>
            <a:gdLst>
              <a:gd name="T0" fmla="*/ 2 w 3"/>
              <a:gd name="T1" fmla="*/ 0 h 4"/>
              <a:gd name="T2" fmla="*/ 3 w 3"/>
              <a:gd name="T3" fmla="*/ 0 h 4"/>
              <a:gd name="T4" fmla="*/ 3 w 3"/>
              <a:gd name="T5" fmla="*/ 0 h 4"/>
              <a:gd name="T6" fmla="*/ 3 w 3"/>
              <a:gd name="T7" fmla="*/ 1 h 4"/>
              <a:gd name="T8" fmla="*/ 3 w 3"/>
              <a:gd name="T9" fmla="*/ 1 h 4"/>
              <a:gd name="T10" fmla="*/ 3 w 3"/>
              <a:gd name="T11" fmla="*/ 1 h 4"/>
              <a:gd name="T12" fmla="*/ 3 w 3"/>
              <a:gd name="T13" fmla="*/ 1 h 4"/>
              <a:gd name="T14" fmla="*/ 3 w 3"/>
              <a:gd name="T15" fmla="*/ 1 h 4"/>
              <a:gd name="T16" fmla="*/ 3 w 3"/>
              <a:gd name="T17" fmla="*/ 1 h 4"/>
              <a:gd name="T18" fmla="*/ 3 w 3"/>
              <a:gd name="T19" fmla="*/ 2 h 4"/>
              <a:gd name="T20" fmla="*/ 2 w 3"/>
              <a:gd name="T21" fmla="*/ 2 h 4"/>
              <a:gd name="T22" fmla="*/ 2 w 3"/>
              <a:gd name="T23" fmla="*/ 3 h 4"/>
              <a:gd name="T24" fmla="*/ 2 w 3"/>
              <a:gd name="T25" fmla="*/ 3 h 4"/>
              <a:gd name="T26" fmla="*/ 2 w 3"/>
              <a:gd name="T27" fmla="*/ 3 h 4"/>
              <a:gd name="T28" fmla="*/ 2 w 3"/>
              <a:gd name="T29" fmla="*/ 3 h 4"/>
              <a:gd name="T30" fmla="*/ 1 w 3"/>
              <a:gd name="T31" fmla="*/ 4 h 4"/>
              <a:gd name="T32" fmla="*/ 1 w 3"/>
              <a:gd name="T33" fmla="*/ 4 h 4"/>
              <a:gd name="T34" fmla="*/ 1 w 3"/>
              <a:gd name="T35" fmla="*/ 4 h 4"/>
              <a:gd name="T36" fmla="*/ 1 w 3"/>
              <a:gd name="T37" fmla="*/ 3 h 4"/>
              <a:gd name="T38" fmla="*/ 1 w 3"/>
              <a:gd name="T39" fmla="*/ 3 h 4"/>
              <a:gd name="T40" fmla="*/ 1 w 3"/>
              <a:gd name="T41" fmla="*/ 3 h 4"/>
              <a:gd name="T42" fmla="*/ 1 w 3"/>
              <a:gd name="T43" fmla="*/ 3 h 4"/>
              <a:gd name="T44" fmla="*/ 1 w 3"/>
              <a:gd name="T45" fmla="*/ 3 h 4"/>
              <a:gd name="T46" fmla="*/ 1 w 3"/>
              <a:gd name="T47" fmla="*/ 3 h 4"/>
              <a:gd name="T48" fmla="*/ 0 w 3"/>
              <a:gd name="T49" fmla="*/ 3 h 4"/>
              <a:gd name="T50" fmla="*/ 0 w 3"/>
              <a:gd name="T51" fmla="*/ 2 h 4"/>
              <a:gd name="T52" fmla="*/ 0 w 3"/>
              <a:gd name="T53" fmla="*/ 2 h 4"/>
              <a:gd name="T54" fmla="*/ 1 w 3"/>
              <a:gd name="T55" fmla="*/ 1 h 4"/>
              <a:gd name="T56" fmla="*/ 2 w 3"/>
              <a:gd name="T57" fmla="*/ 0 h 4"/>
              <a:gd name="T58" fmla="*/ 2 w 3"/>
              <a:gd name="T59" fmla="*/ 0 h 4"/>
              <a:gd name="T60" fmla="*/ 2 w 3"/>
              <a:gd name="T61" fmla="*/ 0 h 4"/>
              <a:gd name="T62" fmla="*/ 2 w 3"/>
              <a:gd name="T63" fmla="*/ 0 h 4"/>
              <a:gd name="T64" fmla="*/ 2 w 3"/>
              <a:gd name="T65" fmla="*/ 0 h 4"/>
              <a:gd name="T66" fmla="*/ 2 w 3"/>
              <a:gd name="T67" fmla="*/ 0 h 4"/>
              <a:gd name="T68" fmla="*/ 2 w 3"/>
              <a:gd name="T69" fmla="*/ 0 h 4"/>
              <a:gd name="T70" fmla="*/ 2 w 3"/>
              <a:gd name="T71" fmla="*/ 0 h 4"/>
              <a:gd name="T72" fmla="*/ 2 w 3"/>
              <a:gd name="T7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" h="4">
                <a:moveTo>
                  <a:pt x="2" y="0"/>
                </a:move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2"/>
                  <a:pt x="3" y="2"/>
                </a:cubicBezTo>
                <a:cubicBezTo>
                  <a:pt x="3" y="2"/>
                  <a:pt x="2" y="2"/>
                  <a:pt x="2" y="2"/>
                </a:cubicBezTo>
                <a:cubicBezTo>
                  <a:pt x="2" y="2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0" y="3"/>
                  <a:pt x="0" y="3"/>
                </a:cubicBezTo>
                <a:cubicBezTo>
                  <a:pt x="0" y="3"/>
                  <a:pt x="0" y="3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1"/>
                  <a:pt x="1" y="1"/>
                </a:cubicBezTo>
                <a:cubicBezTo>
                  <a:pt x="1" y="1"/>
                  <a:pt x="1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7" name="Freeform 44"/>
          <p:cNvSpPr>
            <a:spLocks/>
          </p:cNvSpPr>
          <p:nvPr/>
        </p:nvSpPr>
        <p:spPr bwMode="auto">
          <a:xfrm>
            <a:off x="2410632" y="3147727"/>
            <a:ext cx="11029" cy="26470"/>
          </a:xfrm>
          <a:custGeom>
            <a:avLst/>
            <a:gdLst>
              <a:gd name="T0" fmla="*/ 2 w 2"/>
              <a:gd name="T1" fmla="*/ 4 h 5"/>
              <a:gd name="T2" fmla="*/ 2 w 2"/>
              <a:gd name="T3" fmla="*/ 4 h 5"/>
              <a:gd name="T4" fmla="*/ 2 w 2"/>
              <a:gd name="T5" fmla="*/ 4 h 5"/>
              <a:gd name="T6" fmla="*/ 2 w 2"/>
              <a:gd name="T7" fmla="*/ 5 h 5"/>
              <a:gd name="T8" fmla="*/ 1 w 2"/>
              <a:gd name="T9" fmla="*/ 5 h 5"/>
              <a:gd name="T10" fmla="*/ 1 w 2"/>
              <a:gd name="T11" fmla="*/ 5 h 5"/>
              <a:gd name="T12" fmla="*/ 1 w 2"/>
              <a:gd name="T13" fmla="*/ 5 h 5"/>
              <a:gd name="T14" fmla="*/ 1 w 2"/>
              <a:gd name="T15" fmla="*/ 5 h 5"/>
              <a:gd name="T16" fmla="*/ 1 w 2"/>
              <a:gd name="T17" fmla="*/ 5 h 5"/>
              <a:gd name="T18" fmla="*/ 1 w 2"/>
              <a:gd name="T19" fmla="*/ 4 h 5"/>
              <a:gd name="T20" fmla="*/ 1 w 2"/>
              <a:gd name="T21" fmla="*/ 4 h 5"/>
              <a:gd name="T22" fmla="*/ 0 w 2"/>
              <a:gd name="T23" fmla="*/ 4 h 5"/>
              <a:gd name="T24" fmla="*/ 0 w 2"/>
              <a:gd name="T25" fmla="*/ 4 h 5"/>
              <a:gd name="T26" fmla="*/ 0 w 2"/>
              <a:gd name="T27" fmla="*/ 3 h 5"/>
              <a:gd name="T28" fmla="*/ 0 w 2"/>
              <a:gd name="T29" fmla="*/ 2 h 5"/>
              <a:gd name="T30" fmla="*/ 0 w 2"/>
              <a:gd name="T31" fmla="*/ 2 h 5"/>
              <a:gd name="T32" fmla="*/ 0 w 2"/>
              <a:gd name="T33" fmla="*/ 1 h 5"/>
              <a:gd name="T34" fmla="*/ 0 w 2"/>
              <a:gd name="T35" fmla="*/ 1 h 5"/>
              <a:gd name="T36" fmla="*/ 0 w 2"/>
              <a:gd name="T37" fmla="*/ 1 h 5"/>
              <a:gd name="T38" fmla="*/ 0 w 2"/>
              <a:gd name="T39" fmla="*/ 1 h 5"/>
              <a:gd name="T40" fmla="*/ 1 w 2"/>
              <a:gd name="T41" fmla="*/ 1 h 5"/>
              <a:gd name="T42" fmla="*/ 1 w 2"/>
              <a:gd name="T43" fmla="*/ 1 h 5"/>
              <a:gd name="T44" fmla="*/ 1 w 2"/>
              <a:gd name="T45" fmla="*/ 1 h 5"/>
              <a:gd name="T46" fmla="*/ 1 w 2"/>
              <a:gd name="T47" fmla="*/ 1 h 5"/>
              <a:gd name="T48" fmla="*/ 1 w 2"/>
              <a:gd name="T49" fmla="*/ 0 h 5"/>
              <a:gd name="T50" fmla="*/ 1 w 2"/>
              <a:gd name="T51" fmla="*/ 0 h 5"/>
              <a:gd name="T52" fmla="*/ 1 w 2"/>
              <a:gd name="T53" fmla="*/ 0 h 5"/>
              <a:gd name="T54" fmla="*/ 1 w 2"/>
              <a:gd name="T55" fmla="*/ 0 h 5"/>
              <a:gd name="T56" fmla="*/ 1 w 2"/>
              <a:gd name="T57" fmla="*/ 0 h 5"/>
              <a:gd name="T58" fmla="*/ 2 w 2"/>
              <a:gd name="T59" fmla="*/ 0 h 5"/>
              <a:gd name="T60" fmla="*/ 2 w 2"/>
              <a:gd name="T61" fmla="*/ 0 h 5"/>
              <a:gd name="T62" fmla="*/ 2 w 2"/>
              <a:gd name="T63" fmla="*/ 1 h 5"/>
              <a:gd name="T64" fmla="*/ 2 w 2"/>
              <a:gd name="T65" fmla="*/ 1 h 5"/>
              <a:gd name="T66" fmla="*/ 2 w 2"/>
              <a:gd name="T67" fmla="*/ 1 h 5"/>
              <a:gd name="T68" fmla="*/ 2 w 2"/>
              <a:gd name="T69" fmla="*/ 1 h 5"/>
              <a:gd name="T70" fmla="*/ 2 w 2"/>
              <a:gd name="T71" fmla="*/ 1 h 5"/>
              <a:gd name="T72" fmla="*/ 2 w 2"/>
              <a:gd name="T73" fmla="*/ 1 h 5"/>
              <a:gd name="T74" fmla="*/ 2 w 2"/>
              <a:gd name="T75" fmla="*/ 2 h 5"/>
              <a:gd name="T76" fmla="*/ 2 w 2"/>
              <a:gd name="T77" fmla="*/ 2 h 5"/>
              <a:gd name="T78" fmla="*/ 2 w 2"/>
              <a:gd name="T79" fmla="*/ 2 h 5"/>
              <a:gd name="T80" fmla="*/ 2 w 2"/>
              <a:gd name="T81" fmla="*/ 2 h 5"/>
              <a:gd name="T82" fmla="*/ 2 w 2"/>
              <a:gd name="T83" fmla="*/ 3 h 5"/>
              <a:gd name="T84" fmla="*/ 2 w 2"/>
              <a:gd name="T85" fmla="*/ 3 h 5"/>
              <a:gd name="T86" fmla="*/ 2 w 2"/>
              <a:gd name="T87" fmla="*/ 3 h 5"/>
              <a:gd name="T88" fmla="*/ 2 w 2"/>
              <a:gd name="T89" fmla="*/ 4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" h="5">
                <a:moveTo>
                  <a:pt x="2" y="4"/>
                </a:moveTo>
                <a:cubicBezTo>
                  <a:pt x="2" y="4"/>
                  <a:pt x="2" y="4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2" y="4"/>
                  <a:pt x="2" y="4"/>
                  <a:pt x="2" y="5"/>
                </a:cubicBezTo>
                <a:cubicBezTo>
                  <a:pt x="2" y="5"/>
                  <a:pt x="2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3"/>
                  <a:pt x="0" y="3"/>
                </a:cubicBezTo>
                <a:cubicBezTo>
                  <a:pt x="0" y="3"/>
                  <a:pt x="0" y="3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4"/>
                  <a:pt x="2" y="4"/>
                  <a:pt x="2" y="4"/>
                </a:cubicBezTo>
                <a:close/>
              </a:path>
            </a:pathLst>
          </a:custGeom>
          <a:solidFill>
            <a:srgbClr val="B2B2B2"/>
          </a:solidFill>
          <a:ln w="3175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" name="CuadroTexto 47"/>
          <p:cNvSpPr txBox="1"/>
          <p:nvPr/>
        </p:nvSpPr>
        <p:spPr>
          <a:xfrm>
            <a:off x="658356" y="6258804"/>
            <a:ext cx="60839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solidFill>
                  <a:srgbClr val="4B4F54"/>
                </a:solidFill>
              </a:rPr>
              <a:t>(*) Leyenda. Tipografía Calibri, cuerpo 9.</a:t>
            </a:r>
            <a:endParaRPr lang="es-ES" sz="900" dirty="0">
              <a:solidFill>
                <a:srgbClr val="4B4F54"/>
              </a:solidFill>
            </a:endParaRPr>
          </a:p>
        </p:txBody>
      </p:sp>
      <p:sp>
        <p:nvSpPr>
          <p:cNvPr id="49" name="Título 1"/>
          <p:cNvSpPr>
            <a:spLocks noGrp="1"/>
          </p:cNvSpPr>
          <p:nvPr>
            <p:ph type="title" idx="4294967295"/>
          </p:nvPr>
        </p:nvSpPr>
        <p:spPr>
          <a:xfrm>
            <a:off x="1076325" y="222779"/>
            <a:ext cx="7648575" cy="2921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1. Título del capítulo</a:t>
            </a:r>
          </a:p>
        </p:txBody>
      </p:sp>
    </p:spTree>
    <p:extLst>
      <p:ext uri="{BB962C8B-B14F-4D97-AF65-F5344CB8AC3E}">
        <p14:creationId xmlns:p14="http://schemas.microsoft.com/office/powerpoint/2010/main" val="36102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áginas quironsalud">
  <a:themeElements>
    <a:clrScheme name="Quironsalud">
      <a:dk1>
        <a:srgbClr val="4B4F54"/>
      </a:dk1>
      <a:lt1>
        <a:sysClr val="window" lastClr="FFFFFF"/>
      </a:lt1>
      <a:dk2>
        <a:srgbClr val="4B4F54"/>
      </a:dk2>
      <a:lt2>
        <a:srgbClr val="4B4F54"/>
      </a:lt2>
      <a:accent1>
        <a:srgbClr val="E03E52"/>
      </a:accent1>
      <a:accent2>
        <a:srgbClr val="00B2A9"/>
      </a:accent2>
      <a:accent3>
        <a:srgbClr val="4B4F54"/>
      </a:accent3>
      <a:accent4>
        <a:srgbClr val="E03E52"/>
      </a:accent4>
      <a:accent5>
        <a:srgbClr val="00B2A9"/>
      </a:accent5>
      <a:accent6>
        <a:srgbClr val="4B4F54"/>
      </a:accent6>
      <a:hlink>
        <a:srgbClr val="E03E52"/>
      </a:hlink>
      <a:folHlink>
        <a:srgbClr val="00B2A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638</Words>
  <Application>Microsoft Office PowerPoint</Application>
  <PresentationFormat>Presentación en pantalla (4:3)</PresentationFormat>
  <Paragraphs>123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Wingdings</vt:lpstr>
      <vt:lpstr>Páginas quironsalud</vt:lpstr>
      <vt:lpstr>Título de la presentación</vt:lpstr>
      <vt:lpstr>Presentación de PowerPoint</vt:lpstr>
      <vt:lpstr>Presentación de PowerPoint</vt:lpstr>
      <vt:lpstr>1. Título del capítulo</vt:lpstr>
      <vt:lpstr>1. Título del capítulo</vt:lpstr>
      <vt:lpstr>1. Título del capítulo</vt:lpstr>
      <vt:lpstr>1. Título del capítulo</vt:lpstr>
      <vt:lpstr>1. Título del capítulo</vt:lpstr>
      <vt:lpstr>1. Título del capítulo</vt:lpstr>
      <vt:lpstr>1. Título del capítulo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Muchas gracias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Marina</dc:creator>
  <cp:lastModifiedBy>Beatriz Pascual</cp:lastModifiedBy>
  <cp:revision>112</cp:revision>
  <dcterms:created xsi:type="dcterms:W3CDTF">2015-03-06T15:36:13Z</dcterms:created>
  <dcterms:modified xsi:type="dcterms:W3CDTF">2017-02-10T09:05:04Z</dcterms:modified>
</cp:coreProperties>
</file>