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  <p:sldMasterId id="2147483666" r:id="rId4"/>
    <p:sldMasterId id="2147483668" r:id="rId5"/>
  </p:sldMasterIdLst>
  <p:sldIdLst>
    <p:sldId id="258" r:id="rId6"/>
    <p:sldId id="259" r:id="rId7"/>
    <p:sldId id="260" r:id="rId8"/>
    <p:sldId id="261" r:id="rId9"/>
    <p:sldId id="262" r:id="rId10"/>
  </p:sldIdLst>
  <p:sldSz cx="15119350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1458" y="72"/>
      </p:cViewPr>
      <p:guideLst>
        <p:guide orient="horz" pos="3368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customXml" Target="../customXml/item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9C1696F-DCA2-4FB2-865A-B1CECD5CED4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07206" y="6035040"/>
            <a:ext cx="3230721" cy="392360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Tu </a:t>
            </a:r>
            <a:r>
              <a:rPr lang="en-US" dirty="0" err="1"/>
              <a:t>dibujo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2F41DE3-4136-4723-A4F4-CB855261EE2F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201321" y="6035040"/>
            <a:ext cx="3230721" cy="392360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Tu </a:t>
            </a:r>
            <a:r>
              <a:rPr lang="en-US" dirty="0" err="1"/>
              <a:t>dibujo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33D745B-46F0-4115-BECE-24A4F70146AC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676040" y="6035040"/>
            <a:ext cx="3230721" cy="392360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Tu </a:t>
            </a:r>
            <a:r>
              <a:rPr lang="en-US" dirty="0" err="1"/>
              <a:t>dibujo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1FB9FD3-BBDF-414E-AAB6-6B9317DA09B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1150759" y="6035040"/>
            <a:ext cx="3230721" cy="392360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Tu </a:t>
            </a:r>
            <a:r>
              <a:rPr lang="en-US" dirty="0" err="1"/>
              <a:t>dibujo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417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476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078F9E7-E2C8-4546-8A5D-773E0C2610A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7303" y="6068291"/>
            <a:ext cx="4296959" cy="38939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s-ES" dirty="0"/>
              <a:t>Tu dibujo aquí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0DCC1E4F-49F1-42CE-8EEF-51A1B3BFE65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345805" y="6068291"/>
            <a:ext cx="4296959" cy="38939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s-ES" dirty="0"/>
              <a:t>Tu dibujo aquí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D980A1DF-6331-4073-B650-DDDB73DB09F4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10084059" y="6068291"/>
            <a:ext cx="4296959" cy="38939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s-ES" dirty="0"/>
              <a:t>Tu dibujo aquí</a:t>
            </a:r>
          </a:p>
        </p:txBody>
      </p:sp>
    </p:spTree>
    <p:extLst>
      <p:ext uri="{BB962C8B-B14F-4D97-AF65-F5344CB8AC3E}">
        <p14:creationId xmlns:p14="http://schemas.microsoft.com/office/powerpoint/2010/main" val="306678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06496C21-D243-458E-B503-BC21B67DDF0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893" y="6071696"/>
            <a:ext cx="6716685" cy="390357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s-ES" dirty="0"/>
              <a:t>Tu dibujo aquí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6BCE5F03-F75C-4C16-88CF-1CCF0887B71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664333" y="6071696"/>
            <a:ext cx="6716685" cy="390357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s-ES" dirty="0"/>
              <a:t>Tu dibujo aquí</a:t>
            </a:r>
          </a:p>
        </p:txBody>
      </p:sp>
    </p:spTree>
    <p:extLst>
      <p:ext uri="{BB962C8B-B14F-4D97-AF65-F5344CB8AC3E}">
        <p14:creationId xmlns:p14="http://schemas.microsoft.com/office/powerpoint/2010/main" val="134869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0C98A679-A476-46ED-9EC6-FA3BFB3EFDC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20640" y="6051665"/>
            <a:ext cx="9260378" cy="39236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2000" b="1"/>
            </a:lvl3pPr>
            <a:lvl4pPr marL="1371600" indent="0">
              <a:buNone/>
              <a:defRPr sz="2000" b="1"/>
            </a:lvl4pPr>
            <a:lvl5pPr marL="1828800" indent="0">
              <a:buNone/>
              <a:defRPr sz="2000" b="1"/>
            </a:lvl5pPr>
          </a:lstStyle>
          <a:p>
            <a:pPr lvl="0"/>
            <a:r>
              <a:rPr lang="es-ES" dirty="0"/>
              <a:t>Tu dibujo aquí</a:t>
            </a:r>
          </a:p>
        </p:txBody>
      </p:sp>
    </p:spTree>
    <p:extLst>
      <p:ext uri="{BB962C8B-B14F-4D97-AF65-F5344CB8AC3E}">
        <p14:creationId xmlns:p14="http://schemas.microsoft.com/office/powerpoint/2010/main" val="176048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342916CD-90EF-414F-A4D8-D31E5C2A38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224655" y="4006735"/>
            <a:ext cx="4156363" cy="595191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r>
              <a:rPr lang="es-ES" dirty="0"/>
              <a:t>Tu dibujo aquí</a:t>
            </a:r>
          </a:p>
        </p:txBody>
      </p:sp>
    </p:spTree>
    <p:extLst>
      <p:ext uri="{BB962C8B-B14F-4D97-AF65-F5344CB8AC3E}">
        <p14:creationId xmlns:p14="http://schemas.microsoft.com/office/powerpoint/2010/main" val="379776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lendario&#10;&#10;El contenido generado por IA puede ser incorrecto.">
            <a:extLst>
              <a:ext uri="{FF2B5EF4-FFF2-40B4-BE49-F238E27FC236}">
                <a16:creationId xmlns:a16="http://schemas.microsoft.com/office/drawing/2014/main" id="{000E54D2-9E51-4628-1E7C-8682B9C7522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1"/>
            <a:ext cx="15119350" cy="1068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73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476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lendario&#10;&#10;El contenido generado por IA puede ser incorrecto.">
            <a:extLst>
              <a:ext uri="{FF2B5EF4-FFF2-40B4-BE49-F238E27FC236}">
                <a16:creationId xmlns:a16="http://schemas.microsoft.com/office/drawing/2014/main" id="{18F2A0A8-F8EC-8789-0D4B-634BCA9DA1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1"/>
            <a:ext cx="15119350" cy="1068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7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476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lendario&#10;&#10;El contenido generado por IA puede ser incorrecto.">
            <a:extLst>
              <a:ext uri="{FF2B5EF4-FFF2-40B4-BE49-F238E27FC236}">
                <a16:creationId xmlns:a16="http://schemas.microsoft.com/office/drawing/2014/main" id="{FB35EA91-C843-D71C-E326-7BFF470CAE7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1"/>
            <a:ext cx="15119350" cy="1068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2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4762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lendario&#10;&#10;El contenido generado por IA puede ser incorrecto.">
            <a:extLst>
              <a:ext uri="{FF2B5EF4-FFF2-40B4-BE49-F238E27FC236}">
                <a16:creationId xmlns:a16="http://schemas.microsoft.com/office/drawing/2014/main" id="{6B58240B-FBB4-89C2-6A21-5C46E17A93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1"/>
            <a:ext cx="15119350" cy="1068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2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4762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lendario&#10;&#10;El contenido generado por IA puede ser incorrecto.">
            <a:extLst>
              <a:ext uri="{FF2B5EF4-FFF2-40B4-BE49-F238E27FC236}">
                <a16:creationId xmlns:a16="http://schemas.microsoft.com/office/drawing/2014/main" id="{C7BFF959-103E-D243-D4B3-2460D25E12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1"/>
            <a:ext cx="15119350" cy="1068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10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47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921C4A05-8754-4E21-A6AC-BF70FAA4E51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EFD558-511E-4307-A6C9-C10F148349A6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193425-6C54-465A-A969-F9B1EE349117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814408F-36B9-47B1-A468-7F328A0461E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989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081FBF58-2FC8-4C0B-808D-4A2E6782C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78E1A7-0D95-4D92-9A00-24546B52801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1D4AB8-5ED2-41DB-A5A2-64D61CBAD906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7962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80D964CB-A525-452F-A319-D0AC74830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ECC25F-CFF7-4015-BAAE-63514129794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697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F4DD2387-CCE2-4807-84A7-0A1357684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7593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759D1B03-D751-4D2B-A09B-6739F1AA2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7543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21BD0D63C95574AB332B456EFDED9A6" ma:contentTypeVersion="15" ma:contentTypeDescription="Crear nuevo documento." ma:contentTypeScope="" ma:versionID="429f3911d41f63c11a0964fbcb176a0c">
  <xsd:schema xmlns:xsd="http://www.w3.org/2001/XMLSchema" xmlns:xs="http://www.w3.org/2001/XMLSchema" xmlns:p="http://schemas.microsoft.com/office/2006/metadata/properties" xmlns:ns2="c9827562-b3df-4bd6-833d-2490e7e8084d" xmlns:ns3="b55709ed-1bf2-4056-9602-38ad6a51bf7b" targetNamespace="http://schemas.microsoft.com/office/2006/metadata/properties" ma:root="true" ma:fieldsID="887bcffdb5017601605dedc729851402" ns2:_="" ns3:_="">
    <xsd:import namespace="c9827562-b3df-4bd6-833d-2490e7e8084d"/>
    <xsd:import namespace="b55709ed-1bf2-4056-9602-38ad6a51bf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FECH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827562-b3df-4bd6-833d-2490e7e808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3aa842c7-84c4-40bd-ae82-75eeaa974d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FECHA" ma:index="20" nillable="true" ma:displayName="FECHA" ma:format="DateOnly" ma:internalName="FECHA">
      <xsd:simpleType>
        <xsd:restriction base="dms:DateTim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709ed-1bf2-4056-9602-38ad6a51bf7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a82357e-72e2-4cd5-8ee3-1f5b89ad2dea}" ma:internalName="TaxCatchAll" ma:showField="CatchAllData" ma:web="b55709ed-1bf2-4056-9602-38ad6a51bf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9827562-b3df-4bd6-833d-2490e7e8084d">
      <Terms xmlns="http://schemas.microsoft.com/office/infopath/2007/PartnerControls"/>
    </lcf76f155ced4ddcb4097134ff3c332f>
    <TaxCatchAll xmlns="b55709ed-1bf2-4056-9602-38ad6a51bf7b" xsi:nil="true"/>
    <FECHA xmlns="c9827562-b3df-4bd6-833d-2490e7e8084d" xsi:nil="true"/>
  </documentManagement>
</p:properties>
</file>

<file path=customXml/itemProps1.xml><?xml version="1.0" encoding="utf-8"?>
<ds:datastoreItem xmlns:ds="http://schemas.openxmlformats.org/officeDocument/2006/customXml" ds:itemID="{549A0E7D-3277-4BB3-8EC2-989ABED1EE3F}"/>
</file>

<file path=customXml/itemProps2.xml><?xml version="1.0" encoding="utf-8"?>
<ds:datastoreItem xmlns:ds="http://schemas.openxmlformats.org/officeDocument/2006/customXml" ds:itemID="{FF6C21C7-2429-4ADD-98B0-8FF5DDCEE88F}"/>
</file>

<file path=customXml/itemProps3.xml><?xml version="1.0" encoding="utf-8"?>
<ds:datastoreItem xmlns:ds="http://schemas.openxmlformats.org/officeDocument/2006/customXml" ds:itemID="{E1269802-DA6E-40A8-B0B0-0C9A002CDAB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Personalizado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5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Tema de Office</vt:lpstr>
      <vt:lpstr>Diseño personalizado</vt:lpstr>
      <vt:lpstr>1_Diseño personalizado</vt:lpstr>
      <vt:lpstr>2_Diseño personalizado</vt:lpstr>
      <vt:lpstr>3_Diseño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Esther Martín - Report comunicación</dc:creator>
  <cp:lastModifiedBy>Esther Martín - Report comunicación</cp:lastModifiedBy>
  <cp:revision>6</cp:revision>
  <dcterms:created xsi:type="dcterms:W3CDTF">2021-11-22T12:23:17Z</dcterms:created>
  <dcterms:modified xsi:type="dcterms:W3CDTF">2025-11-21T13:10:09Z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0x010100E21BD0D63C95574AB332B456EFDED9A6</vt:lpwstr>
  </property>
</Properties>
</file>